
<file path=[Content_Types].xml><?xml version="1.0" encoding="utf-8"?>
<Types xmlns="http://schemas.openxmlformats.org/package/2006/content-types">
  <Default Extension="wdp" ContentType="image/vnd.ms-photo"/>
  <Default Extension="png" ContentType="image/png"/>
  <Default Extension="emf" ContentType="image/x-emf"/>
  <Default Extension="jpeg" ContentType="image/jpe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126"/>
  </p:handoutMasterIdLst>
  <p:sldIdLst>
    <p:sldId id="304" r:id="rId3"/>
    <p:sldId id="1106" r:id="rId5"/>
    <p:sldId id="1323" r:id="rId6"/>
    <p:sldId id="1370" r:id="rId7"/>
    <p:sldId id="1069" r:id="rId8"/>
    <p:sldId id="1372" r:id="rId9"/>
    <p:sldId id="1990" r:id="rId10"/>
    <p:sldId id="1324" r:id="rId11"/>
    <p:sldId id="1322" r:id="rId12"/>
    <p:sldId id="1114" r:id="rId13"/>
    <p:sldId id="1112" r:id="rId14"/>
    <p:sldId id="1113" r:id="rId15"/>
    <p:sldId id="1116" r:id="rId16"/>
    <p:sldId id="1332" r:id="rId17"/>
    <p:sldId id="1065" r:id="rId18"/>
    <p:sldId id="1366" r:id="rId19"/>
    <p:sldId id="320" r:id="rId20"/>
    <p:sldId id="1325" r:id="rId21"/>
    <p:sldId id="1243" r:id="rId22"/>
    <p:sldId id="1095" r:id="rId23"/>
    <p:sldId id="323" r:id="rId24"/>
    <p:sldId id="1356" r:id="rId25"/>
    <p:sldId id="1340" r:id="rId26"/>
    <p:sldId id="1363" r:id="rId27"/>
    <p:sldId id="1365" r:id="rId28"/>
    <p:sldId id="1359" r:id="rId29"/>
    <p:sldId id="1334" r:id="rId30"/>
    <p:sldId id="1121" r:id="rId31"/>
    <p:sldId id="1059" r:id="rId32"/>
    <p:sldId id="1130" r:id="rId33"/>
    <p:sldId id="1343" r:id="rId34"/>
    <p:sldId id="1060" r:id="rId35"/>
    <p:sldId id="1368" r:id="rId36"/>
    <p:sldId id="1061" r:id="rId37"/>
    <p:sldId id="1313" r:id="rId38"/>
    <p:sldId id="1131" r:id="rId39"/>
    <p:sldId id="1300" r:id="rId40"/>
    <p:sldId id="1326" r:id="rId41"/>
    <p:sldId id="1303" r:id="rId42"/>
    <p:sldId id="1344" r:id="rId43"/>
    <p:sldId id="1244" r:id="rId44"/>
    <p:sldId id="1247" r:id="rId45"/>
    <p:sldId id="1327" r:id="rId46"/>
    <p:sldId id="1305" r:id="rId47"/>
    <p:sldId id="1314" r:id="rId48"/>
    <p:sldId id="1319" r:id="rId49"/>
    <p:sldId id="1297" r:id="rId50"/>
    <p:sldId id="1296" r:id="rId51"/>
    <p:sldId id="1298" r:id="rId52"/>
    <p:sldId id="1342" r:id="rId53"/>
    <p:sldId id="1251" r:id="rId54"/>
    <p:sldId id="1238" r:id="rId55"/>
    <p:sldId id="1233" r:id="rId56"/>
    <p:sldId id="1306" r:id="rId57"/>
    <p:sldId id="1253" r:id="rId58"/>
    <p:sldId id="1369" r:id="rId59"/>
    <p:sldId id="1246" r:id="rId60"/>
    <p:sldId id="1997" r:id="rId61"/>
    <p:sldId id="1302" r:id="rId62"/>
    <p:sldId id="1255" r:id="rId63"/>
    <p:sldId id="1257" r:id="rId64"/>
    <p:sldId id="1328" r:id="rId65"/>
    <p:sldId id="1258" r:id="rId66"/>
    <p:sldId id="1329" r:id="rId67"/>
    <p:sldId id="1330" r:id="rId68"/>
    <p:sldId id="1261" r:id="rId69"/>
    <p:sldId id="1345" r:id="rId70"/>
    <p:sldId id="1336" r:id="rId71"/>
    <p:sldId id="1252" r:id="rId72"/>
    <p:sldId id="1279" r:id="rId73"/>
    <p:sldId id="739" r:id="rId74"/>
    <p:sldId id="1248" r:id="rId75"/>
    <p:sldId id="1996" r:id="rId76"/>
    <p:sldId id="1347" r:id="rId77"/>
    <p:sldId id="1378" r:id="rId78"/>
    <p:sldId id="1260" r:id="rId79"/>
    <p:sldId id="1078" r:id="rId80"/>
    <p:sldId id="1079" r:id="rId81"/>
    <p:sldId id="1081" r:id="rId82"/>
    <p:sldId id="1337" r:id="rId83"/>
    <p:sldId id="1339" r:id="rId84"/>
    <p:sldId id="1377" r:id="rId85"/>
    <p:sldId id="1282" r:id="rId86"/>
    <p:sldId id="1995" r:id="rId87"/>
    <p:sldId id="1264" r:id="rId88"/>
    <p:sldId id="1265" r:id="rId89"/>
    <p:sldId id="1268" r:id="rId90"/>
    <p:sldId id="1242" r:id="rId91"/>
    <p:sldId id="489" r:id="rId92"/>
    <p:sldId id="476" r:id="rId93"/>
    <p:sldId id="1240" r:id="rId94"/>
    <p:sldId id="1331" r:id="rId95"/>
    <p:sldId id="1317" r:id="rId96"/>
    <p:sldId id="1350" r:id="rId97"/>
    <p:sldId id="1351" r:id="rId98"/>
    <p:sldId id="1376" r:id="rId99"/>
    <p:sldId id="1307" r:id="rId100"/>
    <p:sldId id="1277" r:id="rId101"/>
    <p:sldId id="862" r:id="rId102"/>
    <p:sldId id="1272" r:id="rId103"/>
    <p:sldId id="1278" r:id="rId104"/>
    <p:sldId id="1375" r:id="rId105"/>
    <p:sldId id="469" r:id="rId106"/>
    <p:sldId id="972" r:id="rId107"/>
    <p:sldId id="973" r:id="rId108"/>
    <p:sldId id="974" r:id="rId109"/>
    <p:sldId id="975" r:id="rId110"/>
    <p:sldId id="976" r:id="rId111"/>
    <p:sldId id="977" r:id="rId112"/>
    <p:sldId id="978" r:id="rId113"/>
    <p:sldId id="979" r:id="rId114"/>
    <p:sldId id="980" r:id="rId115"/>
    <p:sldId id="981" r:id="rId116"/>
    <p:sldId id="1374" r:id="rId117"/>
    <p:sldId id="1295" r:id="rId118"/>
    <p:sldId id="1076" r:id="rId119"/>
    <p:sldId id="1274" r:id="rId120"/>
    <p:sldId id="1275" r:id="rId121"/>
    <p:sldId id="1360" r:id="rId122"/>
    <p:sldId id="1988" r:id="rId123"/>
    <p:sldId id="1989" r:id="rId124"/>
    <p:sldId id="1923" r:id="rId1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AA841B7-F351-4F7E-A044-52F25AC45BFF}">
          <p14:sldIdLst>
            <p14:sldId id="304"/>
            <p14:sldId id="1106"/>
            <p14:sldId id="1323"/>
            <p14:sldId id="1370"/>
            <p14:sldId id="1069"/>
            <p14:sldId id="1372"/>
            <p14:sldId id="1990"/>
            <p14:sldId id="1324"/>
            <p14:sldId id="1322"/>
            <p14:sldId id="1114"/>
            <p14:sldId id="1112"/>
            <p14:sldId id="1113"/>
            <p14:sldId id="1116"/>
            <p14:sldId id="1332"/>
            <p14:sldId id="1065"/>
            <p14:sldId id="1366"/>
            <p14:sldId id="320"/>
            <p14:sldId id="1325"/>
            <p14:sldId id="1243"/>
            <p14:sldId id="1095"/>
            <p14:sldId id="323"/>
            <p14:sldId id="1356"/>
            <p14:sldId id="1340"/>
            <p14:sldId id="1363"/>
            <p14:sldId id="1365"/>
            <p14:sldId id="1359"/>
            <p14:sldId id="1334"/>
            <p14:sldId id="1121"/>
            <p14:sldId id="1059"/>
            <p14:sldId id="1130"/>
            <p14:sldId id="1343"/>
            <p14:sldId id="1060"/>
            <p14:sldId id="1368"/>
            <p14:sldId id="1061"/>
            <p14:sldId id="1313"/>
            <p14:sldId id="1131"/>
            <p14:sldId id="1300"/>
            <p14:sldId id="1326"/>
            <p14:sldId id="1303"/>
            <p14:sldId id="1344"/>
            <p14:sldId id="1244"/>
            <p14:sldId id="1247"/>
            <p14:sldId id="1327"/>
            <p14:sldId id="1305"/>
            <p14:sldId id="1314"/>
            <p14:sldId id="1319"/>
            <p14:sldId id="1297"/>
            <p14:sldId id="1296"/>
            <p14:sldId id="1298"/>
            <p14:sldId id="1342"/>
            <p14:sldId id="1251"/>
            <p14:sldId id="1238"/>
            <p14:sldId id="1233"/>
            <p14:sldId id="1306"/>
            <p14:sldId id="1253"/>
            <p14:sldId id="1369"/>
            <p14:sldId id="1246"/>
            <p14:sldId id="1997"/>
            <p14:sldId id="1302"/>
            <p14:sldId id="1255"/>
            <p14:sldId id="1257"/>
            <p14:sldId id="1328"/>
            <p14:sldId id="1258"/>
            <p14:sldId id="1329"/>
            <p14:sldId id="1330"/>
            <p14:sldId id="1261"/>
            <p14:sldId id="1345"/>
            <p14:sldId id="1336"/>
            <p14:sldId id="1252"/>
            <p14:sldId id="1279"/>
            <p14:sldId id="739"/>
            <p14:sldId id="1248"/>
            <p14:sldId id="1996"/>
            <p14:sldId id="1347"/>
            <p14:sldId id="1378"/>
            <p14:sldId id="1260"/>
            <p14:sldId id="1078"/>
            <p14:sldId id="1079"/>
            <p14:sldId id="1081"/>
            <p14:sldId id="1337"/>
            <p14:sldId id="1339"/>
            <p14:sldId id="1377"/>
            <p14:sldId id="1282"/>
            <p14:sldId id="1995"/>
            <p14:sldId id="1264"/>
            <p14:sldId id="1265"/>
            <p14:sldId id="1268"/>
            <p14:sldId id="1242"/>
            <p14:sldId id="489"/>
            <p14:sldId id="476"/>
            <p14:sldId id="1240"/>
            <p14:sldId id="1331"/>
            <p14:sldId id="1317"/>
            <p14:sldId id="1350"/>
            <p14:sldId id="1351"/>
            <p14:sldId id="1376"/>
            <p14:sldId id="1307"/>
            <p14:sldId id="1277"/>
            <p14:sldId id="862"/>
            <p14:sldId id="1272"/>
            <p14:sldId id="1278"/>
            <p14:sldId id="1375"/>
            <p14:sldId id="469"/>
            <p14:sldId id="972"/>
            <p14:sldId id="973"/>
            <p14:sldId id="974"/>
            <p14:sldId id="975"/>
            <p14:sldId id="976"/>
            <p14:sldId id="977"/>
            <p14:sldId id="978"/>
            <p14:sldId id="979"/>
            <p14:sldId id="980"/>
            <p14:sldId id="981"/>
            <p14:sldId id="1374"/>
            <p14:sldId id="1295"/>
            <p14:sldId id="1076"/>
            <p14:sldId id="1274"/>
            <p14:sldId id="1275"/>
            <p14:sldId id="1360"/>
            <p14:sldId id="1988"/>
            <p14:sldId id="1989"/>
            <p14:sldId id="1923"/>
          </p14:sldIdLst>
        </p14:section>
        <p14:section name="无标题节" id="{4B0E30C1-1656-45D2-851A-2684FD9A9C4E}">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C604"/>
    <a:srgbClr val="6817FF"/>
    <a:srgbClr val="666666"/>
    <a:srgbClr val="B6BE34"/>
    <a:srgbClr val="A7A9AC"/>
    <a:srgbClr val="A9A9AC"/>
    <a:srgbClr val="669FD5"/>
    <a:srgbClr val="A5AB2F"/>
    <a:srgbClr val="D0ACFF"/>
    <a:srgbClr val="9C6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7" autoAdjust="0"/>
    <p:restoredTop sz="64948" autoAdjust="0"/>
  </p:normalViewPr>
  <p:slideViewPr>
    <p:cSldViewPr snapToGrid="0" snapToObjects="1">
      <p:cViewPr varScale="1">
        <p:scale>
          <a:sx n="50" d="100"/>
          <a:sy n="50" d="100"/>
        </p:scale>
        <p:origin x="1392" y="54"/>
      </p:cViewPr>
      <p:guideLst>
        <p:guide pos="2815"/>
        <p:guide orient="horz" pos="2184"/>
      </p:guideLst>
    </p:cSldViewPr>
  </p:slideViewPr>
  <p:outlineViewPr>
    <p:cViewPr>
      <p:scale>
        <a:sx n="66" d="100"/>
        <a:sy n="66" d="100"/>
      </p:scale>
      <p:origin x="0" y="-16728"/>
    </p:cViewPr>
  </p:outlineViewPr>
  <p:notesTextViewPr>
    <p:cViewPr>
      <p:scale>
        <a:sx n="125" d="100"/>
        <a:sy n="12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9" Type="http://schemas.openxmlformats.org/officeDocument/2006/relationships/tableStyles" Target="tableStyles.xml"/><Relationship Id="rId128" Type="http://schemas.openxmlformats.org/officeDocument/2006/relationships/viewProps" Target="viewProps.xml"/><Relationship Id="rId127" Type="http://schemas.openxmlformats.org/officeDocument/2006/relationships/presProps" Target="presProps.xml"/><Relationship Id="rId126" Type="http://schemas.openxmlformats.org/officeDocument/2006/relationships/handoutMaster" Target="handoutMasters/handoutMaster1.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CADAC5-DAAE-FB47-AB3D-841C8668DA04}" type="datetimeFigureOut">
              <a:rPr lang="en-US" smtClean="0"/>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E15AA3-D93E-DF4A-B7F7-0DDA540E349A}"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E1D445-6659-474A-8325-AED606E3ECAD}"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F66A2B-D7AF-264F-A544-E504C8B3BF5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sz="900" dirty="0"/>
              <a:t>整个分析工作分为两个部分：</a:t>
            </a:r>
            <a:r>
              <a:rPr lang="en-US" altLang="zh-CN" sz="900" dirty="0"/>
              <a:t>143</a:t>
            </a:r>
            <a:r>
              <a:rPr lang="zh-CN" altLang="en-US" sz="900" dirty="0"/>
              <a:t>个研究前沿的遴选由中科院科技战略咨询研究院科技战略情报研究所与科睿唯安合作完成；科睿唯安提供了</a:t>
            </a:r>
            <a:r>
              <a:rPr lang="en-US" altLang="zh-CN" sz="900" dirty="0"/>
              <a:t>143</a:t>
            </a:r>
            <a:r>
              <a:rPr lang="zh-CN" altLang="en-US" sz="900" dirty="0"/>
              <a:t>个研究前沿的核心论文和施引论文的数据；研究前沿分析及重点研究前沿（重点热点前沿和重点新兴前沿）的遴选和解读由中科院科技战略咨询研究院科技战略情报研究所完成 。此次分析基于</a:t>
            </a:r>
            <a:r>
              <a:rPr lang="en-US" altLang="zh-CN" sz="900" dirty="0"/>
              <a:t>2011</a:t>
            </a:r>
            <a:r>
              <a:rPr lang="zh-CN" altLang="en-US" sz="900" dirty="0"/>
              <a:t>－</a:t>
            </a:r>
            <a:r>
              <a:rPr lang="en-US" altLang="zh-CN" sz="900" dirty="0"/>
              <a:t>2016</a:t>
            </a:r>
            <a:r>
              <a:rPr lang="zh-CN" altLang="en-US" sz="900" dirty="0"/>
              <a:t>年的论文数据，数据下载时间为</a:t>
            </a:r>
            <a:r>
              <a:rPr lang="en-US" altLang="zh-CN" sz="900" dirty="0"/>
              <a:t>2017</a:t>
            </a:r>
            <a:r>
              <a:rPr lang="zh-CN" altLang="en-US" sz="900" dirty="0"/>
              <a:t>年</a:t>
            </a:r>
            <a:r>
              <a:rPr lang="en-US" altLang="zh-CN" sz="900" dirty="0"/>
              <a:t>3</a:t>
            </a:r>
            <a:r>
              <a:rPr lang="zh-CN" altLang="en-US" sz="900" dirty="0"/>
              <a:t>月。</a:t>
            </a:r>
            <a:endParaRPr lang="zh-CN" altLang="en-US" sz="900" dirty="0"/>
          </a:p>
        </p:txBody>
      </p:sp>
      <p:sp>
        <p:nvSpPr>
          <p:cNvPr id="4" name="灯片编号占位符 3"/>
          <p:cNvSpPr>
            <a:spLocks noGrp="1"/>
          </p:cNvSpPr>
          <p:nvPr>
            <p:ph type="sldNum" sz="quarter" idx="10"/>
          </p:nvPr>
        </p:nvSpPr>
        <p:spPr/>
        <p:txBody>
          <a:bodyPr/>
          <a:lstStyle/>
          <a:p>
            <a:fld id="{17F66A2B-D7AF-264F-A544-E504C8B3BF53}"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最近 </a:t>
            </a:r>
            <a:r>
              <a:rPr lang="en-US" altLang="zh-CN" sz="1200" b="0" i="0" kern="1200" dirty="0">
                <a:solidFill>
                  <a:schemeClr val="tx1"/>
                </a:solidFill>
                <a:effectLst/>
                <a:latin typeface="+mn-lt"/>
                <a:ea typeface="+mn-ea"/>
                <a:cs typeface="+mn-cs"/>
              </a:rPr>
              <a:t>180 </a:t>
            </a:r>
            <a:r>
              <a:rPr lang="zh-CN" altLang="en-US" sz="1200" b="0" i="0" kern="1200" dirty="0">
                <a:solidFill>
                  <a:schemeClr val="tx1"/>
                </a:solidFill>
                <a:effectLst/>
                <a:latin typeface="+mn-lt"/>
                <a:ea typeface="+mn-ea"/>
                <a:cs typeface="+mn-cs"/>
              </a:rPr>
              <a:t>天。这是最近 </a:t>
            </a:r>
            <a:r>
              <a:rPr lang="en-US" altLang="zh-CN" sz="1200" b="0" i="0" kern="1200" dirty="0">
                <a:solidFill>
                  <a:schemeClr val="tx1"/>
                </a:solidFill>
                <a:effectLst/>
                <a:latin typeface="+mn-lt"/>
                <a:ea typeface="+mn-ea"/>
                <a:cs typeface="+mn-cs"/>
              </a:rPr>
              <a:t>180 </a:t>
            </a:r>
            <a:r>
              <a:rPr lang="zh-CN" altLang="en-US" sz="1200" b="0" i="0" kern="1200" dirty="0">
                <a:solidFill>
                  <a:schemeClr val="tx1"/>
                </a:solidFill>
                <a:effectLst/>
                <a:latin typeface="+mn-lt"/>
                <a:ea typeface="+mn-ea"/>
                <a:cs typeface="+mn-cs"/>
              </a:rPr>
              <a:t>天内某条记录的全文得到访问或是对记录进行保存的次数。该计数会随着固定时段结束日期的推进而上升或下降。</a:t>
            </a:r>
            <a:endParaRPr lang="zh-CN" altLang="en-US"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2013 </a:t>
            </a:r>
            <a:r>
              <a:rPr lang="zh-CN" altLang="en-US" sz="1200" b="0" i="0" kern="1200" dirty="0">
                <a:solidFill>
                  <a:schemeClr val="tx1"/>
                </a:solidFill>
                <a:effectLst/>
                <a:latin typeface="+mn-lt"/>
                <a:ea typeface="+mn-ea"/>
                <a:cs typeface="+mn-cs"/>
              </a:rPr>
              <a:t>年至今。这是从 </a:t>
            </a:r>
            <a:r>
              <a:rPr lang="en-US" altLang="zh-CN" sz="1200" b="0" i="0" kern="1200" dirty="0">
                <a:solidFill>
                  <a:schemeClr val="tx1"/>
                </a:solidFill>
                <a:effectLst/>
                <a:latin typeface="+mn-lt"/>
                <a:ea typeface="+mn-ea"/>
                <a:cs typeface="+mn-cs"/>
              </a:rPr>
              <a:t>2013 </a:t>
            </a:r>
            <a:r>
              <a:rPr lang="zh-CN" altLang="en-US" sz="1200" b="0" i="0" kern="1200" dirty="0">
                <a:solidFill>
                  <a:schemeClr val="tx1"/>
                </a:solidFill>
                <a:effectLst/>
                <a:latin typeface="+mn-lt"/>
                <a:ea typeface="+mn-ea"/>
                <a:cs typeface="+mn-cs"/>
              </a:rPr>
              <a:t>年 </a:t>
            </a:r>
            <a:r>
              <a:rPr lang="en-US" altLang="zh-CN" sz="1200" b="0" i="0" kern="1200" dirty="0">
                <a:solidFill>
                  <a:schemeClr val="tx1"/>
                </a:solidFill>
                <a:effectLst/>
                <a:latin typeface="+mn-lt"/>
                <a:ea typeface="+mn-ea"/>
                <a:cs typeface="+mn-cs"/>
              </a:rPr>
              <a:t>2 </a:t>
            </a:r>
            <a:r>
              <a:rPr lang="zh-CN" altLang="en-US" sz="1200" b="0" i="0" kern="1200" dirty="0">
                <a:solidFill>
                  <a:schemeClr val="tx1"/>
                </a:solidFill>
                <a:effectLst/>
                <a:latin typeface="+mn-lt"/>
                <a:ea typeface="+mn-ea"/>
                <a:cs typeface="+mn-cs"/>
              </a:rPr>
              <a:t>月 </a:t>
            </a:r>
            <a:r>
              <a:rPr lang="en-US" altLang="zh-CN" sz="1200" b="0" i="0" kern="1200" dirty="0">
                <a:solidFill>
                  <a:schemeClr val="tx1"/>
                </a:solidFill>
                <a:effectLst/>
                <a:latin typeface="+mn-lt"/>
                <a:ea typeface="+mn-ea"/>
                <a:cs typeface="+mn-cs"/>
              </a:rPr>
              <a:t>1 </a:t>
            </a:r>
            <a:r>
              <a:rPr lang="zh-CN" altLang="en-US" sz="1200" b="0" i="0" kern="1200" dirty="0">
                <a:solidFill>
                  <a:schemeClr val="tx1"/>
                </a:solidFill>
                <a:effectLst/>
                <a:latin typeface="+mn-lt"/>
                <a:ea typeface="+mn-ea"/>
                <a:cs typeface="+mn-cs"/>
              </a:rPr>
              <a:t>日开始某条记录的全文得到访问或是对记录进行保存的次数。该评分可能会逐渐增长，或是保持不变。</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并不绝对！！一篇文章有多种途径浏览全文页面，同时检索行为也会随不同学科而不一致</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zh-CN" altLang="en-US" sz="1200" dirty="0">
                <a:latin typeface="黑体" panose="02010609060101010101" pitchFamily="49" charset="-122"/>
                <a:ea typeface="黑体" panose="02010609060101010101" pitchFamily="49" charset="-122"/>
              </a:rPr>
              <a:t>一些如数学、土木工程、护理学、经济学等传统学科产生引用效应相对缓慢，引文活动可能有一定的延迟，而对于“文献级别用量指标”一定程度上反映了读者的兴趣。</a:t>
            </a:r>
            <a:endParaRPr lang="en-US" altLang="zh-CN" sz="1200" dirty="0">
              <a:latin typeface="黑体" panose="02010609060101010101" pitchFamily="49" charset="-122"/>
              <a:ea typeface="黑体" panose="02010609060101010101" pitchFamily="49" charset="-122"/>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sz="1200" dirty="0">
                <a:latin typeface="黑体" panose="02010609060101010101" pitchFamily="49" charset="-122"/>
                <a:ea typeface="黑体" panose="02010609060101010101" pitchFamily="49" charset="-122"/>
              </a:rPr>
              <a:t>诸如建筑史学、修辞学、拉丁语族学等学科引文活动很少，“文献级别用量指标”将会是一个很有意义的参考指标</a:t>
            </a:r>
            <a:r>
              <a:rPr lang="zh-CN" altLang="en-US" sz="1200" dirty="0"/>
              <a:t>。</a:t>
            </a:r>
            <a:endParaRPr lang="zh-CN" altLang="en-US" sz="1200" dirty="0"/>
          </a:p>
          <a:p>
            <a:endParaRPr lang="en-US" altLang="zh-CN" sz="1200" b="0" i="0" kern="1200" dirty="0">
              <a:solidFill>
                <a:schemeClr val="tx1"/>
              </a:solidFill>
              <a:effectLst/>
              <a:latin typeface="+mn-lt"/>
              <a:ea typeface="+mn-ea"/>
              <a:cs typeface="+mn-cs"/>
            </a:endParaRPr>
          </a:p>
          <a:p>
            <a:endParaRPr lang="zh-CN" alt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p:sp>
      <p:sp>
        <p:nvSpPr>
          <p:cNvPr id="2160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科研数据对每位研究学者的价值都很重要，在科研创新中提供支撑，推动学术研究发展</a:t>
            </a:r>
            <a:endParaRPr lang="en-US" altLang="zh-CN" dirty="0">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科学数据的引文索引</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很多老师在做实验的时候是有很多数据信息的，这些数据信息其实对许多研究学者进行研究也是非常有帮助的，但这些数据不可能随着科研论文一同全部都发表出来，所以我们不太可能仅从一篇文章去了解这位研究学者所得的那个研究数据。所以这些数据是会收集到一个数据知识仓储库中，比如</a:t>
            </a:r>
            <a:r>
              <a:rPr lang="en-US" altLang="zh-CN" dirty="0" err="1">
                <a:latin typeface="微软雅黑" panose="020B0503020204020204" pitchFamily="34" charset="-122"/>
                <a:ea typeface="微软雅黑" panose="020B0503020204020204" pitchFamily="34" charset="-122"/>
              </a:rPr>
              <a:t>Wos</a:t>
            </a:r>
            <a:r>
              <a:rPr lang="zh-CN" altLang="en-US" dirty="0">
                <a:latin typeface="微软雅黑" panose="020B0503020204020204" pitchFamily="34" charset="-122"/>
                <a:ea typeface="微软雅黑" panose="020B0503020204020204" pitchFamily="34" charset="-122"/>
              </a:rPr>
              <a:t>平台帮助大家将这些众多国际性数据知识库收集的数据研究成果和数据集</a:t>
            </a:r>
            <a:endParaRPr lang="en-US" altLang="zh-CN" dirty="0">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a:p>
            <a:endParaRPr lang="en-US" altLang="zh-CN"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为什么文献是科研的灵丹妙药</a:t>
            </a:r>
            <a:endParaRPr lang="en-US" dirty="0"/>
          </a:p>
        </p:txBody>
      </p:sp>
      <p:sp>
        <p:nvSpPr>
          <p:cNvPr id="4" name="Slide Number Placeholder 3"/>
          <p:cNvSpPr>
            <a:spLocks noGrp="1"/>
          </p:cNvSpPr>
          <p:nvPr>
            <p:ph type="sldNum" sz="quarter" idx="5"/>
          </p:nvPr>
        </p:nvSpPr>
        <p:spPr/>
        <p:txBody>
          <a:bodyPr/>
          <a:lstStyle/>
          <a:p>
            <a:fld id="{17F66A2B-D7AF-264F-A544-E504C8B3BF53}"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en-US" dirty="0"/>
              <a:t>http://blog.sciencenet.cn/blog-408109-1108748.html</a:t>
            </a:r>
            <a:endParaRPr lang="zh-CN" altLang="en-US" dirty="0"/>
          </a:p>
          <a:p>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1.</a:t>
            </a:r>
            <a:r>
              <a:rPr lang="zh-CN" altLang="en-US" dirty="0"/>
              <a:t>单篇文献信息丰富</a:t>
            </a:r>
            <a:endParaRPr lang="en-US" altLang="zh-CN" dirty="0"/>
          </a:p>
          <a:p>
            <a:r>
              <a:rPr lang="en-US" dirty="0"/>
              <a:t>2.</a:t>
            </a:r>
            <a:r>
              <a:rPr lang="zh-CN" altLang="en-US" dirty="0"/>
              <a:t>高效</a:t>
            </a:r>
            <a:endParaRPr lang="en-US" altLang="zh-CN" dirty="0"/>
          </a:p>
          <a:p>
            <a:r>
              <a:rPr lang="en-US" dirty="0"/>
              <a:t>3.</a:t>
            </a:r>
            <a:r>
              <a:rPr lang="zh-CN" altLang="en-US" dirty="0"/>
              <a:t>知识的积累能够帮助我们更加全面地看待问题</a:t>
            </a:r>
            <a:endParaRPr lang="en-US" dirty="0"/>
          </a:p>
        </p:txBody>
      </p:sp>
      <p:sp>
        <p:nvSpPr>
          <p:cNvPr id="4" name="Slide Number Placeholder 3"/>
          <p:cNvSpPr>
            <a:spLocks noGrp="1"/>
          </p:cNvSpPr>
          <p:nvPr>
            <p:ph type="sldNum" sz="quarter" idx="5"/>
          </p:nvPr>
        </p:nvSpPr>
        <p:spPr/>
        <p:txBody>
          <a:bodyPr/>
          <a:lstStyle/>
          <a:p>
            <a:fld id="{17F66A2B-D7AF-264F-A544-E504C8B3BF53}"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900" dirty="0"/>
              <a:t>在科学的发展过程中，难免遇到术语的变迁，当术语变迁时，关键词索引打造的文献的网络又会有什么影响？？</a:t>
            </a:r>
            <a:endParaRPr lang="zh-CN" altLang="en-US" sz="900" dirty="0"/>
          </a:p>
        </p:txBody>
      </p:sp>
      <p:sp>
        <p:nvSpPr>
          <p:cNvPr id="4" name="灯片编号占位符 3"/>
          <p:cNvSpPr>
            <a:spLocks noGrp="1"/>
          </p:cNvSpPr>
          <p:nvPr>
            <p:ph type="sldNum" sz="quarter" idx="10"/>
          </p:nvPr>
        </p:nvSpPr>
        <p:spPr/>
        <p:txBody>
          <a:bodyPr/>
          <a:lstStyle/>
          <a:p>
            <a:fld id="{17F66A2B-D7AF-264F-A544-E504C8B3BF53}"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为什么使用引文索引</a:t>
            </a:r>
            <a:r>
              <a:rPr lang="en-US" altLang="zh-CN" dirty="0"/>
              <a:t>2——</a:t>
            </a:r>
            <a:r>
              <a:rPr lang="zh-CN" altLang="en-US" dirty="0"/>
              <a:t>提供了全面和丰富的数据</a:t>
            </a:r>
            <a:endParaRPr lang="zh-CN" altLang="en-US" dirty="0"/>
          </a:p>
        </p:txBody>
      </p:sp>
      <p:sp>
        <p:nvSpPr>
          <p:cNvPr id="4" name="灯片编号占位符 3"/>
          <p:cNvSpPr>
            <a:spLocks noGrp="1"/>
          </p:cNvSpPr>
          <p:nvPr>
            <p:ph type="sldNum" sz="quarter" idx="10"/>
          </p:nvPr>
        </p:nvSpPr>
        <p:spPr/>
        <p:txBody>
          <a:bodyPr/>
          <a:lstStyle/>
          <a:p>
            <a:fld id="{17F66A2B-D7AF-264F-A544-E504C8B3BF53}" type="slidenum">
              <a:rPr lang="en-US" smtClean="0"/>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en-US" dirty="0"/>
              <a:t>Bradford’s </a:t>
            </a:r>
            <a:r>
              <a:rPr lang="en-US" altLang="zh-CN" dirty="0"/>
              <a:t>law</a:t>
            </a:r>
            <a:r>
              <a:rPr lang="zh-CN" altLang="en-US" dirty="0"/>
              <a:t>：</a:t>
            </a:r>
            <a:r>
              <a:rPr lang="zh-CN" altLang="en-US" i="1" dirty="0"/>
              <a:t>根据文献计量学中的布莱福德定律，在各个学科领域中，少数的核心期刊汇集了足够的信息，反映了科学发展中最重要的成果与进展</a:t>
            </a:r>
            <a:endParaRPr lang="en-US" altLang="zh-CN" i="1" dirty="0"/>
          </a:p>
          <a:p>
            <a:pPr marL="0" marR="0" lvl="0" indent="0" algn="l" defTabSz="457200" rtl="0" eaLnBrk="1" fontAlgn="auto" latinLnBrk="0" hangingPunct="1">
              <a:lnSpc>
                <a:spcPct val="100000"/>
              </a:lnSpc>
              <a:spcBef>
                <a:spcPts val="0"/>
              </a:spcBef>
              <a:spcAft>
                <a:spcPts val="0"/>
              </a:spcAft>
              <a:buClrTx/>
              <a:buSzTx/>
              <a:buFontTx/>
              <a:buNone/>
              <a:defRPr/>
            </a:pPr>
            <a:endParaRPr lang="en-US" i="1" dirty="0"/>
          </a:p>
          <a:p>
            <a:pPr marL="0" marR="0" lvl="0" indent="0" algn="l" defTabSz="457200" rtl="0" eaLnBrk="1" fontAlgn="auto" latinLnBrk="0" hangingPunct="1">
              <a:lnSpc>
                <a:spcPct val="100000"/>
              </a:lnSpc>
              <a:spcBef>
                <a:spcPts val="0"/>
              </a:spcBef>
              <a:spcAft>
                <a:spcPts val="0"/>
              </a:spcAft>
              <a:buClrTx/>
              <a:buSzTx/>
              <a:buFontTx/>
              <a:buNone/>
              <a:defRPr/>
            </a:pPr>
            <a:r>
              <a:rPr lang="zh-CN" altLang="en-US" i="1" dirty="0"/>
              <a:t>核心合集的选刊标准：</a:t>
            </a:r>
            <a:r>
              <a:rPr lang="en-US" altLang="zh-CN" i="1" dirty="0"/>
              <a:t>1.</a:t>
            </a:r>
            <a:r>
              <a:rPr lang="zh-CN" altLang="en-US" i="1" dirty="0"/>
              <a:t>基本的期刊出版标准；</a:t>
            </a:r>
            <a:r>
              <a:rPr lang="en-US" altLang="zh-CN" i="1" dirty="0"/>
              <a:t>2.</a:t>
            </a:r>
            <a:r>
              <a:rPr lang="zh-CN" altLang="en-US" i="1" dirty="0"/>
              <a:t>编辑的内容；</a:t>
            </a:r>
            <a:r>
              <a:rPr lang="en-US" altLang="zh-CN" i="1" dirty="0"/>
              <a:t>3.</a:t>
            </a:r>
            <a:r>
              <a:rPr lang="zh-CN" altLang="en-US" i="1" dirty="0"/>
              <a:t>国际性与区域代表性；</a:t>
            </a:r>
            <a:r>
              <a:rPr lang="en-US" altLang="zh-CN" i="1" dirty="0"/>
              <a:t>4.</a:t>
            </a:r>
            <a:r>
              <a:rPr lang="zh-CN" altLang="en-US" i="1" dirty="0"/>
              <a:t>引文分析</a:t>
            </a:r>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srcRect/>
          <a:stretch>
            <a:fillRect/>
          </a:stretch>
        </p:blipFill>
        <p:spPr>
          <a:xfrm>
            <a:off x="0" y="25402"/>
            <a:ext cx="9144000" cy="6858000"/>
          </a:xfrm>
          <a:prstGeom prst="rect">
            <a:avLst/>
          </a:prstGeom>
        </p:spPr>
      </p:pic>
      <p:sp>
        <p:nvSpPr>
          <p:cNvPr id="5"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bg1"/>
                </a:solidFill>
                <a:latin typeface="+mj-lt"/>
                <a:cs typeface="Arial" panose="020B0604020202020204"/>
              </a:defRPr>
            </a:lvl1pPr>
          </a:lstStyle>
          <a:p>
            <a:pPr lvl="0"/>
            <a:r>
              <a:rPr lang="en-US" dirty="0"/>
              <a:t>Main title can be long longer longest</a:t>
            </a:r>
            <a:endParaRPr lang="en-US" dirty="0"/>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bg1">
                    <a:lumMod val="65000"/>
                  </a:schemeClr>
                </a:solidFill>
                <a:latin typeface="+mj-lt"/>
                <a:cs typeface="Arial" panose="020B0604020202020204"/>
              </a:defRPr>
            </a:lvl1pPr>
            <a:lvl2pPr marL="457200" indent="0">
              <a:buNone/>
              <a:defRPr sz="800" b="0" i="0">
                <a:latin typeface="Arial" panose="020B0604020202020204"/>
                <a:cs typeface="Arial" panose="020B0604020202020204"/>
              </a:defRPr>
            </a:lvl2pPr>
            <a:lvl3pPr marL="914400" indent="0">
              <a:buNone/>
              <a:defRPr sz="800" b="0" i="0">
                <a:latin typeface="Arial" panose="020B0604020202020204"/>
                <a:cs typeface="Arial" panose="020B0604020202020204"/>
              </a:defRPr>
            </a:lvl3pPr>
            <a:lvl4pPr marL="1371600" indent="0">
              <a:buNone/>
              <a:defRPr sz="800" b="0" i="0">
                <a:latin typeface="Arial" panose="020B0604020202020204"/>
                <a:cs typeface="Arial" panose="020B0604020202020204"/>
              </a:defRPr>
            </a:lvl4pPr>
            <a:lvl5pPr marL="1828800" indent="0">
              <a:buNone/>
              <a:defRPr sz="800" b="0" i="0">
                <a:latin typeface="Arial" panose="020B0604020202020204"/>
                <a:cs typeface="Arial" panose="020B0604020202020204"/>
              </a:defRPr>
            </a:lvl5pPr>
          </a:lstStyle>
          <a:p>
            <a:pPr lvl="0"/>
            <a:r>
              <a:rPr lang="en-US" dirty="0"/>
              <a:t>December 2016</a:t>
            </a:r>
            <a:endParaRPr lang="en-US" dirty="0"/>
          </a:p>
        </p:txBody>
      </p:sp>
      <p:sp>
        <p:nvSpPr>
          <p:cNvPr id="9"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rgbClr val="BFBFBF"/>
                </a:solidFill>
                <a:latin typeface="+mj-lt"/>
                <a:cs typeface="Arial" panose="020B0604020202020204"/>
              </a:defRPr>
            </a:lvl1pPr>
          </a:lstStyle>
          <a:p>
            <a:r>
              <a:rPr lang="en-US" dirty="0"/>
              <a:t>Optional subtitle goes here and can go on multiple lines as needed for your presentation</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0225" y="6051591"/>
            <a:ext cx="1500694" cy="67941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6"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fld>
            <a:endParaRPr lang="en-US" sz="900" dirty="0">
              <a:solidFill>
                <a:srgbClr val="444444"/>
              </a:solidFill>
              <a:latin typeface="+mj-lt"/>
            </a:endParaRPr>
          </a:p>
        </p:txBody>
      </p:sp>
      <p:sp>
        <p:nvSpPr>
          <p:cNvPr id="7"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7"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chemeClr val="bg1">
                    <a:lumMod val="85000"/>
                  </a:schemeClr>
                </a:solidFill>
                <a:latin typeface="+mj-lt"/>
              </a:rPr>
            </a:fld>
            <a:endParaRPr lang="en-US" sz="900" dirty="0">
              <a:solidFill>
                <a:schemeClr val="bg1">
                  <a:lumMod val="85000"/>
                </a:schemeClr>
              </a:solidFill>
              <a:latin typeface="+mj-lt"/>
            </a:endParaRPr>
          </a:p>
        </p:txBody>
      </p:sp>
      <p:sp>
        <p:nvSpPr>
          <p:cNvPr id="8"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5" y="6051591"/>
            <a:ext cx="1500694" cy="67941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70" y="514642"/>
            <a:ext cx="8102477" cy="429519"/>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endParaRPr lang="en-US" dirty="0"/>
          </a:p>
        </p:txBody>
      </p:sp>
      <p:sp>
        <p:nvSpPr>
          <p:cNvPr id="10" name="Text Placeholder 10"/>
          <p:cNvSpPr>
            <a:spLocks noGrp="1"/>
          </p:cNvSpPr>
          <p:nvPr>
            <p:ph type="body" sz="quarter" idx="10" hasCustomPrompt="1"/>
          </p:nvPr>
        </p:nvSpPr>
        <p:spPr>
          <a:xfrm>
            <a:off x="5098816" y="1313424"/>
            <a:ext cx="3484397" cy="1885819"/>
          </a:xfrm>
          <a:prstGeom prst="rect">
            <a:avLst/>
          </a:prstGeom>
        </p:spPr>
        <p:txBody>
          <a:bodyPr vert="horz" lIns="0" tIns="0" rIns="0" bIns="0"/>
          <a:lstStyle>
            <a:lvl1pPr marL="0" indent="0">
              <a:buClr>
                <a:srgbClr val="666666"/>
              </a:buClr>
              <a:buSzPct val="60000"/>
              <a:buFont typeface="Courier New" panose="02070309020205020404"/>
              <a:buNone/>
              <a:defRPr sz="1500" b="0" i="0" baseline="0">
                <a:solidFill>
                  <a:srgbClr val="000000"/>
                </a:solidFill>
                <a:latin typeface="+mj-lt"/>
                <a:cs typeface="Arial" panose="020B0604020202020204"/>
              </a:defRPr>
            </a:lvl1pPr>
            <a:lvl2pPr marL="457200" indent="0">
              <a:buSzPct val="40000"/>
              <a:buFont typeface="Wingdings" panose="05000000000000000000" pitchFamily="2" charset="2"/>
              <a:buNone/>
              <a:defRPr sz="1800" b="0" i="0" baseline="0">
                <a:latin typeface="Arial" panose="020B0604020202020204"/>
                <a:cs typeface="Arial" panose="020B0604020202020204"/>
              </a:defRPr>
            </a:lvl2pPr>
            <a:lvl3pPr marL="914400" indent="0">
              <a:buNone/>
              <a:defRPr sz="1800" b="0" i="0" baseline="0">
                <a:latin typeface="Arial" panose="020B0604020202020204"/>
                <a:cs typeface="Arial" panose="020B0604020202020204"/>
              </a:defRPr>
            </a:lvl3pPr>
            <a:lvl4pPr>
              <a:defRPr sz="1400"/>
            </a:lvl4pPr>
            <a:lvl5pPr marL="2057400" indent="-228600">
              <a:buFont typeface="Wingdings" panose="05000000000000000000" pitchFamily="2" charset="2"/>
              <a:buChar char="ü"/>
              <a:defRPr sz="1400"/>
            </a:lvl5pPr>
          </a:lstStyle>
          <a:p>
            <a:pPr lvl="0"/>
            <a:r>
              <a:rPr lang="en-US" dirty="0"/>
              <a:t>Enter description here</a:t>
            </a:r>
            <a:endParaRPr lang="en-US" dirty="0"/>
          </a:p>
        </p:txBody>
      </p:sp>
      <p:sp>
        <p:nvSpPr>
          <p:cNvPr id="11" name="Picture Placeholder 10"/>
          <p:cNvSpPr>
            <a:spLocks noGrp="1"/>
          </p:cNvSpPr>
          <p:nvPr>
            <p:ph type="pic" sz="quarter" idx="11" hasCustomPrompt="1"/>
          </p:nvPr>
        </p:nvSpPr>
        <p:spPr>
          <a:xfrm>
            <a:off x="429570" y="1313425"/>
            <a:ext cx="4226309" cy="3530079"/>
          </a:xfrm>
          <a:prstGeom prst="rect">
            <a:avLst/>
          </a:prstGeom>
        </p:spPr>
        <p:txBody>
          <a:bodyPr vert="horz" lIns="0" tIns="0" rIns="0" bIns="0"/>
          <a:lstStyle>
            <a:lvl1pPr marL="0" indent="0">
              <a:buNone/>
              <a:defRPr sz="1500" b="0" i="0" baseline="0">
                <a:latin typeface="+mj-lt"/>
                <a:cs typeface="Arial" panose="020B0604020202020204"/>
              </a:defRPr>
            </a:lvl1pPr>
          </a:lstStyle>
          <a:p>
            <a:r>
              <a:rPr lang="en-US" b="0" i="0" dirty="0">
                <a:latin typeface="Arial" panose="020B0604020202020204"/>
                <a:cs typeface="Arial" panose="020B0604020202020204"/>
              </a:rPr>
              <a:t>Insert image here</a:t>
            </a:r>
            <a:endParaRPr lang="en-US" dirty="0"/>
          </a:p>
        </p:txBody>
      </p:sp>
      <p:sp>
        <p:nvSpPr>
          <p:cNvPr id="15" name="Rectangle 14"/>
          <p:cNvSpPr/>
          <p:nvPr userDrawn="1"/>
        </p:nvSpPr>
        <p:spPr>
          <a:xfrm>
            <a:off x="429827" y="4980319"/>
            <a:ext cx="4574656" cy="123111"/>
          </a:xfrm>
          <a:prstGeom prst="rect">
            <a:avLst/>
          </a:prstGeom>
        </p:spPr>
        <p:txBody>
          <a:bodyPr wrap="square" lIns="0" tIns="0" rIns="0" bIns="0">
            <a:spAutoFit/>
          </a:bodyPr>
          <a:lstStyle/>
          <a:p>
            <a:pPr lvl="0">
              <a:buClr>
                <a:srgbClr val="FF6600"/>
              </a:buClr>
              <a:buSzPct val="75000"/>
            </a:pPr>
            <a:endParaRPr lang="en-US" sz="800" dirty="0">
              <a:latin typeface="+mj-lt"/>
              <a:cs typeface="Arial" panose="020B0604020202020204"/>
            </a:endParaRPr>
          </a:p>
        </p:txBody>
      </p:sp>
      <p:sp>
        <p:nvSpPr>
          <p:cNvPr id="17" name="Text Placeholder 16"/>
          <p:cNvSpPr>
            <a:spLocks noGrp="1"/>
          </p:cNvSpPr>
          <p:nvPr>
            <p:ph type="body" sz="quarter" idx="12" hasCustomPrompt="1"/>
          </p:nvPr>
        </p:nvSpPr>
        <p:spPr>
          <a:xfrm>
            <a:off x="429569" y="4980517"/>
            <a:ext cx="4242184" cy="397099"/>
          </a:xfrm>
          <a:prstGeom prst="rect">
            <a:avLst/>
          </a:prstGeom>
        </p:spPr>
        <p:txBody>
          <a:bodyPr vert="horz" lIns="0" tIns="0" rIns="0" bIns="0"/>
          <a:lstStyle>
            <a:lvl1pPr marL="0" indent="0">
              <a:buNone/>
              <a:defRPr sz="750" b="0" i="0">
                <a:solidFill>
                  <a:srgbClr val="000000"/>
                </a:solidFill>
                <a:latin typeface="+mj-lt"/>
                <a:cs typeface="Arial" panose="020B0604020202020204"/>
              </a:defRPr>
            </a:lvl1pPr>
            <a:lvl2pPr marL="457200" indent="0">
              <a:buNone/>
              <a:defRPr sz="800" b="0" i="0">
                <a:solidFill>
                  <a:srgbClr val="000000"/>
                </a:solidFill>
                <a:latin typeface="Arial" panose="020B0604020202020204"/>
                <a:cs typeface="Arial" panose="020B0604020202020204"/>
              </a:defRPr>
            </a:lvl2pPr>
            <a:lvl3pPr marL="914400" indent="0">
              <a:buNone/>
              <a:defRPr sz="800" b="0" i="0">
                <a:solidFill>
                  <a:srgbClr val="000000"/>
                </a:solidFill>
                <a:latin typeface="Arial" panose="020B0604020202020204"/>
                <a:cs typeface="Arial" panose="020B0604020202020204"/>
              </a:defRPr>
            </a:lvl3pPr>
            <a:lvl4pPr marL="1371600" indent="0">
              <a:buNone/>
              <a:defRPr sz="800" b="0" i="0">
                <a:solidFill>
                  <a:srgbClr val="000000"/>
                </a:solidFill>
                <a:latin typeface="Arial" panose="020B0604020202020204"/>
                <a:cs typeface="Arial" panose="020B0604020202020204"/>
              </a:defRPr>
            </a:lvl4pPr>
            <a:lvl5pPr marL="1828800" indent="0">
              <a:buNone/>
              <a:defRPr sz="800" b="0" i="0">
                <a:solidFill>
                  <a:srgbClr val="000000"/>
                </a:solidFill>
                <a:latin typeface="Arial" panose="020B0604020202020204"/>
                <a:cs typeface="Arial" panose="020B0604020202020204"/>
              </a:defRPr>
            </a:lvl5pPr>
          </a:lstStyle>
          <a:p>
            <a:pPr lvl="0"/>
            <a:r>
              <a:rPr lang="en-US" dirty="0"/>
              <a:t>Caption: You can add a caption here if needed. If not, delete this text box.</a:t>
            </a:r>
            <a:endParaRPr lang="en-US" dirty="0"/>
          </a:p>
        </p:txBody>
      </p:sp>
      <p:sp>
        <p:nvSpPr>
          <p:cNvPr id="14"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fld>
            <a:endParaRPr lang="en-US" sz="900" dirty="0">
              <a:solidFill>
                <a:srgbClr val="444444"/>
              </a:solidFill>
              <a:latin typeface="+mj-lt"/>
            </a:endParaRPr>
          </a:p>
        </p:txBody>
      </p:sp>
      <p:sp>
        <p:nvSpPr>
          <p:cNvPr id="16"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514642"/>
            <a:ext cx="7739640"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endParaRPr lang="en-US" dirty="0"/>
          </a:p>
        </p:txBody>
      </p:sp>
      <p:sp>
        <p:nvSpPr>
          <p:cNvPr id="27" name="Text Placeholder 10"/>
          <p:cNvSpPr>
            <a:spLocks noGrp="1"/>
          </p:cNvSpPr>
          <p:nvPr>
            <p:ph type="body" sz="quarter" idx="12" hasCustomPrompt="1"/>
          </p:nvPr>
        </p:nvSpPr>
        <p:spPr>
          <a:xfrm>
            <a:off x="429571"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solidFill>
                  <a:srgbClr val="1AC604"/>
                </a:solidFill>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Block title can go on two lines</a:t>
            </a:r>
            <a:endParaRPr lang="en-US" dirty="0"/>
          </a:p>
        </p:txBody>
      </p:sp>
      <p:sp>
        <p:nvSpPr>
          <p:cNvPr id="8" name="Text Placeholder 10"/>
          <p:cNvSpPr>
            <a:spLocks noGrp="1"/>
          </p:cNvSpPr>
          <p:nvPr>
            <p:ph type="body" sz="quarter" idx="14" hasCustomPrompt="1"/>
          </p:nvPr>
        </p:nvSpPr>
        <p:spPr>
          <a:xfrm>
            <a:off x="2522870"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solidFill>
                  <a:srgbClr val="666666"/>
                </a:solidFill>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Block can go on two lines</a:t>
            </a:r>
            <a:endParaRPr lang="en-US" dirty="0"/>
          </a:p>
        </p:txBody>
      </p:sp>
      <p:sp>
        <p:nvSpPr>
          <p:cNvPr id="10" name="Text Placeholder 10"/>
          <p:cNvSpPr>
            <a:spLocks noGrp="1"/>
          </p:cNvSpPr>
          <p:nvPr>
            <p:ph type="body" sz="quarter" idx="16" hasCustomPrompt="1"/>
          </p:nvPr>
        </p:nvSpPr>
        <p:spPr>
          <a:xfrm>
            <a:off x="46161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solidFill>
                  <a:srgbClr val="6817FF"/>
                </a:solidFill>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Block title can go on two lines </a:t>
            </a:r>
            <a:endParaRPr lang="en-US" dirty="0"/>
          </a:p>
        </p:txBody>
      </p:sp>
      <p:sp>
        <p:nvSpPr>
          <p:cNvPr id="12" name="Text Placeholder 10"/>
          <p:cNvSpPr>
            <a:spLocks noGrp="1"/>
          </p:cNvSpPr>
          <p:nvPr>
            <p:ph type="body" sz="quarter" idx="18" hasCustomPrompt="1"/>
          </p:nvPr>
        </p:nvSpPr>
        <p:spPr>
          <a:xfrm>
            <a:off x="6709469" y="1347445"/>
            <a:ext cx="1459740" cy="64692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solidFill>
                  <a:srgbClr val="000000"/>
                </a:solidFill>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Block title can go on two lines</a:t>
            </a:r>
            <a:endParaRPr lang="en-US" dirty="0"/>
          </a:p>
        </p:txBody>
      </p:sp>
      <p:sp>
        <p:nvSpPr>
          <p:cNvPr id="3" name="Text Placeholder 2"/>
          <p:cNvSpPr>
            <a:spLocks noGrp="1"/>
          </p:cNvSpPr>
          <p:nvPr>
            <p:ph type="body" sz="quarter" idx="20" hasCustomPrompt="1"/>
          </p:nvPr>
        </p:nvSpPr>
        <p:spPr>
          <a:xfrm>
            <a:off x="429571" y="2292351"/>
            <a:ext cx="1823506" cy="2825279"/>
          </a:xfrm>
          <a:prstGeom prst="rect">
            <a:avLst/>
          </a:prstGeom>
          <a:solidFill>
            <a:srgbClr val="E4E4E4"/>
          </a:solidFill>
          <a:ln>
            <a:noFill/>
          </a:ln>
          <a:effectLst/>
        </p:spPr>
        <p:txBody>
          <a:bodyPr vert="horz" lIns="0" tIns="91440" rIns="91440" bIns="91440"/>
          <a:lstStyle>
            <a:lvl1pPr marL="255905" indent="-164465">
              <a:buClr>
                <a:srgbClr val="666666"/>
              </a:buClr>
              <a:buSzPct val="60000"/>
              <a:buFont typeface="Courier New" panose="02070309020205020404"/>
              <a:buChar char="o"/>
              <a:defRPr sz="1100" b="0" i="0" baseline="0">
                <a:latin typeface="+mj-lt"/>
                <a:cs typeface="Arial" panose="020B0604020202020204"/>
              </a:defRPr>
            </a:lvl1pPr>
            <a:lvl2pPr>
              <a:buClr>
                <a:srgbClr val="666666"/>
              </a:buClr>
              <a:buSzPct val="60000"/>
              <a:defRPr sz="1100" b="0" i="0">
                <a:latin typeface="Arial" panose="020B0604020202020204"/>
                <a:cs typeface="Arial" panose="020B0604020202020204"/>
              </a:defRPr>
            </a:lvl2pPr>
            <a:lvl3pPr marL="1143000" indent="-228600">
              <a:buClr>
                <a:srgbClr val="666666"/>
              </a:buClr>
              <a:buSzPct val="60000"/>
              <a:buFont typeface="Arial" panose="020B0604020202020204"/>
              <a:buChar char="•"/>
              <a:defRPr sz="1100" b="0" i="0">
                <a:latin typeface="Arial" panose="020B0604020202020204"/>
                <a:cs typeface="Arial" panose="020B0604020202020204"/>
              </a:defRPr>
            </a:lvl3pPr>
            <a:lvl4pPr>
              <a:defRPr sz="1100" b="0" i="0">
                <a:latin typeface="Arial" panose="020B0604020202020204"/>
                <a:cs typeface="Arial" panose="020B0604020202020204"/>
              </a:defRPr>
            </a:lvl4pPr>
            <a:lvl5pPr>
              <a:defRPr sz="1100" b="0" i="0">
                <a:latin typeface="Arial" panose="020B0604020202020204"/>
                <a:cs typeface="Arial" panose="020B0604020202020204"/>
              </a:defRPr>
            </a:lvl5pPr>
          </a:lstStyle>
          <a:p>
            <a:pPr lvl="0"/>
            <a:r>
              <a:rPr lang="en-US" dirty="0"/>
              <a:t>Content can be in a list</a:t>
            </a:r>
            <a:endParaRPr lang="en-US" dirty="0"/>
          </a:p>
        </p:txBody>
      </p:sp>
      <p:sp>
        <p:nvSpPr>
          <p:cNvPr id="13" name="Text Placeholder 2"/>
          <p:cNvSpPr>
            <a:spLocks noGrp="1"/>
          </p:cNvSpPr>
          <p:nvPr>
            <p:ph type="body" sz="quarter" idx="24" hasCustomPrompt="1"/>
          </p:nvPr>
        </p:nvSpPr>
        <p:spPr>
          <a:xfrm>
            <a:off x="2522870" y="2292351"/>
            <a:ext cx="1823506" cy="2825279"/>
          </a:xfrm>
          <a:prstGeom prst="rect">
            <a:avLst/>
          </a:prstGeom>
          <a:solidFill>
            <a:srgbClr val="E4E4E4"/>
          </a:solidFill>
          <a:ln>
            <a:noFill/>
          </a:ln>
          <a:effectLst/>
        </p:spPr>
        <p:txBody>
          <a:bodyPr vert="horz" lIns="0" tIns="91440" rIns="91440" bIns="91440"/>
          <a:lstStyle>
            <a:lvl1pPr marL="255905" indent="-164465">
              <a:buClr>
                <a:srgbClr val="666666"/>
              </a:buClr>
              <a:buSzPct val="60000"/>
              <a:buFont typeface="Courier New" panose="02070309020205020404"/>
              <a:buChar char="o"/>
              <a:defRPr sz="1100" b="0" i="0">
                <a:latin typeface="+mj-lt"/>
                <a:cs typeface="Arial" panose="020B0604020202020204"/>
              </a:defRPr>
            </a:lvl1pPr>
            <a:lvl2pPr>
              <a:buClr>
                <a:srgbClr val="666666"/>
              </a:buClr>
              <a:buSzPct val="60000"/>
              <a:defRPr sz="1100" b="0" i="0">
                <a:latin typeface="Arial" panose="020B0604020202020204"/>
                <a:cs typeface="Arial" panose="020B0604020202020204"/>
              </a:defRPr>
            </a:lvl2pPr>
            <a:lvl3pPr marL="1143000" indent="-228600">
              <a:buClr>
                <a:srgbClr val="666666"/>
              </a:buClr>
              <a:buSzPct val="60000"/>
              <a:buFont typeface="Arial" panose="020B0604020202020204"/>
              <a:buChar char="•"/>
              <a:defRPr sz="1100" b="0" i="0">
                <a:latin typeface="Arial" panose="020B0604020202020204"/>
                <a:cs typeface="Arial" panose="020B0604020202020204"/>
              </a:defRPr>
            </a:lvl3pPr>
            <a:lvl4pPr>
              <a:defRPr sz="1100" b="0" i="0">
                <a:latin typeface="Arial" panose="020B0604020202020204"/>
                <a:cs typeface="Arial" panose="020B0604020202020204"/>
              </a:defRPr>
            </a:lvl4pPr>
            <a:lvl5pPr>
              <a:defRPr sz="1100" b="0" i="0">
                <a:latin typeface="Arial" panose="020B0604020202020204"/>
                <a:cs typeface="Arial" panose="020B0604020202020204"/>
              </a:defRPr>
            </a:lvl5pPr>
          </a:lstStyle>
          <a:p>
            <a:pPr lvl="0"/>
            <a:r>
              <a:rPr lang="en-US" dirty="0"/>
              <a:t>Content can be in a list</a:t>
            </a:r>
            <a:endParaRPr lang="en-US" dirty="0"/>
          </a:p>
        </p:txBody>
      </p:sp>
      <p:sp>
        <p:nvSpPr>
          <p:cNvPr id="14" name="Text Placeholder 2"/>
          <p:cNvSpPr>
            <a:spLocks noGrp="1"/>
          </p:cNvSpPr>
          <p:nvPr>
            <p:ph type="body" sz="quarter" idx="25" hasCustomPrompt="1"/>
          </p:nvPr>
        </p:nvSpPr>
        <p:spPr>
          <a:xfrm>
            <a:off x="4616169" y="2292351"/>
            <a:ext cx="1823506" cy="2825279"/>
          </a:xfrm>
          <a:prstGeom prst="rect">
            <a:avLst/>
          </a:prstGeom>
          <a:solidFill>
            <a:srgbClr val="E4E4E4"/>
          </a:solidFill>
          <a:ln>
            <a:noFill/>
          </a:ln>
          <a:effectLst/>
        </p:spPr>
        <p:txBody>
          <a:bodyPr vert="horz" lIns="0" tIns="91440" rIns="91440" bIns="91440"/>
          <a:lstStyle>
            <a:lvl1pPr marL="255905" indent="-164465">
              <a:buClr>
                <a:srgbClr val="666666"/>
              </a:buClr>
              <a:buSzPct val="60000"/>
              <a:buFont typeface="Courier New" panose="02070309020205020404"/>
              <a:buChar char="o"/>
              <a:defRPr sz="1100" b="0" i="0" baseline="0">
                <a:latin typeface="+mj-lt"/>
                <a:cs typeface="Arial" panose="020B0604020202020204"/>
              </a:defRPr>
            </a:lvl1pPr>
            <a:lvl2pPr>
              <a:buClr>
                <a:srgbClr val="666666"/>
              </a:buClr>
              <a:buSzPct val="60000"/>
              <a:defRPr sz="1100" b="0" i="0">
                <a:latin typeface="Arial" panose="020B0604020202020204"/>
                <a:cs typeface="Arial" panose="020B0604020202020204"/>
              </a:defRPr>
            </a:lvl2pPr>
            <a:lvl3pPr marL="1143000" indent="-228600">
              <a:buClr>
                <a:srgbClr val="666666"/>
              </a:buClr>
              <a:buSzPct val="60000"/>
              <a:buFont typeface="Arial" panose="020B0604020202020204"/>
              <a:buChar char="•"/>
              <a:defRPr sz="1100" b="0" i="0">
                <a:latin typeface="Arial" panose="020B0604020202020204"/>
                <a:cs typeface="Arial" panose="020B0604020202020204"/>
              </a:defRPr>
            </a:lvl3pPr>
            <a:lvl4pPr>
              <a:defRPr sz="1100" b="0" i="0">
                <a:latin typeface="Arial" panose="020B0604020202020204"/>
                <a:cs typeface="Arial" panose="020B0604020202020204"/>
              </a:defRPr>
            </a:lvl4pPr>
            <a:lvl5pPr>
              <a:defRPr sz="1100" b="0" i="0">
                <a:latin typeface="Arial" panose="020B0604020202020204"/>
                <a:cs typeface="Arial" panose="020B0604020202020204"/>
              </a:defRPr>
            </a:lvl5pPr>
          </a:lstStyle>
          <a:p>
            <a:pPr lvl="0"/>
            <a:r>
              <a:rPr lang="en-US" dirty="0"/>
              <a:t>Content can be in a list</a:t>
            </a:r>
            <a:endParaRPr lang="en-US" dirty="0"/>
          </a:p>
        </p:txBody>
      </p:sp>
      <p:sp>
        <p:nvSpPr>
          <p:cNvPr id="15" name="Text Placeholder 2"/>
          <p:cNvSpPr>
            <a:spLocks noGrp="1"/>
          </p:cNvSpPr>
          <p:nvPr>
            <p:ph type="body" sz="quarter" idx="26" hasCustomPrompt="1"/>
          </p:nvPr>
        </p:nvSpPr>
        <p:spPr>
          <a:xfrm>
            <a:off x="6709469" y="2292351"/>
            <a:ext cx="1823506" cy="2825279"/>
          </a:xfrm>
          <a:prstGeom prst="rect">
            <a:avLst/>
          </a:prstGeom>
          <a:solidFill>
            <a:srgbClr val="E4E4E4"/>
          </a:solidFill>
          <a:ln>
            <a:noFill/>
          </a:ln>
          <a:effectLst/>
        </p:spPr>
        <p:txBody>
          <a:bodyPr vert="horz" lIns="0" tIns="91440" rIns="91440" bIns="91440"/>
          <a:lstStyle>
            <a:lvl1pPr marL="255905" indent="-164465">
              <a:buClr>
                <a:srgbClr val="666666"/>
              </a:buClr>
              <a:buSzPct val="60000"/>
              <a:buFont typeface="Courier New" panose="02070309020205020404"/>
              <a:buChar char="o"/>
              <a:defRPr sz="1100" b="0" i="0">
                <a:latin typeface="+mj-lt"/>
                <a:cs typeface="Arial" panose="020B0604020202020204"/>
              </a:defRPr>
            </a:lvl1pPr>
            <a:lvl2pPr>
              <a:buClr>
                <a:srgbClr val="666666"/>
              </a:buClr>
              <a:buSzPct val="60000"/>
              <a:defRPr sz="1100" b="0" i="0">
                <a:latin typeface="Arial" panose="020B0604020202020204"/>
                <a:cs typeface="Arial" panose="020B0604020202020204"/>
              </a:defRPr>
            </a:lvl2pPr>
            <a:lvl3pPr marL="1143000" indent="-228600">
              <a:buClr>
                <a:srgbClr val="666666"/>
              </a:buClr>
              <a:buSzPct val="60000"/>
              <a:buFont typeface="Arial" panose="020B0604020202020204"/>
              <a:buChar char="•"/>
              <a:defRPr sz="1100" b="0" i="0">
                <a:latin typeface="Arial" panose="020B0604020202020204"/>
                <a:cs typeface="Arial" panose="020B0604020202020204"/>
              </a:defRPr>
            </a:lvl3pPr>
            <a:lvl4pPr>
              <a:defRPr sz="1100" b="0" i="0">
                <a:latin typeface="Arial" panose="020B0604020202020204"/>
                <a:cs typeface="Arial" panose="020B0604020202020204"/>
              </a:defRPr>
            </a:lvl4pPr>
            <a:lvl5pPr>
              <a:defRPr sz="1100" b="0" i="0">
                <a:latin typeface="Arial" panose="020B0604020202020204"/>
                <a:cs typeface="Arial" panose="020B0604020202020204"/>
              </a:defRPr>
            </a:lvl5pPr>
          </a:lstStyle>
          <a:p>
            <a:pPr lvl="0"/>
            <a:r>
              <a:rPr lang="en-US" dirty="0"/>
              <a:t>Content can be in a list</a:t>
            </a:r>
            <a:endParaRPr lang="en-US" dirty="0"/>
          </a:p>
        </p:txBody>
      </p:sp>
      <p:sp>
        <p:nvSpPr>
          <p:cNvPr id="18"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fld>
            <a:endParaRPr lang="en-US" sz="900" dirty="0">
              <a:solidFill>
                <a:srgbClr val="444444"/>
              </a:solidFill>
              <a:latin typeface="+mj-lt"/>
            </a:endParaRPr>
          </a:p>
        </p:txBody>
      </p:sp>
      <p:sp>
        <p:nvSpPr>
          <p:cNvPr id="1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1076333" y="5192889"/>
            <a:ext cx="7004631" cy="1211892"/>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a:t>Presenter’s Name, Presenter’s Title  |  Presenter’s Phone number  |  </a:t>
            </a:r>
            <a:r>
              <a:rPr lang="en-GB" dirty="0" err="1"/>
              <a:t>Email.address@clarivate.com</a:t>
            </a:r>
            <a:r>
              <a:rPr lang="en-GB" dirty="0"/>
              <a:t>  |  </a:t>
            </a:r>
            <a:r>
              <a:rPr lang="en-GB" dirty="0" err="1"/>
              <a:t>clarivate.com</a:t>
            </a:r>
            <a:endParaRPr lang="en-GB"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1598" y="2655429"/>
            <a:ext cx="2240311" cy="1014269"/>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575" y="990600"/>
            <a:ext cx="7369175" cy="4570412"/>
          </a:xfrm>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6" name="Title 5"/>
          <p:cNvSpPr>
            <a:spLocks noGrp="1"/>
          </p:cNvSpPr>
          <p:nvPr>
            <p:ph type="title"/>
          </p:nvPr>
        </p:nvSpPr>
        <p:spPr/>
        <p:txBody>
          <a:bodyPr/>
          <a:lstStyle/>
          <a:p>
            <a:r>
              <a:rPr lang="en-US" altLang="zh-CN"/>
              <a:t>Click to edit Master title style</a:t>
            </a:r>
            <a:endParaRPr lang="zh-CN" altLang="en-US"/>
          </a:p>
        </p:txBody>
      </p:sp>
      <p:sp>
        <p:nvSpPr>
          <p:cNvPr id="4" name="Rectangle 4"/>
          <p:cNvSpPr>
            <a:spLocks noGrp="1" noChangeArrowheads="1"/>
          </p:cNvSpPr>
          <p:nvPr>
            <p:ph type="ftr" sz="quarter" idx="10"/>
          </p:nvPr>
        </p:nvSpPr>
        <p:spPr>
          <a:xfrm>
            <a:off x="3124200" y="6394450"/>
            <a:ext cx="5172075" cy="231775"/>
          </a:xfrm>
          <a:prstGeom prst="rect">
            <a:avLst/>
          </a:prstGeom>
        </p:spPr>
        <p:txBody>
          <a:bodyPr/>
          <a:lstStyle>
            <a:lvl1pPr eaLnBrk="1" hangingPunct="1">
              <a:defRPr/>
            </a:lvl1pPr>
          </a:lstStyle>
          <a:p>
            <a:pPr defTabSz="914400" fontAlgn="base">
              <a:spcBef>
                <a:spcPct val="0"/>
              </a:spcBef>
              <a:spcAft>
                <a:spcPct val="0"/>
              </a:spcAft>
              <a:defRPr/>
            </a:pPr>
            <a:endParaRPr lang="zh-CN" altLang="zh-CN">
              <a:solidFill>
                <a:srgbClr val="000000"/>
              </a:solidFill>
              <a:ea typeface="宋体" panose="02010600030101010101" pitchFamily="2" charset="-122"/>
            </a:endParaRPr>
          </a:p>
        </p:txBody>
      </p:sp>
      <p:sp>
        <p:nvSpPr>
          <p:cNvPr id="5" name="Rectangle 5"/>
          <p:cNvSpPr>
            <a:spLocks noGrp="1" noChangeArrowheads="1"/>
          </p:cNvSpPr>
          <p:nvPr>
            <p:ph type="sldNum" sz="quarter" idx="11"/>
          </p:nvPr>
        </p:nvSpPr>
        <p:spPr>
          <a:xfrm>
            <a:off x="8424862" y="6394450"/>
            <a:ext cx="719137" cy="463550"/>
          </a:xfrm>
          <a:prstGeom prst="rect">
            <a:avLst/>
          </a:prstGeom>
        </p:spPr>
        <p:txBody>
          <a:bodyPr/>
          <a:lstStyle>
            <a:lvl1pPr eaLnBrk="1" hangingPunct="1">
              <a:defRPr/>
            </a:lvl1pPr>
          </a:lstStyle>
          <a:p>
            <a:pPr defTabSz="914400" fontAlgn="base">
              <a:spcBef>
                <a:spcPct val="0"/>
              </a:spcBef>
              <a:spcAft>
                <a:spcPct val="0"/>
              </a:spcAft>
              <a:defRPr/>
            </a:pPr>
            <a:fld id="{3B402691-FAED-4A3A-87DA-7EBB84009834}" type="slidenum">
              <a:rPr lang="en-US" altLang="zh-CN">
                <a:solidFill>
                  <a:srgbClr val="000000"/>
                </a:solidFill>
                <a:ea typeface="宋体" panose="02010600030101010101" pitchFamily="2" charset="-122"/>
              </a:rPr>
            </a:fld>
            <a:endParaRPr lang="en-US" altLang="zh-CN">
              <a:solidFill>
                <a:srgbClr val="000000"/>
              </a:solidFill>
              <a:ea typeface="宋体" panose="02010600030101010101" pitchFamily="2" charset="-122"/>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_Agenda">
    <p:spTree>
      <p:nvGrpSpPr>
        <p:cNvPr id="1" name=""/>
        <p:cNvGrpSpPr/>
        <p:nvPr/>
      </p:nvGrpSpPr>
      <p:grpSpPr>
        <a:xfrm>
          <a:off x="0" y="0"/>
          <a:ext cx="0" cy="0"/>
          <a:chOff x="0" y="0"/>
          <a:chExt cx="0" cy="0"/>
        </a:xfrm>
      </p:grpSpPr>
      <p:sp>
        <p:nvSpPr>
          <p:cNvPr id="29" name="Slide Number Placeholder 1"/>
          <p:cNvSpPr txBox="1"/>
          <p:nvPr userDrawn="1"/>
        </p:nvSpPr>
        <p:spPr>
          <a:xfrm>
            <a:off x="8600074" y="146281"/>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fld>
            <a:endParaRPr lang="en-US" sz="900" dirty="0">
              <a:solidFill>
                <a:srgbClr val="444444"/>
              </a:solidFill>
            </a:endParaRPr>
          </a:p>
        </p:txBody>
      </p:sp>
      <p:pic>
        <p:nvPicPr>
          <p:cNvPr id="9" name="Picture 8" descr="crv_logo_rgb_pos.png"/>
          <p:cNvPicPr>
            <a:picLocks noChangeAspect="1"/>
          </p:cNvPicPr>
          <p:nvPr userDrawn="1"/>
        </p:nvPicPr>
        <p:blipFill>
          <a:blip r:embed="rId2" cstate="email"/>
          <a:stretch>
            <a:fillRect/>
          </a:stretch>
        </p:blipFill>
        <p:spPr>
          <a:xfrm>
            <a:off x="7445543" y="6056965"/>
            <a:ext cx="1505379" cy="679419"/>
          </a:xfrm>
          <a:prstGeom prst="rect">
            <a:avLst/>
          </a:prstGeom>
        </p:spPr>
      </p:pic>
      <p:pic>
        <p:nvPicPr>
          <p:cNvPr id="10" name="Picture 9"/>
          <p:cNvPicPr>
            <a:picLocks noChangeAspect="1"/>
          </p:cNvPicPr>
          <p:nvPr userDrawn="1"/>
        </p:nvPicPr>
        <p:blipFill>
          <a:blip r:embed="rId3" cstate="email"/>
          <a:stretch>
            <a:fillRect/>
          </a:stretch>
        </p:blipFill>
        <p:spPr>
          <a:xfrm>
            <a:off x="176851" y="6003291"/>
            <a:ext cx="1735195" cy="817197"/>
          </a:xfrm>
          <a:prstGeom prst="rect">
            <a:avLst/>
          </a:prstGeom>
        </p:spPr>
      </p:pic>
      <p:sp>
        <p:nvSpPr>
          <p:cNvPr id="5" name="Title 19"/>
          <p:cNvSpPr>
            <a:spLocks noGrp="1"/>
          </p:cNvSpPr>
          <p:nvPr>
            <p:ph type="title" hasCustomPrompt="1"/>
          </p:nvPr>
        </p:nvSpPr>
        <p:spPr>
          <a:xfrm>
            <a:off x="420166" y="367015"/>
            <a:ext cx="8041362" cy="385468"/>
          </a:xfrm>
          <a:prstGeom prst="rect">
            <a:avLst/>
          </a:prstGeom>
        </p:spPr>
        <p:txBody>
          <a:bodyPr vert="horz" lIns="0" tIns="0" rIns="0" bIns="0"/>
          <a:lstStyle>
            <a:lvl1pPr algn="l">
              <a:defRPr sz="3200" b="0" i="0" cap="none" baseline="0">
                <a:solidFill>
                  <a:schemeClr val="bg2"/>
                </a:solidFill>
                <a:latin typeface="微软雅黑" panose="020B0503020204020204" pitchFamily="34" charset="-122"/>
                <a:ea typeface="微软雅黑" panose="020B0503020204020204" pitchFamily="34" charset="-122"/>
                <a:cs typeface="Arial" panose="020B0604020202020204"/>
              </a:defRPr>
            </a:lvl1pPr>
          </a:lstStyle>
          <a:p>
            <a:r>
              <a:rPr lang="en-US" dirty="0"/>
              <a:t>Main take-away or heading goes here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00113" y="333375"/>
            <a:ext cx="7369175" cy="836613"/>
          </a:xfrm>
          <a:prstGeom prst="rect">
            <a:avLst/>
          </a:prstGeom>
        </p:spPr>
        <p:txBody>
          <a:bodyPr>
            <a:normAutofit/>
          </a:bodyPr>
          <a:lstStyle>
            <a:lvl1pPr>
              <a:defRPr sz="3600"/>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917575" y="1525588"/>
            <a:ext cx="7369175" cy="4570412"/>
          </a:xfrm>
          <a:prstGeom prst="rect">
            <a:avLst/>
          </a:prstGeom>
        </p:spPr>
        <p:txBody>
          <a:bodyPr/>
          <a:lstStyle>
            <a:lvl1pPr>
              <a:defRPr sz="2800"/>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457200" y="6356350"/>
            <a:ext cx="2133600" cy="365125"/>
          </a:xfrm>
          <a:prstGeom prst="rect">
            <a:avLst/>
          </a:prstGeom>
        </p:spPr>
        <p:txBody>
          <a:bodyPr/>
          <a:lstStyle>
            <a:lvl1pPr>
              <a:defRPr>
                <a:ea typeface="宋体" panose="02010600030101010101" pitchFamily="2" charset="-122"/>
              </a:defRPr>
            </a:lvl1pPr>
          </a:lstStyle>
          <a:p>
            <a:pPr>
              <a:defRPr/>
            </a:pPr>
            <a:fld id="{A5D0C730-E047-439D-B198-8CCD72024BE3}" type="datetimeFigureOut">
              <a:rPr lang="zh-CN" altLang="en-US"/>
            </a:fld>
            <a:endParaRPr lang="zh-CN" altLang="en-US"/>
          </a:p>
        </p:txBody>
      </p:sp>
      <p:sp>
        <p:nvSpPr>
          <p:cNvPr id="5" name="页脚占位符 4"/>
          <p:cNvSpPr>
            <a:spLocks noGrp="1"/>
          </p:cNvSpPr>
          <p:nvPr>
            <p:ph type="ftr" sz="quarter" idx="11"/>
          </p:nvPr>
        </p:nvSpPr>
        <p:spPr>
          <a:xfrm>
            <a:off x="3124200" y="6394450"/>
            <a:ext cx="5172075" cy="231775"/>
          </a:xfrm>
          <a:prstGeom prst="rect">
            <a:avLst/>
          </a:prstGeom>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a:xfrm>
            <a:off x="8424863" y="6394450"/>
            <a:ext cx="457200" cy="231775"/>
          </a:xfrm>
          <a:prstGeom prst="rect">
            <a:avLst/>
          </a:prstGeom>
        </p:spPr>
        <p:txBody>
          <a:bodyPr/>
          <a:lstStyle>
            <a:lvl1pPr>
              <a:defRPr/>
            </a:lvl1pPr>
          </a:lstStyle>
          <a:p>
            <a:fld id="{12DDFA07-F048-4ED7-9D61-E696CE07A789}" type="slidenum">
              <a:rPr lang="zh-CN" altLang="en-US"/>
            </a:fld>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Full-bleed-Image_With-Quot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176852" y="6003294"/>
            <a:ext cx="1735195" cy="817197"/>
          </a:xfrm>
          <a:prstGeom prst="rect">
            <a:avLst/>
          </a:prstGeom>
        </p:spPr>
      </p:pic>
      <p:sp>
        <p:nvSpPr>
          <p:cNvPr id="3" name="标题 2"/>
          <p:cNvSpPr>
            <a:spLocks noGrp="1"/>
          </p:cNvSpPr>
          <p:nvPr>
            <p:ph type="title"/>
          </p:nvPr>
        </p:nvSpPr>
        <p:spPr>
          <a:xfrm>
            <a:off x="628650" y="365129"/>
            <a:ext cx="4972050" cy="679419"/>
          </a:xfrm>
          <a:prstGeom prst="rect">
            <a:avLst/>
          </a:prstGeom>
        </p:spPr>
        <p:txBody>
          <a:bodyPr/>
          <a:lstStyle>
            <a:lvl1pPr>
              <a:defRPr sz="2800" b="1">
                <a:solidFill>
                  <a:schemeClr val="bg2"/>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7" name="Picture 6" descr="crv_lfcl_grhc_rgb_pos.png"/>
          <p:cNvPicPr>
            <a:picLocks noChangeAspect="1"/>
          </p:cNvPicPr>
          <p:nvPr userDrawn="1"/>
        </p:nvPicPr>
        <p:blipFill rotWithShape="1">
          <a:blip r:embed="rId2" cstate="print"/>
          <a:srcRect/>
          <a:stretch>
            <a:fillRect/>
          </a:stretch>
        </p:blipFill>
        <p:spPr>
          <a:xfrm>
            <a:off x="0" y="2"/>
            <a:ext cx="9144000" cy="6857998"/>
          </a:xfrm>
          <a:prstGeom prst="rect">
            <a:avLst/>
          </a:prstGeom>
        </p:spPr>
      </p:pic>
      <p:sp>
        <p:nvSpPr>
          <p:cNvPr id="12"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panose="020B0604020202020204"/>
              </a:defRPr>
            </a:lvl1pPr>
          </a:lstStyle>
          <a:p>
            <a:pPr lvl="0"/>
            <a:r>
              <a:rPr lang="en-US" dirty="0"/>
              <a:t>Main title can be long longer longest</a:t>
            </a:r>
            <a:endParaRPr lang="en-US" dirty="0"/>
          </a:p>
        </p:txBody>
      </p:sp>
      <p:sp>
        <p:nvSpPr>
          <p:cNvPr id="13"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panose="020B0604020202020204"/>
              </a:defRPr>
            </a:lvl1pPr>
            <a:lvl2pPr marL="457200" indent="0">
              <a:buNone/>
              <a:defRPr sz="800" b="0" i="0">
                <a:latin typeface="Arial" panose="020B0604020202020204"/>
                <a:cs typeface="Arial" panose="020B0604020202020204"/>
              </a:defRPr>
            </a:lvl2pPr>
            <a:lvl3pPr marL="914400" indent="0">
              <a:buNone/>
              <a:defRPr sz="800" b="0" i="0">
                <a:latin typeface="Arial" panose="020B0604020202020204"/>
                <a:cs typeface="Arial" panose="020B0604020202020204"/>
              </a:defRPr>
            </a:lvl3pPr>
            <a:lvl4pPr marL="1371600" indent="0">
              <a:buNone/>
              <a:defRPr sz="800" b="0" i="0">
                <a:latin typeface="Arial" panose="020B0604020202020204"/>
                <a:cs typeface="Arial" panose="020B0604020202020204"/>
              </a:defRPr>
            </a:lvl4pPr>
            <a:lvl5pPr marL="1828800" indent="0">
              <a:buNone/>
              <a:defRPr sz="800" b="0" i="0">
                <a:latin typeface="Arial" panose="020B0604020202020204"/>
                <a:cs typeface="Arial" panose="020B0604020202020204"/>
              </a:defRPr>
            </a:lvl5pPr>
          </a:lstStyle>
          <a:p>
            <a:pPr lvl="0"/>
            <a:r>
              <a:rPr lang="en-US" dirty="0"/>
              <a:t>December 2016</a:t>
            </a:r>
            <a:endParaRPr lang="en-US" dirty="0"/>
          </a:p>
        </p:txBody>
      </p:sp>
      <p:sp>
        <p:nvSpPr>
          <p:cNvPr id="14"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panose="020B0604020202020204"/>
              </a:defRPr>
            </a:lvl1pPr>
          </a:lstStyle>
          <a:p>
            <a:r>
              <a:rPr lang="en-US" dirty="0"/>
              <a:t>Optional subtitle goes here and can go on multiple lines as needed for your presentation</a:t>
            </a:r>
            <a:endParaRPr lang="en-US" dirty="0"/>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0" name="Picture Placeholder 2" descr="shutterstock_303174344.jpg"/>
          <p:cNvPicPr>
            <a:picLocks noChangeAspect="1"/>
          </p:cNvPicPr>
          <p:nvPr userDrawn="1"/>
        </p:nvPicPr>
        <p:blipFill>
          <a:blip r:embed="rId2" cstate="screen"/>
          <a:srcRect/>
          <a:stretch>
            <a:fillRect/>
          </a:stretch>
        </p:blipFill>
        <p:spPr>
          <a:xfrm>
            <a:off x="4966942" y="0"/>
            <a:ext cx="4177058" cy="68580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1" name="Rectangle 10"/>
          <p:cNvSpPr/>
          <p:nvPr userDrawn="1"/>
        </p:nvSpPr>
        <p:spPr>
          <a:xfrm>
            <a:off x="4966942" y="-19921"/>
            <a:ext cx="4182411" cy="6858000"/>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1" fmla="*/ 205856 w 4382914"/>
              <a:gd name="connsiteY0-2" fmla="*/ 0 h 5143500"/>
              <a:gd name="connsiteX1-3" fmla="*/ 4382914 w 4382914"/>
              <a:gd name="connsiteY1-4" fmla="*/ 0 h 5143500"/>
              <a:gd name="connsiteX2-5" fmla="*/ 4382914 w 4382914"/>
              <a:gd name="connsiteY2-6" fmla="*/ 5143500 h 5143500"/>
              <a:gd name="connsiteX3-7" fmla="*/ 205856 w 4382914"/>
              <a:gd name="connsiteY3-8" fmla="*/ 5143500 h 5143500"/>
              <a:gd name="connsiteX4-9" fmla="*/ 205856 w 4382914"/>
              <a:gd name="connsiteY4-10" fmla="*/ 0 h 5143500"/>
              <a:gd name="connsiteX0-11" fmla="*/ 336743 w 4200036"/>
              <a:gd name="connsiteY0-12" fmla="*/ 14941 h 5143500"/>
              <a:gd name="connsiteX1-13" fmla="*/ 4200036 w 4200036"/>
              <a:gd name="connsiteY1-14" fmla="*/ 0 h 5143500"/>
              <a:gd name="connsiteX2-15" fmla="*/ 4200036 w 4200036"/>
              <a:gd name="connsiteY2-16" fmla="*/ 5143500 h 5143500"/>
              <a:gd name="connsiteX3-17" fmla="*/ 22978 w 4200036"/>
              <a:gd name="connsiteY3-18" fmla="*/ 5143500 h 5143500"/>
              <a:gd name="connsiteX4-19" fmla="*/ 336743 w 4200036"/>
              <a:gd name="connsiteY4-20" fmla="*/ 14941 h 5143500"/>
              <a:gd name="connsiteX0-21" fmla="*/ 386637 w 4249930"/>
              <a:gd name="connsiteY0-22" fmla="*/ 14941 h 5143500"/>
              <a:gd name="connsiteX1-23" fmla="*/ 4249930 w 4249930"/>
              <a:gd name="connsiteY1-24" fmla="*/ 0 h 5143500"/>
              <a:gd name="connsiteX2-25" fmla="*/ 4249930 w 4249930"/>
              <a:gd name="connsiteY2-26" fmla="*/ 5143500 h 5143500"/>
              <a:gd name="connsiteX3-27" fmla="*/ 72872 w 4249930"/>
              <a:gd name="connsiteY3-28" fmla="*/ 5143500 h 5143500"/>
              <a:gd name="connsiteX4-29" fmla="*/ 386637 w 4249930"/>
              <a:gd name="connsiteY4-30" fmla="*/ 14941 h 5143500"/>
              <a:gd name="connsiteX0-31" fmla="*/ 190495 w 4053788"/>
              <a:gd name="connsiteY0-32" fmla="*/ 14941 h 5143500"/>
              <a:gd name="connsiteX1-33" fmla="*/ 4053788 w 4053788"/>
              <a:gd name="connsiteY1-34" fmla="*/ 0 h 5143500"/>
              <a:gd name="connsiteX2-35" fmla="*/ 4053788 w 4053788"/>
              <a:gd name="connsiteY2-36" fmla="*/ 5143500 h 5143500"/>
              <a:gd name="connsiteX3-37" fmla="*/ 638730 w 4053788"/>
              <a:gd name="connsiteY3-38" fmla="*/ 5143500 h 5143500"/>
              <a:gd name="connsiteX4-39" fmla="*/ 190495 w 4053788"/>
              <a:gd name="connsiteY4-40" fmla="*/ 14941 h 5143500"/>
              <a:gd name="connsiteX0-41" fmla="*/ 306077 w 4169370"/>
              <a:gd name="connsiteY0-42" fmla="*/ 14941 h 5143500"/>
              <a:gd name="connsiteX1-43" fmla="*/ 4169370 w 4169370"/>
              <a:gd name="connsiteY1-44" fmla="*/ 0 h 5143500"/>
              <a:gd name="connsiteX2-45" fmla="*/ 4169370 w 4169370"/>
              <a:gd name="connsiteY2-46" fmla="*/ 5143500 h 5143500"/>
              <a:gd name="connsiteX3-47" fmla="*/ 754312 w 4169370"/>
              <a:gd name="connsiteY3-48" fmla="*/ 5143500 h 5143500"/>
              <a:gd name="connsiteX4-49" fmla="*/ 306077 w 4169370"/>
              <a:gd name="connsiteY4-50" fmla="*/ 14941 h 5143500"/>
              <a:gd name="connsiteX0-51" fmla="*/ 319118 w 4182411"/>
              <a:gd name="connsiteY0-52" fmla="*/ 14941 h 5143500"/>
              <a:gd name="connsiteX1-53" fmla="*/ 4182411 w 4182411"/>
              <a:gd name="connsiteY1-54" fmla="*/ 0 h 5143500"/>
              <a:gd name="connsiteX2-55" fmla="*/ 4182411 w 4182411"/>
              <a:gd name="connsiteY2-56" fmla="*/ 5143500 h 5143500"/>
              <a:gd name="connsiteX3-57" fmla="*/ 722530 w 4182411"/>
              <a:gd name="connsiteY3-58" fmla="*/ 5143500 h 5143500"/>
              <a:gd name="connsiteX4-59" fmla="*/ 319118 w 4182411"/>
              <a:gd name="connsiteY4-60" fmla="*/ 14941 h 51435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latin typeface="+mj-lt"/>
            </a:endParaRPr>
          </a:p>
        </p:txBody>
      </p:sp>
      <p:pic>
        <p:nvPicPr>
          <p:cNvPr id="9" name="Picture 8" descr="crv_lfcl_grhc_rgb_pos_coverpage-img.png"/>
          <p:cNvPicPr>
            <a:picLocks noChangeAspect="1"/>
          </p:cNvPicPr>
          <p:nvPr userDrawn="1"/>
        </p:nvPicPr>
        <p:blipFill rotWithShape="1">
          <a:blip r:embed="rId3" cstate="print"/>
          <a:srcRect l="17291" t="11945" r="20416" b="4802"/>
          <a:stretch>
            <a:fillRect/>
          </a:stretch>
        </p:blipFill>
        <p:spPr>
          <a:xfrm>
            <a:off x="0" y="-19921"/>
            <a:ext cx="9149354" cy="6877921"/>
          </a:xfrm>
          <a:prstGeom prst="rect">
            <a:avLst/>
          </a:prstGeom>
        </p:spPr>
      </p:pic>
      <p:sp>
        <p:nvSpPr>
          <p:cNvPr id="18" name="Text Placeholder 4"/>
          <p:cNvSpPr>
            <a:spLocks noGrp="1"/>
          </p:cNvSpPr>
          <p:nvPr>
            <p:ph type="body" sz="quarter" idx="11" hasCustomPrompt="1"/>
          </p:nvPr>
        </p:nvSpPr>
        <p:spPr>
          <a:xfrm>
            <a:off x="420162" y="511606"/>
            <a:ext cx="4155766" cy="1132417"/>
          </a:xfrm>
          <a:prstGeom prst="rect">
            <a:avLst/>
          </a:prstGeom>
        </p:spPr>
        <p:txBody>
          <a:bodyPr vert="horz" lIns="0" tIns="0" rIns="0" bIns="0"/>
          <a:lstStyle>
            <a:lvl1pPr marL="0" indent="0">
              <a:buNone/>
              <a:defRPr sz="2800" b="1" i="0">
                <a:solidFill>
                  <a:schemeClr val="tx1"/>
                </a:solidFill>
                <a:latin typeface="+mj-lt"/>
                <a:cs typeface="Arial" panose="020B0604020202020204"/>
              </a:defRPr>
            </a:lvl1pPr>
          </a:lstStyle>
          <a:p>
            <a:pPr lvl="0"/>
            <a:r>
              <a:rPr lang="en-US" dirty="0"/>
              <a:t>Main title can be long longer longest</a:t>
            </a:r>
            <a:endParaRPr lang="en-US" dirty="0"/>
          </a:p>
        </p:txBody>
      </p:sp>
      <p:sp>
        <p:nvSpPr>
          <p:cNvPr id="19" name="Text Placeholder 18"/>
          <p:cNvSpPr>
            <a:spLocks noGrp="1"/>
          </p:cNvSpPr>
          <p:nvPr>
            <p:ph type="body" sz="quarter" idx="12" hasCustomPrompt="1"/>
          </p:nvPr>
        </p:nvSpPr>
        <p:spPr>
          <a:xfrm>
            <a:off x="420163" y="2698110"/>
            <a:ext cx="2727325" cy="309033"/>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panose="020B0604020202020204"/>
              </a:defRPr>
            </a:lvl1pPr>
            <a:lvl2pPr marL="457200" indent="0">
              <a:buNone/>
              <a:defRPr sz="800" b="0" i="0">
                <a:latin typeface="Arial" panose="020B0604020202020204"/>
                <a:cs typeface="Arial" panose="020B0604020202020204"/>
              </a:defRPr>
            </a:lvl2pPr>
            <a:lvl3pPr marL="914400" indent="0">
              <a:buNone/>
              <a:defRPr sz="800" b="0" i="0">
                <a:latin typeface="Arial" panose="020B0604020202020204"/>
                <a:cs typeface="Arial" panose="020B0604020202020204"/>
              </a:defRPr>
            </a:lvl3pPr>
            <a:lvl4pPr marL="1371600" indent="0">
              <a:buNone/>
              <a:defRPr sz="800" b="0" i="0">
                <a:latin typeface="Arial" panose="020B0604020202020204"/>
                <a:cs typeface="Arial" panose="020B0604020202020204"/>
              </a:defRPr>
            </a:lvl4pPr>
            <a:lvl5pPr marL="1828800" indent="0">
              <a:buNone/>
              <a:defRPr sz="800" b="0" i="0">
                <a:latin typeface="Arial" panose="020B0604020202020204"/>
                <a:cs typeface="Arial" panose="020B0604020202020204"/>
              </a:defRPr>
            </a:lvl5pPr>
          </a:lstStyle>
          <a:p>
            <a:pPr lvl="0"/>
            <a:r>
              <a:rPr lang="en-US" dirty="0"/>
              <a:t>December 2016</a:t>
            </a:r>
            <a:endParaRPr lang="en-US" dirty="0"/>
          </a:p>
        </p:txBody>
      </p:sp>
      <p:sp>
        <p:nvSpPr>
          <p:cNvPr id="20" name="Title 19"/>
          <p:cNvSpPr>
            <a:spLocks noGrp="1"/>
          </p:cNvSpPr>
          <p:nvPr>
            <p:ph type="title" hasCustomPrompt="1"/>
          </p:nvPr>
        </p:nvSpPr>
        <p:spPr>
          <a:xfrm>
            <a:off x="420162" y="1821115"/>
            <a:ext cx="4155766" cy="876995"/>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panose="020B0604020202020204"/>
              </a:defRPr>
            </a:lvl1pPr>
          </a:lstStyle>
          <a:p>
            <a:r>
              <a:rPr lang="en-US" dirty="0"/>
              <a:t>Optional subtitle goes here and can go on multiple lines as needed for your presentation</a:t>
            </a:r>
            <a:endParaRPr lang="en-US"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0359" y="6051590"/>
            <a:ext cx="1500696" cy="67941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3" y="514642"/>
            <a:ext cx="8400235"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Agenda, main take-away or heading goes here </a:t>
            </a:r>
            <a:r>
              <a:rPr lang="en-US" dirty="0" err="1"/>
              <a:t>lorem</a:t>
            </a:r>
            <a:r>
              <a:rPr lang="en-US" dirty="0"/>
              <a:t> </a:t>
            </a:r>
            <a:r>
              <a:rPr lang="en-US" dirty="0" err="1"/>
              <a:t>ipsum</a:t>
            </a:r>
            <a:r>
              <a:rPr lang="en-US" dirty="0"/>
              <a:t> dolor et </a:t>
            </a:r>
            <a:r>
              <a:rPr lang="en-US" dirty="0" err="1"/>
              <a:t>lorem</a:t>
            </a:r>
            <a:r>
              <a:rPr lang="en-US" dirty="0"/>
              <a:t> </a:t>
            </a:r>
            <a:r>
              <a:rPr lang="en-US" dirty="0" err="1"/>
              <a:t>ipsum</a:t>
            </a:r>
            <a:r>
              <a:rPr lang="en-US" dirty="0"/>
              <a:t> dolor et</a:t>
            </a:r>
            <a:endParaRPr lang="en-US" dirty="0"/>
          </a:p>
        </p:txBody>
      </p:sp>
      <p:sp>
        <p:nvSpPr>
          <p:cNvPr id="26" name="Text Placeholder 10"/>
          <p:cNvSpPr>
            <a:spLocks noGrp="1"/>
          </p:cNvSpPr>
          <p:nvPr>
            <p:ph type="body" sz="quarter" idx="11" hasCustomPrompt="1"/>
          </p:nvPr>
        </p:nvSpPr>
        <p:spPr>
          <a:xfrm>
            <a:off x="5423078" y="1357707"/>
            <a:ext cx="764102" cy="3075749"/>
          </a:xfrm>
          <a:prstGeom prst="rect">
            <a:avLst/>
          </a:prstGeom>
        </p:spPr>
        <p:txBody>
          <a:bodyPr vert="horz" lIns="0" tIns="0" rIns="0" bIns="0"/>
          <a:lstStyle>
            <a:lvl1pPr marL="0" indent="0" algn="r">
              <a:spcBef>
                <a:spcPts val="0"/>
              </a:spcBef>
              <a:spcAft>
                <a:spcPts val="1200"/>
              </a:spcAft>
              <a:buNone/>
              <a:defRPr sz="1500" b="0" i="0">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01</a:t>
            </a:r>
            <a:endParaRPr lang="en-US" dirty="0"/>
          </a:p>
          <a:p>
            <a:pPr lvl="0"/>
            <a:r>
              <a:rPr lang="en-US" dirty="0"/>
              <a:t>02</a:t>
            </a:r>
            <a:endParaRPr lang="en-US" dirty="0"/>
          </a:p>
          <a:p>
            <a:pPr lvl="0"/>
            <a:r>
              <a:rPr lang="en-US" dirty="0"/>
              <a:t>03</a:t>
            </a:r>
            <a:endParaRPr lang="en-US" dirty="0"/>
          </a:p>
          <a:p>
            <a:pPr lvl="0"/>
            <a:r>
              <a:rPr lang="en-US" dirty="0"/>
              <a:t>04</a:t>
            </a:r>
            <a:endParaRPr lang="en-US" dirty="0"/>
          </a:p>
          <a:p>
            <a:pPr lvl="0"/>
            <a:r>
              <a:rPr lang="en-US" dirty="0"/>
              <a:t>05</a:t>
            </a:r>
            <a:endParaRPr lang="en-US" dirty="0"/>
          </a:p>
          <a:p>
            <a:pPr lvl="0"/>
            <a:r>
              <a:rPr lang="en-US" dirty="0"/>
              <a:t>06</a:t>
            </a:r>
            <a:endParaRPr lang="en-US" dirty="0"/>
          </a:p>
        </p:txBody>
      </p:sp>
      <p:sp>
        <p:nvSpPr>
          <p:cNvPr id="27" name="Text Placeholder 10"/>
          <p:cNvSpPr>
            <a:spLocks noGrp="1"/>
          </p:cNvSpPr>
          <p:nvPr>
            <p:ph type="body" sz="quarter" idx="12" hasCustomPrompt="1"/>
          </p:nvPr>
        </p:nvSpPr>
        <p:spPr>
          <a:xfrm>
            <a:off x="420163" y="1347443"/>
            <a:ext cx="4272530" cy="3086012"/>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defRPr sz="1500" b="0" i="0" baseline="0">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Could also be titled ‘Contents’</a:t>
            </a:r>
            <a:endParaRPr lang="en-US" dirty="0"/>
          </a:p>
          <a:p>
            <a:pPr lvl="0"/>
            <a:r>
              <a:rPr lang="en-US" dirty="0"/>
              <a:t>Second item on agenda</a:t>
            </a:r>
            <a:endParaRPr lang="en-US" dirty="0"/>
          </a:p>
          <a:p>
            <a:pPr lvl="0"/>
            <a:r>
              <a:rPr lang="en-US" dirty="0"/>
              <a:t>Third item</a:t>
            </a:r>
            <a:endParaRPr lang="en-US" dirty="0"/>
          </a:p>
          <a:p>
            <a:pPr lvl="0"/>
            <a:r>
              <a:rPr lang="en-US" dirty="0"/>
              <a:t>Fourth item</a:t>
            </a:r>
            <a:endParaRPr lang="en-US" dirty="0"/>
          </a:p>
          <a:p>
            <a:pPr lvl="0"/>
            <a:r>
              <a:rPr lang="en-US" dirty="0"/>
              <a:t>Fifth</a:t>
            </a:r>
            <a:endParaRPr lang="en-US" dirty="0"/>
          </a:p>
          <a:p>
            <a:pPr lvl="0"/>
            <a:r>
              <a:rPr lang="en-US" dirty="0"/>
              <a:t>Sixth and final item</a:t>
            </a:r>
            <a:endParaRPr lang="en-US" dirty="0"/>
          </a:p>
        </p:txBody>
      </p:sp>
      <p:sp>
        <p:nvSpPr>
          <p:cNvPr id="29"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fld>
            <a:endParaRPr lang="en-US" sz="900" dirty="0">
              <a:solidFill>
                <a:srgbClr val="444444"/>
              </a:solidFill>
              <a:latin typeface="+mj-lt"/>
            </a:endParaRPr>
          </a:p>
        </p:txBody>
      </p:sp>
      <p:sp>
        <p:nvSpPr>
          <p:cNvPr id="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5718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defRPr sz="1500" baseline="0">
                <a:latin typeface="+mj-lt"/>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pPr lvl="0"/>
            <a:r>
              <a:rPr lang="en-US" dirty="0"/>
              <a:t>This section has a single column layout and is for text-only content. </a:t>
            </a:r>
            <a:r>
              <a:rPr lang="en-US" dirty="0" err="1"/>
              <a:t>Lorem</a:t>
            </a:r>
            <a:r>
              <a:rPr lang="en-US" dirty="0"/>
              <a:t> </a:t>
            </a:r>
            <a:r>
              <a:rPr lang="en-US" dirty="0" err="1"/>
              <a:t>ipsum</a:t>
            </a:r>
            <a:r>
              <a:rPr lang="en-US" dirty="0"/>
              <a:t> dolor sit </a:t>
            </a:r>
            <a:r>
              <a:rPr lang="en-US" dirty="0" err="1"/>
              <a:t>amet</a:t>
            </a:r>
            <a:r>
              <a:rPr lang="en-US" dirty="0"/>
              <a: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displayed in purple and </a:t>
            </a:r>
            <a:r>
              <a:rPr lang="en-US" dirty="0" err="1"/>
              <a:t>uderlined</a:t>
            </a:r>
            <a:r>
              <a:rPr lang="en-US" dirty="0"/>
              <a:t>.</a:t>
            </a:r>
            <a:endParaRPr lang="en-US" dirty="0"/>
          </a:p>
        </p:txBody>
      </p:sp>
      <p:sp>
        <p:nvSpPr>
          <p:cNvPr id="8"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fld>
            <a:endParaRPr lang="en-US" sz="900" dirty="0">
              <a:solidFill>
                <a:srgbClr val="444444"/>
              </a:solidFill>
              <a:latin typeface="+mj-lt"/>
            </a:endParaRPr>
          </a:p>
        </p:txBody>
      </p:sp>
      <p:sp>
        <p:nvSpPr>
          <p:cNvPr id="9"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514642"/>
            <a:ext cx="8390828"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endParaRPr lang="en-US" dirty="0"/>
          </a:p>
        </p:txBody>
      </p:sp>
      <p:sp>
        <p:nvSpPr>
          <p:cNvPr id="23" name="Text Placeholder 10"/>
          <p:cNvSpPr>
            <a:spLocks noGrp="1"/>
          </p:cNvSpPr>
          <p:nvPr>
            <p:ph type="body" sz="quarter" idx="12" hasCustomPrompt="1"/>
          </p:nvPr>
        </p:nvSpPr>
        <p:spPr>
          <a:xfrm>
            <a:off x="429570" y="1357706"/>
            <a:ext cx="7739640" cy="2372893"/>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defRPr sz="1500" b="0" i="0" baseline="0">
                <a:latin typeface="+mj-lt"/>
                <a:cs typeface="Arial" panose="020B0604020202020204"/>
              </a:defRPr>
            </a:lvl1pPr>
            <a:lvl2pPr marL="742950" indent="-285750">
              <a:buFont typeface="Courier New" panose="02070309020205020404"/>
              <a:buChar char="o"/>
              <a:defRPr sz="1800"/>
            </a:lvl2pPr>
            <a:lvl3pPr>
              <a:defRPr sz="1600"/>
            </a:lvl3pPr>
            <a:lvl4pPr>
              <a:defRPr sz="1400"/>
            </a:lvl4pPr>
            <a:lvl5pPr marL="2057400" indent="-228600">
              <a:buFont typeface="Wingdings" panose="05000000000000000000" pitchFamily="2" charset="2"/>
              <a:buChar char="ü"/>
              <a:defRPr sz="1400"/>
            </a:lvl5pPr>
          </a:lstStyle>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endParaRPr lang="en-US" u="sng" dirty="0">
              <a:solidFill>
                <a:srgbClr val="6817FF"/>
              </a:solidFill>
            </a:endParaRPr>
          </a:p>
          <a:p>
            <a:pPr lvl="0"/>
            <a:endParaRPr lang="en-US" dirty="0"/>
          </a:p>
          <a:p>
            <a:r>
              <a:rPr lang="en-US" dirty="0"/>
              <a:t>This section has a double column layout and is for text-only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Make sure </a:t>
            </a:r>
            <a:r>
              <a:rPr lang="en-US" dirty="0" err="1"/>
              <a:t>weblinks</a:t>
            </a:r>
            <a:r>
              <a:rPr lang="en-US" dirty="0"/>
              <a:t> are </a:t>
            </a:r>
            <a:r>
              <a:rPr lang="en-US" u="sng" dirty="0">
                <a:solidFill>
                  <a:srgbClr val="6817FF"/>
                </a:solidFill>
              </a:rPr>
              <a:t>displayed in purple and underlined.</a:t>
            </a:r>
            <a:endParaRPr lang="en-US" u="sng" dirty="0">
              <a:solidFill>
                <a:srgbClr val="6817FF"/>
              </a:solidFill>
            </a:endParaRPr>
          </a:p>
          <a:p>
            <a:pPr lvl="0"/>
            <a:endParaRPr lang="en-US" dirty="0"/>
          </a:p>
        </p:txBody>
      </p:sp>
      <p:sp>
        <p:nvSpPr>
          <p:cNvPr id="12"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fld>
            <a:endParaRPr lang="en-US" sz="900" dirty="0">
              <a:solidFill>
                <a:srgbClr val="444444"/>
              </a:solidFill>
              <a:latin typeface="+mj-lt"/>
            </a:endParaRPr>
          </a:p>
        </p:txBody>
      </p:sp>
      <p:sp>
        <p:nvSpPr>
          <p:cNvPr id="13"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8" name="Picture 7" descr="crv_lfcl_grhc_rgb_pos_quote-img.png"/>
          <p:cNvPicPr>
            <a:picLocks noChangeAspect="1"/>
          </p:cNvPicPr>
          <p:nvPr userDrawn="1"/>
        </p:nvPicPr>
        <p:blipFill rotWithShape="1">
          <a:blip r:embed="rId2" cstate="screen"/>
          <a:srcRect l="5831" t="11493" r="27790"/>
          <a:stretch>
            <a:fillRect/>
          </a:stretch>
        </p:blipFill>
        <p:spPr>
          <a:xfrm>
            <a:off x="1" y="0"/>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latin typeface="+mj-lt"/>
              </a:defRPr>
            </a:lvl1pPr>
            <a:lvl2pPr marL="742950" indent="-285750">
              <a:buFont typeface="Courier New" panose="02070309020205020404"/>
              <a:buChar char="o"/>
              <a:defRPr/>
            </a:lvl2pPr>
            <a:lvl5pPr marL="2057400" indent="-228600">
              <a:buFont typeface="Wingdings" panose="05000000000000000000" pitchFamily="2"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latin typeface="+mj-lt"/>
                <a:cs typeface="Arial" panose="020B0604020202020204"/>
              </a:defRPr>
            </a:lvl1pPr>
          </a:lstStyle>
          <a:p>
            <a:pPr lvl="0"/>
            <a:r>
              <a:rPr lang="en-US" dirty="0"/>
              <a:t>Name (If this quote doesn’t have a source, delete this box.)</a:t>
            </a:r>
            <a:endParaRPr lang="en-US" dirty="0"/>
          </a:p>
          <a:p>
            <a:pPr lvl="0"/>
            <a:r>
              <a:rPr lang="en-US" dirty="0"/>
              <a:t>Title </a:t>
            </a:r>
            <a:r>
              <a:rPr lang="en-US" dirty="0" err="1"/>
              <a:t>e.g</a:t>
            </a:r>
            <a:r>
              <a:rPr lang="en-US" dirty="0"/>
              <a:t>, General Manager, CYZ Company. </a:t>
            </a:r>
            <a:endParaRPr lang="en-US" dirty="0"/>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srcRect/>
          <a:stretch>
            <a:fillRect/>
          </a:stretch>
        </p:blipFill>
        <p:spPr>
          <a:xfrm>
            <a:off x="0" y="25402"/>
            <a:ext cx="9144000" cy="6858000"/>
          </a:xfrm>
          <a:prstGeom prst="rect">
            <a:avLst/>
          </a:prstGeom>
        </p:spPr>
      </p:pic>
      <p:sp>
        <p:nvSpPr>
          <p:cNvPr id="14" name="Text Placeholder 10"/>
          <p:cNvSpPr>
            <a:spLocks noGrp="1"/>
          </p:cNvSpPr>
          <p:nvPr>
            <p:ph type="body" sz="quarter" idx="10" hasCustomPrompt="1"/>
          </p:nvPr>
        </p:nvSpPr>
        <p:spPr>
          <a:xfrm>
            <a:off x="420163" y="1416052"/>
            <a:ext cx="3836715" cy="2428811"/>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panose="02070309020205020404"/>
              <a:buChar char="o"/>
              <a:defRPr/>
            </a:lvl2pPr>
            <a:lvl5pPr marL="2057400" indent="-228600">
              <a:buFont typeface="Wingdings" panose="05000000000000000000" pitchFamily="2" charset="2"/>
              <a:buChar char="ü"/>
              <a:defRPr/>
            </a:lvl5pPr>
          </a:lstStyle>
          <a:p>
            <a:pPr lvl="0"/>
            <a:r>
              <a:rPr lang="en-US" dirty="0"/>
              <a:t>Important sentence to be made goes here. Or insert Main Section Opener. </a:t>
            </a:r>
            <a:r>
              <a:rPr lang="en-US" dirty="0" err="1"/>
              <a:t>Lorem</a:t>
            </a:r>
            <a:r>
              <a:rPr lang="en-US" dirty="0"/>
              <a:t> </a:t>
            </a:r>
            <a:r>
              <a:rPr lang="en-US" dirty="0" err="1"/>
              <a:t>ipsum</a:t>
            </a:r>
            <a:r>
              <a:rPr lang="en-US" dirty="0"/>
              <a:t> dolor sit </a:t>
            </a:r>
            <a:r>
              <a:rPr lang="en-US" dirty="0" err="1"/>
              <a:t>amet</a:t>
            </a:r>
            <a:r>
              <a:rPr lang="en-US" dirty="0"/>
              <a:t>.</a:t>
            </a:r>
            <a:endParaRPr lang="en-US" dirty="0"/>
          </a:p>
        </p:txBody>
      </p:sp>
      <p:sp>
        <p:nvSpPr>
          <p:cNvPr id="22" name="Text Placeholder 21"/>
          <p:cNvSpPr>
            <a:spLocks noGrp="1"/>
          </p:cNvSpPr>
          <p:nvPr>
            <p:ph type="body" sz="quarter" idx="11" hasCustomPrompt="1"/>
          </p:nvPr>
        </p:nvSpPr>
        <p:spPr>
          <a:xfrm>
            <a:off x="426239" y="4071833"/>
            <a:ext cx="3830638" cy="449665"/>
          </a:xfrm>
          <a:prstGeom prst="rect">
            <a:avLst/>
          </a:prstGeom>
        </p:spPr>
        <p:txBody>
          <a:bodyPr vert="horz" lIns="0" tIns="0" rIns="0" bIns="0"/>
          <a:lstStyle>
            <a:lvl1pPr marL="0" indent="0">
              <a:buNone/>
              <a:defRPr sz="750" b="0" i="0" baseline="0">
                <a:solidFill>
                  <a:srgbClr val="FFFFFF"/>
                </a:solidFill>
                <a:latin typeface="+mj-lt"/>
                <a:cs typeface="Arial" panose="020B0604020202020204"/>
              </a:defRPr>
            </a:lvl1pPr>
          </a:lstStyle>
          <a:p>
            <a:pPr lvl="0"/>
            <a:r>
              <a:rPr lang="en-US" dirty="0"/>
              <a:t>Name (If this quote doesn’t have a source, delete this box.)</a:t>
            </a:r>
            <a:endParaRPr lang="en-US" dirty="0"/>
          </a:p>
          <a:p>
            <a:pPr lvl="0"/>
            <a:r>
              <a:rPr lang="en-US" dirty="0"/>
              <a:t>Title </a:t>
            </a:r>
            <a:r>
              <a:rPr lang="en-US" dirty="0" err="1"/>
              <a:t>e.g</a:t>
            </a:r>
            <a:r>
              <a:rPr lang="en-US" dirty="0"/>
              <a:t>, General Manager, CYZ Company. </a:t>
            </a:r>
            <a:endParaRPr lang="en-US" dirty="0"/>
          </a:p>
        </p:txBody>
      </p:sp>
      <p:sp>
        <p:nvSpPr>
          <p:cNvPr id="17" name="Title 19"/>
          <p:cNvSpPr>
            <a:spLocks noGrp="1"/>
          </p:cNvSpPr>
          <p:nvPr>
            <p:ph type="title" hasCustomPrompt="1"/>
          </p:nvPr>
        </p:nvSpPr>
        <p:spPr>
          <a:xfrm>
            <a:off x="420163" y="529167"/>
            <a:ext cx="3836715" cy="646205"/>
          </a:xfrm>
          <a:prstGeom prst="rect">
            <a:avLst/>
          </a:prstGeom>
        </p:spPr>
        <p:txBody>
          <a:bodyPr vert="horz" lIns="0" tIns="0" rIns="0" bIns="0"/>
          <a:lstStyle>
            <a:lvl1pPr algn="l">
              <a:defRPr sz="1500" b="1" i="0" cap="none">
                <a:solidFill>
                  <a:srgbClr val="FFFFFF"/>
                </a:solidFill>
                <a:latin typeface="+mj-lt"/>
                <a:cs typeface="Arial" panose="020B0604020202020204"/>
              </a:defRPr>
            </a:lvl1pPr>
          </a:lstStyle>
          <a:p>
            <a:r>
              <a:rPr lang="en-US" dirty="0"/>
              <a:t>Main take-away or heading goes here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0225" y="6051591"/>
            <a:ext cx="1500694" cy="67941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1313425"/>
            <a:ext cx="8120748" cy="3932767"/>
          </a:xfrm>
          <a:prstGeom prst="rect">
            <a:avLst/>
          </a:prstGeom>
        </p:spPr>
        <p:txBody>
          <a:bodyPr vert="horz" lIns="0" tIns="0" rIns="0" bIns="0"/>
          <a:lstStyle>
            <a:lvl1pPr marL="234315" indent="-234315">
              <a:buClr>
                <a:srgbClr val="666666"/>
              </a:buClr>
              <a:buSzPct val="60000"/>
              <a:buFont typeface="Courier New" panose="02070309020205020404"/>
              <a:buChar char="o"/>
              <a:defRPr sz="1500" b="0" i="0">
                <a:latin typeface="+mj-lt"/>
                <a:cs typeface="Arial" panose="020B0604020202020204"/>
              </a:defRPr>
            </a:lvl1pPr>
            <a:lvl2pPr marL="633730" indent="-212090">
              <a:buSzPct val="40000"/>
              <a:buFont typeface="Wingdings" panose="05000000000000000000" pitchFamily="2" charset="2"/>
              <a:buChar char=""/>
              <a:defRPr sz="1500" b="0" i="0" baseline="0">
                <a:latin typeface="+mj-lt"/>
                <a:cs typeface="Arial" panose="020B0604020202020204"/>
              </a:defRPr>
            </a:lvl2pPr>
            <a:lvl3pPr marL="1000760" indent="-158115">
              <a:defRPr sz="1500" b="0" i="0" baseline="0">
                <a:latin typeface="+mj-lt"/>
                <a:cs typeface="Arial" panose="020B0604020202020204"/>
              </a:defRPr>
            </a:lvl3pPr>
            <a:lvl4pPr marL="1457960" indent="-194310">
              <a:defRPr sz="1400">
                <a:latin typeface="+mj-lt"/>
              </a:defRPr>
            </a:lvl4pPr>
            <a:lvl5pPr marL="2057400" indent="-228600">
              <a:buFont typeface="Wingdings" panose="05000000000000000000" pitchFamily="2" charset="2"/>
              <a:buChar char="ü"/>
              <a:defRPr sz="1400"/>
            </a:lvl5pPr>
          </a:lstStyle>
          <a:p>
            <a:pPr lvl="0"/>
            <a:r>
              <a:rPr lang="en-US" dirty="0"/>
              <a:t>Bullet item 1 </a:t>
            </a:r>
            <a:endParaRPr lang="en-US" dirty="0"/>
          </a:p>
          <a:p>
            <a:pPr lvl="1"/>
            <a:r>
              <a:rPr lang="en-US" dirty="0"/>
              <a:t>Sub-bullet item 1 second item in the list goes here</a:t>
            </a:r>
            <a:endParaRPr lang="en-US" dirty="0"/>
          </a:p>
          <a:p>
            <a:pPr lvl="2"/>
            <a:r>
              <a:rPr lang="en-US" dirty="0"/>
              <a:t> Sub-bullet of above</a:t>
            </a:r>
            <a:endParaRPr lang="en-US" dirty="0"/>
          </a:p>
          <a:p>
            <a:pPr lvl="3"/>
            <a:r>
              <a:rPr lang="en-US" dirty="0"/>
              <a:t>4th level bullet</a:t>
            </a:r>
            <a:endParaRPr lang="en-US" dirty="0"/>
          </a:p>
          <a:p>
            <a:pPr lvl="0"/>
            <a:r>
              <a:rPr lang="en-US" dirty="0"/>
              <a:t>Third item </a:t>
            </a:r>
            <a:endParaRPr lang="en-US" dirty="0"/>
          </a:p>
          <a:p>
            <a:pPr lvl="0"/>
            <a:r>
              <a:rPr lang="en-US" dirty="0" err="1"/>
              <a:t>Lorem</a:t>
            </a:r>
            <a:r>
              <a:rPr lang="en-US" dirty="0"/>
              <a:t> </a:t>
            </a:r>
            <a:r>
              <a:rPr lang="en-US" dirty="0" err="1"/>
              <a:t>ipsum</a:t>
            </a:r>
            <a:r>
              <a:rPr lang="en-US" dirty="0"/>
              <a:t> dolor sit </a:t>
            </a:r>
            <a:r>
              <a:rPr lang="en-US" dirty="0" err="1"/>
              <a:t>amet</a:t>
            </a:r>
            <a:r>
              <a:rPr lang="en-US" dirty="0"/>
              <a:t> </a:t>
            </a:r>
            <a:endParaRPr lang="en-US" dirty="0"/>
          </a:p>
          <a:p>
            <a:pPr lvl="0"/>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endParaRPr lang="en-US" dirty="0"/>
          </a:p>
          <a:p>
            <a:pPr lvl="0"/>
            <a:r>
              <a:rPr lang="en-US" dirty="0" err="1"/>
              <a:t>Voluptatem</a:t>
            </a:r>
            <a:r>
              <a:rPr lang="en-US" dirty="0"/>
              <a:t> </a:t>
            </a:r>
            <a:r>
              <a:rPr lang="en-US" dirty="0" err="1"/>
              <a:t>accusantium</a:t>
            </a:r>
            <a:r>
              <a:rPr lang="en-US" dirty="0"/>
              <a:t> </a:t>
            </a:r>
            <a:r>
              <a:rPr lang="en-US" dirty="0" err="1"/>
              <a:t>doloremque</a:t>
            </a:r>
            <a:endParaRPr lang="en-US" dirty="0"/>
          </a:p>
        </p:txBody>
      </p:sp>
      <p:sp>
        <p:nvSpPr>
          <p:cNvPr id="10" name="Title 19"/>
          <p:cNvSpPr>
            <a:spLocks noGrp="1"/>
          </p:cNvSpPr>
          <p:nvPr>
            <p:ph type="title" hasCustomPrompt="1"/>
          </p:nvPr>
        </p:nvSpPr>
        <p:spPr>
          <a:xfrm>
            <a:off x="420163" y="514642"/>
            <a:ext cx="8102477" cy="399311"/>
          </a:xfrm>
          <a:prstGeom prst="rect">
            <a:avLst/>
          </a:prstGeom>
        </p:spPr>
        <p:txBody>
          <a:bodyPr vert="horz" lIns="0" tIns="0" rIns="0" bIns="0"/>
          <a:lstStyle>
            <a:lvl1pPr algn="l">
              <a:defRPr sz="1500" b="1" i="0" cap="none">
                <a:solidFill>
                  <a:srgbClr val="6817FF"/>
                </a:solidFill>
                <a:latin typeface="+mj-lt"/>
                <a:cs typeface="Arial" panose="020B0604020202020204"/>
              </a:defRPr>
            </a:lvl1pPr>
          </a:lstStyle>
          <a:p>
            <a:r>
              <a:rPr lang="en-US" dirty="0"/>
              <a:t>Main take-away or heading goes here</a:t>
            </a:r>
            <a:endParaRPr lang="en-US" dirty="0"/>
          </a:p>
        </p:txBody>
      </p:sp>
      <p:sp>
        <p:nvSpPr>
          <p:cNvPr id="11" name="Slide Number Placeholder 1"/>
          <p:cNvSpPr txBox="1"/>
          <p:nvPr userDrawn="1"/>
        </p:nvSpPr>
        <p:spPr>
          <a:xfrm>
            <a:off x="8600074" y="146279"/>
            <a:ext cx="220324" cy="220735"/>
          </a:xfrm>
          <a:prstGeom prst="rect">
            <a:avLst/>
          </a:prstGeom>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fld>
            <a:endParaRPr lang="en-US" sz="900" dirty="0">
              <a:solidFill>
                <a:srgbClr val="444444"/>
              </a:solidFill>
              <a:latin typeface="+mj-lt"/>
            </a:endParaRPr>
          </a:p>
        </p:txBody>
      </p:sp>
      <p:sp>
        <p:nvSpPr>
          <p:cNvPr id="12" name="Text Placeholder 2"/>
          <p:cNvSpPr>
            <a:spLocks noGrp="1"/>
          </p:cNvSpPr>
          <p:nvPr>
            <p:ph type="body" sz="quarter" idx="13" hasCustomPrompt="1"/>
          </p:nvPr>
        </p:nvSpPr>
        <p:spPr>
          <a:xfrm>
            <a:off x="5764012" y="274681"/>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a:t>&lt;Insert Section Marker here if needed&gt;</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0224" y="6051591"/>
            <a:ext cx="1500696" cy="67941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206.png"/><Relationship Id="rId1" Type="http://schemas.openxmlformats.org/officeDocument/2006/relationships/image" Target="../media/image205.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208.png"/><Relationship Id="rId1" Type="http://schemas.openxmlformats.org/officeDocument/2006/relationships/image" Target="../media/image207.png"/></Relationships>
</file>

<file path=ppt/slides/_rels/slide102.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image" Target="../media/image42.pn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77.pn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11.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213.png"/><Relationship Id="rId1" Type="http://schemas.openxmlformats.org/officeDocument/2006/relationships/image" Target="../media/image212.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215.jpeg"/><Relationship Id="rId1" Type="http://schemas.openxmlformats.org/officeDocument/2006/relationships/image" Target="../media/image214.png"/></Relationships>
</file>

<file path=ppt/slides/_rels/slide107.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image" Target="../media/image219.png"/><Relationship Id="rId4" Type="http://schemas.openxmlformats.org/officeDocument/2006/relationships/image" Target="../media/image218.jpeg"/><Relationship Id="rId3" Type="http://schemas.openxmlformats.org/officeDocument/2006/relationships/image" Target="../media/image215.jpeg"/><Relationship Id="rId2" Type="http://schemas.openxmlformats.org/officeDocument/2006/relationships/image" Target="../media/image217.png"/><Relationship Id="rId1" Type="http://schemas.openxmlformats.org/officeDocument/2006/relationships/image" Target="../media/image216.png"/></Relationships>
</file>

<file path=ppt/slides/_rels/slide108.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image" Target="../media/image219.png"/><Relationship Id="rId5" Type="http://schemas.openxmlformats.org/officeDocument/2006/relationships/image" Target="../media/image217.png"/><Relationship Id="rId4" Type="http://schemas.openxmlformats.org/officeDocument/2006/relationships/image" Target="../media/image215.jpeg"/><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image" Target="../media/image220.pn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215.jpeg"/><Relationship Id="rId1" Type="http://schemas.openxmlformats.org/officeDocument/2006/relationships/image" Target="../media/image223.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21.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0.png"/></Relationships>
</file>

<file path=ppt/slides/_rels/slide110.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image" Target="../media/image224.pn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215.jpeg"/><Relationship Id="rId1" Type="http://schemas.openxmlformats.org/officeDocument/2006/relationships/image" Target="../media/image227.png"/></Relationships>
</file>

<file path=ppt/slides/_rels/slide112.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229.jpeg"/><Relationship Id="rId2" Type="http://schemas.openxmlformats.org/officeDocument/2006/relationships/image" Target="../media/image215.jpeg"/><Relationship Id="rId1" Type="http://schemas.openxmlformats.org/officeDocument/2006/relationships/image" Target="../media/image228.png"/></Relationships>
</file>

<file path=ppt/slides/_rels/slide113.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image" Target="../media/image229.jpeg"/><Relationship Id="rId4" Type="http://schemas.openxmlformats.org/officeDocument/2006/relationships/image" Target="../media/image231.png"/><Relationship Id="rId3" Type="http://schemas.openxmlformats.org/officeDocument/2006/relationships/image" Target="../media/image230.png"/><Relationship Id="rId2" Type="http://schemas.openxmlformats.org/officeDocument/2006/relationships/image" Target="../media/image215.jpeg"/><Relationship Id="rId1" Type="http://schemas.openxmlformats.org/officeDocument/2006/relationships/image" Target="../media/image228.png"/></Relationships>
</file>

<file path=ppt/slides/_rels/slide114.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232.png"/><Relationship Id="rId2" Type="http://schemas.openxmlformats.org/officeDocument/2006/relationships/image" Target="../media/image209.png"/><Relationship Id="rId1" Type="http://schemas.openxmlformats.org/officeDocument/2006/relationships/image" Target="../media/image4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9.xml"/><Relationship Id="rId3" Type="http://schemas.openxmlformats.org/officeDocument/2006/relationships/image" Target="../media/image234.png"/><Relationship Id="rId2" Type="http://schemas.microsoft.com/office/2007/relationships/hdphoto" Target="../media/hdphoto3.wdp"/><Relationship Id="rId1" Type="http://schemas.openxmlformats.org/officeDocument/2006/relationships/image" Target="../media/image233.png"/></Relationships>
</file>

<file path=ppt/slides/_rels/slide117.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microsoft.com/office/2007/relationships/hdphoto" Target="../media/hdphoto4.wdp"/><Relationship Id="rId4" Type="http://schemas.openxmlformats.org/officeDocument/2006/relationships/image" Target="../media/image238.png"/><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image" Target="../media/image235.png"/></Relationships>
</file>

<file path=ppt/slides/_rels/slide118.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microsoft.com/office/2007/relationships/hdphoto" Target="../media/hdphoto5.wdp"/><Relationship Id="rId2" Type="http://schemas.openxmlformats.org/officeDocument/2006/relationships/image" Target="../media/image240.png"/><Relationship Id="rId1" Type="http://schemas.openxmlformats.org/officeDocument/2006/relationships/image" Target="../media/image239.pn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42.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0.pn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242.png"/><Relationship Id="rId1" Type="http://schemas.openxmlformats.org/officeDocument/2006/relationships/image" Target="../media/image241.jpe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244.jpeg"/><Relationship Id="rId1" Type="http://schemas.openxmlformats.org/officeDocument/2006/relationships/image" Target="../media/image243.jpeg"/></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45.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26.jpe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9.xml"/><Relationship Id="rId2" Type="http://schemas.openxmlformats.org/officeDocument/2006/relationships/image" Target="../media/image28.png"/><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37.png"/><Relationship Id="rId1"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8.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40.png"/><Relationship Id="rId1"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hemeOverride" Target="../theme/themeOverride1.xml"/><Relationship Id="rId1"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9.xml"/><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image" Target="../media/image43.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image" Target="../media/image46.GIF"/></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9.xml"/><Relationship Id="rId2" Type="http://schemas.openxmlformats.org/officeDocument/2006/relationships/image" Target="../media/image57.png"/><Relationship Id="rId1" Type="http://schemas.openxmlformats.org/officeDocument/2006/relationships/image" Target="../media/image56.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9.xml"/><Relationship Id="rId2" Type="http://schemas.openxmlformats.org/officeDocument/2006/relationships/image" Target="../media/image62.png"/><Relationship Id="rId1" Type="http://schemas.openxmlformats.org/officeDocument/2006/relationships/image" Target="../media/image61.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68.png"/><Relationship Id="rId1" Type="http://schemas.openxmlformats.org/officeDocument/2006/relationships/image" Target="../media/image67.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9.xml"/><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0.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72.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0.xml"/><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image" Target="../media/image76.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77.jpeg"/><Relationship Id="rId2" Type="http://schemas.openxmlformats.org/officeDocument/2006/relationships/image" Target="../media/image22.png"/><Relationship Id="rId1" Type="http://schemas.openxmlformats.org/officeDocument/2006/relationships/image" Target="../media/image24.png"/></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0.xml"/><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image" Target="../media/image81.jpeg"/></Relationships>
</file>

<file path=ppt/slides/_rels/slide47.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91.png"/><Relationship Id="rId1" Type="http://schemas.openxmlformats.org/officeDocument/2006/relationships/image" Target="../media/image90.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9.xml"/><Relationship Id="rId2" Type="http://schemas.openxmlformats.org/officeDocument/2006/relationships/image" Target="../media/image16.png"/><Relationship Id="rId1"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2.png"/></Relationships>
</file>

<file path=ppt/slides/_rels/slide51.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9.xml"/><Relationship Id="rId4" Type="http://schemas.openxmlformats.org/officeDocument/2006/relationships/image" Target="../media/image98.png"/><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image" Target="../media/image9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00.png"/></Relationships>
</file>

<file path=ppt/slides/_rels/slide55.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9.xml"/><Relationship Id="rId3" Type="http://schemas.openxmlformats.org/officeDocument/2006/relationships/image" Target="../media/image102.png"/><Relationship Id="rId2" Type="http://schemas.openxmlformats.org/officeDocument/2006/relationships/image" Target="../media/image69.png"/><Relationship Id="rId1" Type="http://schemas.openxmlformats.org/officeDocument/2006/relationships/image" Target="../media/image10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69.png"/><Relationship Id="rId1" Type="http://schemas.openxmlformats.org/officeDocument/2006/relationships/image" Target="../media/image103.png"/></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107.jpeg"/><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image" Target="../media/image104.pn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image" Target="../media/image108.jpe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image" Target="../media/image11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0.xml"/><Relationship Id="rId2" Type="http://schemas.openxmlformats.org/officeDocument/2006/relationships/image" Target="../media/image115.png"/><Relationship Id="rId1" Type="http://schemas.openxmlformats.org/officeDocument/2006/relationships/image" Target="../media/image11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20.png"/><Relationship Id="rId1" Type="http://schemas.openxmlformats.org/officeDocument/2006/relationships/image" Target="../media/image119.png"/></Relationships>
</file>

<file path=ppt/slides/_rels/slide66.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10.xml"/><Relationship Id="rId4" Type="http://schemas.openxmlformats.org/officeDocument/2006/relationships/image" Target="../media/image124.png"/><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image" Target="../media/image121.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2.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5.jpeg"/></Relationships>
</file>

<file path=ppt/slides/_rels/slide69.xml.rels><?xml version="1.0" encoding="UTF-8" standalone="yes"?>
<Relationships xmlns="http://schemas.openxmlformats.org/package/2006/relationships"><Relationship Id="rId9" Type="http://schemas.openxmlformats.org/officeDocument/2006/relationships/image" Target="../media/image134.png"/><Relationship Id="rId8" Type="http://schemas.openxmlformats.org/officeDocument/2006/relationships/image" Target="../media/image133.png"/><Relationship Id="rId7" Type="http://schemas.openxmlformats.org/officeDocument/2006/relationships/image" Target="../media/image132.png"/><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3" Type="http://schemas.openxmlformats.org/officeDocument/2006/relationships/image" Target="../media/image128.png"/><Relationship Id="rId2" Type="http://schemas.openxmlformats.org/officeDocument/2006/relationships/image" Target="../media/image127.png"/><Relationship Id="rId11" Type="http://schemas.openxmlformats.org/officeDocument/2006/relationships/slideLayout" Target="../slideLayouts/slideLayout10.xml"/><Relationship Id="rId10" Type="http://schemas.openxmlformats.org/officeDocument/2006/relationships/image" Target="../media/image135.png"/><Relationship Id="rId1" Type="http://schemas.openxmlformats.org/officeDocument/2006/relationships/image" Target="../media/image12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7.png"/></Relationships>
</file>

<file path=ppt/slides/_rels/slide70.xml.rels><?xml version="1.0" encoding="UTF-8" standalone="yes"?>
<Relationships xmlns="http://schemas.openxmlformats.org/package/2006/relationships"><Relationship Id="rId9" Type="http://schemas.openxmlformats.org/officeDocument/2006/relationships/image" Target="../media/image143.png"/><Relationship Id="rId8" Type="http://schemas.openxmlformats.org/officeDocument/2006/relationships/image" Target="../media/image142.png"/><Relationship Id="rId7" Type="http://schemas.openxmlformats.org/officeDocument/2006/relationships/image" Target="../media/image141.GIF"/><Relationship Id="rId6" Type="http://schemas.openxmlformats.org/officeDocument/2006/relationships/image" Target="../media/image140.png"/><Relationship Id="rId5" Type="http://schemas.microsoft.com/office/2007/relationships/hdphoto" Target="../media/hdphoto2.wdp"/><Relationship Id="rId4" Type="http://schemas.openxmlformats.org/officeDocument/2006/relationships/image" Target="../media/image139.png"/><Relationship Id="rId3" Type="http://schemas.openxmlformats.org/officeDocument/2006/relationships/image" Target="../media/image138.png"/><Relationship Id="rId2" Type="http://schemas.openxmlformats.org/officeDocument/2006/relationships/image" Target="../media/image137.png"/><Relationship Id="rId16" Type="http://schemas.openxmlformats.org/officeDocument/2006/relationships/slideLayout" Target="../slideLayouts/slideLayout10.xml"/><Relationship Id="rId15" Type="http://schemas.openxmlformats.org/officeDocument/2006/relationships/image" Target="../media/image149.png"/><Relationship Id="rId14" Type="http://schemas.openxmlformats.org/officeDocument/2006/relationships/image" Target="../media/image148.png"/><Relationship Id="rId13" Type="http://schemas.openxmlformats.org/officeDocument/2006/relationships/image" Target="../media/image147.png"/><Relationship Id="rId12" Type="http://schemas.openxmlformats.org/officeDocument/2006/relationships/image" Target="../media/image146.GIF"/><Relationship Id="rId11" Type="http://schemas.openxmlformats.org/officeDocument/2006/relationships/image" Target="../media/image145.jpeg"/><Relationship Id="rId10" Type="http://schemas.openxmlformats.org/officeDocument/2006/relationships/image" Target="../media/image144.png"/><Relationship Id="rId1" Type="http://schemas.openxmlformats.org/officeDocument/2006/relationships/image" Target="../media/image136.GI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153.jpeg"/><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image" Target="../media/image150.png"/></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155.png"/><Relationship Id="rId2" Type="http://schemas.openxmlformats.org/officeDocument/2006/relationships/image" Target="../media/image107.jpeg"/><Relationship Id="rId1" Type="http://schemas.openxmlformats.org/officeDocument/2006/relationships/image" Target="../media/image154.jpe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56.png"/></Relationships>
</file>

<file path=ppt/slides/_rels/slide75.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image" Target="../media/image42.png"/></Relationships>
</file>

<file path=ppt/slides/_rels/slide76.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10.xml"/><Relationship Id="rId3" Type="http://schemas.openxmlformats.org/officeDocument/2006/relationships/image" Target="../media/image161.jpeg"/><Relationship Id="rId2" Type="http://schemas.openxmlformats.org/officeDocument/2006/relationships/image" Target="../media/image160.png"/><Relationship Id="rId1" Type="http://schemas.openxmlformats.org/officeDocument/2006/relationships/image" Target="../media/image159.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63.png"/><Relationship Id="rId1" Type="http://schemas.openxmlformats.org/officeDocument/2006/relationships/image" Target="../media/image162.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64.png"/></Relationships>
</file>

<file path=ppt/slides/_rels/slide79.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image" Target="../media/image1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171.png"/><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image" Target="../media/image168.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73.png"/><Relationship Id="rId1" Type="http://schemas.openxmlformats.org/officeDocument/2006/relationships/image" Target="../media/image172.png"/></Relationships>
</file>

<file path=ppt/slides/_rels/slide82.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image" Target="../media/image42.png"/></Relationships>
</file>

<file path=ppt/slides/_rels/slide83.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177.png"/><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image" Target="../media/image174.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78.png"/></Relationships>
</file>

<file path=ppt/slides/_rels/slide85.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182.png"/><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image" Target="../media/image179.png"/></Relationships>
</file>

<file path=ppt/slides/_rels/slide86.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177.png"/><Relationship Id="rId2" Type="http://schemas.openxmlformats.org/officeDocument/2006/relationships/image" Target="../media/image184.png"/><Relationship Id="rId1" Type="http://schemas.openxmlformats.org/officeDocument/2006/relationships/image" Target="../media/image183.png"/></Relationships>
</file>

<file path=ppt/slides/_rels/slide87.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177.png"/><Relationship Id="rId2" Type="http://schemas.openxmlformats.org/officeDocument/2006/relationships/image" Target="../media/image186.png"/><Relationship Id="rId1" Type="http://schemas.openxmlformats.org/officeDocument/2006/relationships/image" Target="../media/image185.png"/></Relationships>
</file>

<file path=ppt/slides/_rels/slide88.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177.png"/><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image" Target="../media/image187.png"/></Relationships>
</file>

<file path=ppt/slides/_rels/slide8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77.png"/><Relationship Id="rId2" Type="http://schemas.openxmlformats.org/officeDocument/2006/relationships/image" Target="../media/image191.png"/><Relationship Id="rId1" Type="http://schemas.openxmlformats.org/officeDocument/2006/relationships/image" Target="../media/image190.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0.xml"/><Relationship Id="rId2" Type="http://schemas.openxmlformats.org/officeDocument/2006/relationships/image" Target="../media/image19.jpeg"/><Relationship Id="rId1" Type="http://schemas.openxmlformats.org/officeDocument/2006/relationships/image" Target="../media/image18.jpe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92.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93.jpe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94.jpeg"/></Relationships>
</file>

<file path=ppt/slides/_rels/slide93.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image" Target="../media/image195.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xml"/><Relationship Id="rId1" Type="http://schemas.openxmlformats.org/officeDocument/2006/relationships/image" Target="../media/image198.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200.png"/><Relationship Id="rId1" Type="http://schemas.openxmlformats.org/officeDocument/2006/relationships/image" Target="../media/image199.png"/></Relationships>
</file>

<file path=ppt/slides/_rels/slide96.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image" Target="../media/image42.png"/></Relationships>
</file>

<file path=ppt/slides/_rels/slide97.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202.png"/><Relationship Id="rId2" Type="http://schemas.openxmlformats.org/officeDocument/2006/relationships/image" Target="../media/image65.png"/><Relationship Id="rId1" Type="http://schemas.openxmlformats.org/officeDocument/2006/relationships/image" Target="../media/image201.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203.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2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6138" y="7718837"/>
            <a:ext cx="184666" cy="369332"/>
          </a:xfrm>
          <a:prstGeom prst="rect">
            <a:avLst/>
          </a:prstGeom>
          <a:noFill/>
        </p:spPr>
        <p:txBody>
          <a:bodyPr wrap="none" rtlCol="0">
            <a:spAutoFit/>
          </a:bodyPr>
          <a:lstStyle/>
          <a:p>
            <a:endParaRPr lang="en-US" dirty="0"/>
          </a:p>
        </p:txBody>
      </p:sp>
      <p:sp>
        <p:nvSpPr>
          <p:cNvPr id="3" name="Text Placeholder 2"/>
          <p:cNvSpPr>
            <a:spLocks noGrp="1"/>
          </p:cNvSpPr>
          <p:nvPr>
            <p:ph type="body" sz="quarter" idx="11"/>
          </p:nvPr>
        </p:nvSpPr>
        <p:spPr>
          <a:xfrm>
            <a:off x="175383" y="783837"/>
            <a:ext cx="4645324" cy="1315980"/>
          </a:xfrm>
        </p:spPr>
        <p:txBody>
          <a:bodyPr anchor="ctr"/>
          <a:lstStyle/>
          <a:p>
            <a:pPr algn="ctr"/>
            <a:r>
              <a:rPr lang="en-US" altLang="zh-CN" sz="4800" dirty="0"/>
              <a:t>Web of Science</a:t>
            </a:r>
            <a:endParaRPr lang="en-US" altLang="zh-CN" sz="4400" dirty="0"/>
          </a:p>
          <a:p>
            <a:pPr algn="r"/>
            <a:r>
              <a:rPr lang="en-US" altLang="zh-CN" sz="3200" dirty="0"/>
              <a:t>——</a:t>
            </a:r>
            <a:r>
              <a:rPr lang="zh-CN" altLang="en-US" sz="3200" dirty="0"/>
              <a:t>探索科研大世界</a:t>
            </a:r>
            <a:endParaRPr lang="en-US" sz="3200" dirty="0"/>
          </a:p>
        </p:txBody>
      </p:sp>
      <p:sp>
        <p:nvSpPr>
          <p:cNvPr id="2" name="Title 1"/>
          <p:cNvSpPr>
            <a:spLocks noGrp="1"/>
          </p:cNvSpPr>
          <p:nvPr>
            <p:ph type="title"/>
          </p:nvPr>
        </p:nvSpPr>
        <p:spPr>
          <a:xfrm>
            <a:off x="420162" y="2771010"/>
            <a:ext cx="4155766" cy="1315980"/>
          </a:xfrm>
        </p:spPr>
        <p:txBody>
          <a:bodyPr/>
          <a:lstStyle/>
          <a:p>
            <a:pPr algn="r">
              <a:lnSpc>
                <a:spcPct val="150000"/>
              </a:lnSpc>
            </a:pPr>
            <a:br>
              <a:rPr lang="en-US" altLang="zh-CN" sz="1800" b="1" dirty="0">
                <a:solidFill>
                  <a:schemeClr val="tx1"/>
                </a:solidFill>
              </a:rPr>
            </a:br>
            <a:r>
              <a:rPr lang="zh-CN" altLang="en-US" sz="1800" b="1" dirty="0">
                <a:solidFill>
                  <a:schemeClr val="tx1"/>
                </a:solidFill>
              </a:rPr>
              <a:t>科睿唯安产品与解决方案专家   李颖博士  </a:t>
            </a:r>
            <a:br>
              <a:rPr lang="en-US" altLang="zh-CN" sz="1800" b="1" dirty="0">
                <a:solidFill>
                  <a:schemeClr val="tx1"/>
                </a:solidFill>
              </a:rPr>
            </a:br>
            <a:br>
              <a:rPr lang="en-US" altLang="zh-CN" sz="1800" b="1" dirty="0">
                <a:solidFill>
                  <a:schemeClr val="tx1"/>
                </a:solidFill>
              </a:rPr>
            </a:br>
            <a:r>
              <a:rPr lang="en-US" altLang="zh-CN" sz="1800" b="1" dirty="0">
                <a:solidFill>
                  <a:schemeClr val="tx1"/>
                </a:solidFill>
              </a:rPr>
              <a:t>20</a:t>
            </a:r>
            <a:r>
              <a:rPr lang="en-US" altLang="zh-CN" sz="1800" b="1" baseline="30000" dirty="0">
                <a:solidFill>
                  <a:schemeClr val="tx1"/>
                </a:solidFill>
              </a:rPr>
              <a:t>th</a:t>
            </a:r>
            <a:r>
              <a:rPr lang="en-US" altLang="zh-CN" sz="1800" b="1" dirty="0">
                <a:solidFill>
                  <a:schemeClr val="tx1"/>
                </a:solidFill>
              </a:rPr>
              <a:t> September</a:t>
            </a:r>
            <a:endParaRPr lang="en-US" sz="1800" b="1"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164592" y="603504"/>
            <a:ext cx="9705673" cy="6011177"/>
          </a:xfrm>
          <a:prstGeom prst="rect">
            <a:avLst/>
          </a:prstGeom>
        </p:spPr>
      </p:pic>
      <p:pic>
        <p:nvPicPr>
          <p:cNvPr id="35" name="图形 34" descr="文档"/>
          <p:cNvPicPr>
            <a:picLocks noChangeAspect="1"/>
          </p:cNvPicPr>
          <p:nvPr/>
        </p:nvPicPr>
        <p:blipFill>
          <a:blip r:embed="rId2"/>
          <a:stretch>
            <a:fillRect/>
          </a:stretch>
        </p:blipFill>
        <p:spPr>
          <a:xfrm>
            <a:off x="1108935" y="2294059"/>
            <a:ext cx="914400" cy="91440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6" name="图形 45" descr="文档"/>
          <p:cNvPicPr>
            <a:picLocks noChangeAspect="1"/>
          </p:cNvPicPr>
          <p:nvPr/>
        </p:nvPicPr>
        <p:blipFill>
          <a:blip r:embed="rId2"/>
          <a:stretch>
            <a:fillRect/>
          </a:stretch>
        </p:blipFill>
        <p:spPr>
          <a:xfrm>
            <a:off x="7000952" y="1886731"/>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7" name="图形 46" descr="文档"/>
          <p:cNvPicPr>
            <a:picLocks noChangeAspect="1"/>
          </p:cNvPicPr>
          <p:nvPr/>
        </p:nvPicPr>
        <p:blipFill>
          <a:blip r:embed="rId2"/>
          <a:stretch>
            <a:fillRect/>
          </a:stretch>
        </p:blipFill>
        <p:spPr>
          <a:xfrm>
            <a:off x="6207922" y="1427615"/>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0" name="图形 49" descr="文档"/>
          <p:cNvPicPr>
            <a:picLocks noChangeAspect="1"/>
          </p:cNvPicPr>
          <p:nvPr/>
        </p:nvPicPr>
        <p:blipFill>
          <a:blip r:embed="rId2"/>
          <a:stretch>
            <a:fillRect/>
          </a:stretch>
        </p:blipFill>
        <p:spPr>
          <a:xfrm>
            <a:off x="6594287" y="3932851"/>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1" name="图形 50" descr="文档"/>
          <p:cNvPicPr>
            <a:picLocks noChangeAspect="1"/>
          </p:cNvPicPr>
          <p:nvPr/>
        </p:nvPicPr>
        <p:blipFill>
          <a:blip r:embed="rId2"/>
          <a:stretch>
            <a:fillRect/>
          </a:stretch>
        </p:blipFill>
        <p:spPr>
          <a:xfrm>
            <a:off x="1519512" y="4648028"/>
            <a:ext cx="914400" cy="91440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6" name="图形 55" descr="文档"/>
          <p:cNvPicPr>
            <a:picLocks noChangeAspect="1"/>
          </p:cNvPicPr>
          <p:nvPr/>
        </p:nvPicPr>
        <p:blipFill>
          <a:blip r:embed="rId2"/>
          <a:stretch>
            <a:fillRect/>
          </a:stretch>
        </p:blipFill>
        <p:spPr>
          <a:xfrm>
            <a:off x="665715" y="3783821"/>
            <a:ext cx="914400" cy="91440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9" name="图形 58" descr="文档"/>
          <p:cNvPicPr>
            <a:picLocks noChangeAspect="1"/>
          </p:cNvPicPr>
          <p:nvPr/>
        </p:nvPicPr>
        <p:blipFill>
          <a:blip r:embed="rId2"/>
          <a:stretch>
            <a:fillRect/>
          </a:stretch>
        </p:blipFill>
        <p:spPr>
          <a:xfrm>
            <a:off x="4479859" y="5702083"/>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4" name="图形 63" descr="文档"/>
          <p:cNvPicPr>
            <a:picLocks noChangeAspect="1"/>
          </p:cNvPicPr>
          <p:nvPr/>
        </p:nvPicPr>
        <p:blipFill>
          <a:blip r:embed="rId2"/>
          <a:stretch>
            <a:fillRect/>
          </a:stretch>
        </p:blipFill>
        <p:spPr>
          <a:xfrm>
            <a:off x="1365123" y="876620"/>
            <a:ext cx="914400" cy="91440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5" name="图形 64" descr="文档"/>
          <p:cNvPicPr>
            <a:picLocks noChangeAspect="1"/>
          </p:cNvPicPr>
          <p:nvPr/>
        </p:nvPicPr>
        <p:blipFill>
          <a:blip r:embed="rId2"/>
          <a:stretch>
            <a:fillRect/>
          </a:stretch>
        </p:blipFill>
        <p:spPr>
          <a:xfrm>
            <a:off x="81098" y="2818814"/>
            <a:ext cx="914400" cy="91440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72" name="图形 71" descr="文档"/>
          <p:cNvPicPr>
            <a:picLocks noChangeAspect="1"/>
          </p:cNvPicPr>
          <p:nvPr/>
        </p:nvPicPr>
        <p:blipFill>
          <a:blip r:embed="rId2"/>
          <a:stretch>
            <a:fillRect/>
          </a:stretch>
        </p:blipFill>
        <p:spPr>
          <a:xfrm>
            <a:off x="4211801" y="4139418"/>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74" name="图形 73" descr="文档"/>
          <p:cNvPicPr>
            <a:picLocks noChangeAspect="1"/>
          </p:cNvPicPr>
          <p:nvPr/>
        </p:nvPicPr>
        <p:blipFill>
          <a:blip r:embed="rId2"/>
          <a:stretch>
            <a:fillRect/>
          </a:stretch>
        </p:blipFill>
        <p:spPr>
          <a:xfrm>
            <a:off x="2926350" y="5747912"/>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81" name="图形 80" descr="文档"/>
          <p:cNvPicPr>
            <a:picLocks noChangeAspect="1"/>
          </p:cNvPicPr>
          <p:nvPr/>
        </p:nvPicPr>
        <p:blipFill>
          <a:blip r:embed="rId2"/>
          <a:stretch>
            <a:fillRect/>
          </a:stretch>
        </p:blipFill>
        <p:spPr>
          <a:xfrm>
            <a:off x="4888330" y="746648"/>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 name="图形 5" descr="文档"/>
          <p:cNvPicPr>
            <a:picLocks noChangeAspect="1"/>
          </p:cNvPicPr>
          <p:nvPr/>
        </p:nvPicPr>
        <p:blipFill>
          <a:blip r:embed="rId2"/>
          <a:stretch>
            <a:fillRect/>
          </a:stretch>
        </p:blipFill>
        <p:spPr>
          <a:xfrm>
            <a:off x="4189527" y="2613517"/>
            <a:ext cx="914400" cy="91440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2" name="矩形 1"/>
          <p:cNvSpPr/>
          <p:nvPr/>
        </p:nvSpPr>
        <p:spPr>
          <a:xfrm>
            <a:off x="38100" y="411457"/>
            <a:ext cx="9144000" cy="6285743"/>
          </a:xfrm>
          <a:prstGeom prst="rect">
            <a:avLst/>
          </a:prstGeom>
          <a:solidFill>
            <a:schemeClr val="bg1">
              <a:alpha val="50000"/>
            </a:schemeClr>
          </a:solidFill>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nvGrpSpPr>
          <p:cNvPr id="5" name="组合 4"/>
          <p:cNvGrpSpPr/>
          <p:nvPr/>
        </p:nvGrpSpPr>
        <p:grpSpPr>
          <a:xfrm>
            <a:off x="3933002" y="2440769"/>
            <a:ext cx="1371600" cy="1371600"/>
            <a:chOff x="6703425" y="4376312"/>
            <a:chExt cx="1371600" cy="1371600"/>
          </a:xfrm>
        </p:grpSpPr>
        <p:sp>
          <p:nvSpPr>
            <p:cNvPr id="87" name="椭圆 86"/>
            <p:cNvSpPr/>
            <p:nvPr/>
          </p:nvSpPr>
          <p:spPr>
            <a:xfrm>
              <a:off x="6703425" y="4376312"/>
              <a:ext cx="1371600" cy="1371600"/>
            </a:xfrm>
            <a:prstGeom prst="ellipse">
              <a:avLst/>
            </a:prstGeom>
            <a:solidFill>
              <a:schemeClr val="bg1"/>
            </a:solidFill>
            <a:ln w="190500">
              <a:solidFill>
                <a:srgbClr val="936CDA"/>
              </a:solidFill>
            </a:ln>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88" name="图形 87" descr="文档"/>
            <p:cNvPicPr>
              <a:picLocks noChangeAspect="1"/>
            </p:cNvPicPr>
            <p:nvPr/>
          </p:nvPicPr>
          <p:blipFill>
            <a:blip r:embed="rId3"/>
            <a:stretch>
              <a:fillRect/>
            </a:stretch>
          </p:blipFill>
          <p:spPr>
            <a:xfrm>
              <a:off x="6958257" y="4547237"/>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grpSp>
      <p:sp>
        <p:nvSpPr>
          <p:cNvPr id="22" name="îśḷïḓê"/>
          <p:cNvSpPr/>
          <p:nvPr/>
        </p:nvSpPr>
        <p:spPr>
          <a:xfrm>
            <a:off x="-514792" y="6765614"/>
            <a:ext cx="13716000" cy="92386"/>
          </a:xfrm>
          <a:prstGeom prst="rect">
            <a:avLst/>
          </a:prstGeom>
          <a:solidFill>
            <a:srgbClr val="666666"/>
          </a:solidFill>
          <a:ln w="3175">
            <a:noFill/>
            <a:prstDash val="solid"/>
            <a:round/>
          </a:ln>
          <a:effectLst/>
        </p:spPr>
        <p:txBody>
          <a:bodyPr vert="horz" wrap="square" lIns="121920" tIns="60960" rIns="121920" bIns="60960" anchor="t" anchorCtr="0" compatLnSpc="1">
            <a:normAutofit fontScale="25000" lnSpcReduction="20000"/>
          </a:bodyPr>
          <a:lstStyle/>
          <a:p>
            <a:pPr algn="r"/>
            <a:endParaRPr sz="20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444373" y="540515"/>
            <a:ext cx="7230794" cy="389395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2"/>
          <a:stretch>
            <a:fillRect/>
          </a:stretch>
        </p:blipFill>
        <p:spPr>
          <a:xfrm>
            <a:off x="681042" y="2487493"/>
            <a:ext cx="8018585" cy="3624840"/>
          </a:xfrm>
          <a:prstGeom prst="rect">
            <a:avLst/>
          </a:prstGeom>
          <a:ln>
            <a:noFill/>
          </a:ln>
          <a:effectLst>
            <a:outerShdw blurRad="292100" dist="139700" dir="2700000" algn="tl" rotWithShape="0">
              <a:srgbClr val="333333">
                <a:alpha val="65000"/>
              </a:srgbClr>
            </a:outerShdw>
          </a:effectLst>
        </p:spPr>
      </p:pic>
      <p:grpSp>
        <p:nvGrpSpPr>
          <p:cNvPr id="13" name="Group 12"/>
          <p:cNvGrpSpPr/>
          <p:nvPr/>
        </p:nvGrpSpPr>
        <p:grpSpPr>
          <a:xfrm>
            <a:off x="5823924" y="2892701"/>
            <a:ext cx="2692416" cy="818472"/>
            <a:chOff x="5883300" y="2940201"/>
            <a:chExt cx="2692416" cy="818472"/>
          </a:xfrm>
        </p:grpSpPr>
        <p:sp>
          <p:nvSpPr>
            <p:cNvPr id="6" name="TextBox 5"/>
            <p:cNvSpPr txBox="1"/>
            <p:nvPr/>
          </p:nvSpPr>
          <p:spPr>
            <a:xfrm>
              <a:off x="5883300" y="2940201"/>
              <a:ext cx="2031325" cy="369332"/>
            </a:xfrm>
            <a:prstGeom prst="rect">
              <a:avLst/>
            </a:prstGeom>
            <a:noFill/>
          </p:spPr>
          <p:txBody>
            <a:bodyPr wrap="none" rtlCol="0">
              <a:spAutoFit/>
            </a:bodyPr>
            <a:lstStyle/>
            <a:p>
              <a:r>
                <a:rPr lang="zh-CN" altLang="en-US" b="1" dirty="0">
                  <a:solidFill>
                    <a:srgbClr val="0FA800"/>
                  </a:solidFill>
                </a:rPr>
                <a:t>跳转至期刊投稿页</a:t>
              </a:r>
              <a:endParaRPr lang="en-US" b="1" dirty="0">
                <a:solidFill>
                  <a:srgbClr val="0FA800"/>
                </a:solidFill>
              </a:endParaRPr>
            </a:p>
          </p:txBody>
        </p:sp>
        <p:grpSp>
          <p:nvGrpSpPr>
            <p:cNvPr id="8" name="Group 7"/>
            <p:cNvGrpSpPr/>
            <p:nvPr/>
          </p:nvGrpSpPr>
          <p:grpSpPr>
            <a:xfrm>
              <a:off x="6898963" y="3309533"/>
              <a:ext cx="1676753" cy="449140"/>
              <a:chOff x="6114739" y="1751658"/>
              <a:chExt cx="1676753" cy="449140"/>
            </a:xfrm>
          </p:grpSpPr>
          <p:cxnSp>
            <p:nvCxnSpPr>
              <p:cNvPr id="10" name="Straight Connector 9"/>
              <p:cNvCxnSpPr/>
              <p:nvPr/>
            </p:nvCxnSpPr>
            <p:spPr>
              <a:xfrm>
                <a:off x="6766560" y="2200798"/>
                <a:ext cx="1024932"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endCxn id="6" idx="2"/>
              </p:cNvCxnSpPr>
              <p:nvPr/>
            </p:nvCxnSpPr>
            <p:spPr>
              <a:xfrm flipH="1" flipV="1">
                <a:off x="6114739" y="1751658"/>
                <a:ext cx="651822" cy="44914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grpSp>
      <p:grpSp>
        <p:nvGrpSpPr>
          <p:cNvPr id="21" name="Group 20"/>
          <p:cNvGrpSpPr/>
          <p:nvPr/>
        </p:nvGrpSpPr>
        <p:grpSpPr>
          <a:xfrm>
            <a:off x="5998716" y="3923894"/>
            <a:ext cx="2573434" cy="720300"/>
            <a:chOff x="5998716" y="3923894"/>
            <a:chExt cx="2573434" cy="720300"/>
          </a:xfrm>
        </p:grpSpPr>
        <p:sp>
          <p:nvSpPr>
            <p:cNvPr id="7" name="TextBox 6"/>
            <p:cNvSpPr txBox="1"/>
            <p:nvPr/>
          </p:nvSpPr>
          <p:spPr>
            <a:xfrm>
              <a:off x="5998716" y="4274862"/>
              <a:ext cx="1800493" cy="369332"/>
            </a:xfrm>
            <a:prstGeom prst="rect">
              <a:avLst/>
            </a:prstGeom>
            <a:noFill/>
          </p:spPr>
          <p:txBody>
            <a:bodyPr wrap="none" rtlCol="0">
              <a:spAutoFit/>
            </a:bodyPr>
            <a:lstStyle/>
            <a:p>
              <a:r>
                <a:rPr lang="zh-CN" altLang="en-US" b="1" dirty="0">
                  <a:solidFill>
                    <a:srgbClr val="0FA800"/>
                  </a:solidFill>
                </a:rPr>
                <a:t>跳转至期刊首页</a:t>
              </a:r>
              <a:endParaRPr lang="en-US" b="1" dirty="0">
                <a:solidFill>
                  <a:srgbClr val="0FA800"/>
                </a:solidFill>
              </a:endParaRPr>
            </a:p>
          </p:txBody>
        </p:sp>
        <p:grpSp>
          <p:nvGrpSpPr>
            <p:cNvPr id="16" name="Group 15"/>
            <p:cNvGrpSpPr/>
            <p:nvPr/>
          </p:nvGrpSpPr>
          <p:grpSpPr>
            <a:xfrm>
              <a:off x="6898963" y="3923894"/>
              <a:ext cx="1673187" cy="350968"/>
              <a:chOff x="6118305" y="2200798"/>
              <a:chExt cx="1673187" cy="350968"/>
            </a:xfrm>
          </p:grpSpPr>
          <p:cxnSp>
            <p:nvCxnSpPr>
              <p:cNvPr id="17" name="Straight Connector 16"/>
              <p:cNvCxnSpPr/>
              <p:nvPr/>
            </p:nvCxnSpPr>
            <p:spPr>
              <a:xfrm>
                <a:off x="6766560" y="2200798"/>
                <a:ext cx="1024932"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7" idx="0"/>
              </p:cNvCxnSpPr>
              <p:nvPr/>
            </p:nvCxnSpPr>
            <p:spPr>
              <a:xfrm flipH="1">
                <a:off x="6118305" y="2200798"/>
                <a:ext cx="651822" cy="35096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pic>
        <p:nvPicPr>
          <p:cNvPr id="3" name="Picture 2"/>
          <p:cNvPicPr>
            <a:picLocks noChangeAspect="1"/>
          </p:cNvPicPr>
          <p:nvPr/>
        </p:nvPicPr>
        <p:blipFill rotWithShape="1">
          <a:blip r:embed="rId1"/>
          <a:srcRect b="82068"/>
          <a:stretch>
            <a:fillRect/>
          </a:stretch>
        </p:blipFill>
        <p:spPr>
          <a:xfrm>
            <a:off x="901700" y="1576311"/>
            <a:ext cx="7112000" cy="653431"/>
          </a:xfrm>
          <a:prstGeom prst="rect">
            <a:avLst/>
          </a:prstGeom>
        </p:spPr>
      </p:pic>
      <p:sp>
        <p:nvSpPr>
          <p:cNvPr id="4" name="TextBox 3"/>
          <p:cNvSpPr txBox="1"/>
          <p:nvPr/>
        </p:nvSpPr>
        <p:spPr>
          <a:xfrm>
            <a:off x="901700" y="1020025"/>
            <a:ext cx="2550698" cy="369332"/>
          </a:xfrm>
          <a:prstGeom prst="rect">
            <a:avLst/>
          </a:prstGeom>
          <a:ln>
            <a:solidFill>
              <a:schemeClr val="tx1"/>
            </a:solidFill>
          </a:ln>
          <a:effectLst/>
          <a:scene3d>
            <a:camera prst="orthographicFront">
              <a:rot lat="0" lon="0" rev="0"/>
            </a:camera>
            <a:lightRig rig="contrasting" dir="t">
              <a:rot lat="0" lon="0" rev="7800000"/>
            </a:lightRig>
          </a:scene3d>
          <a:sp3d>
            <a:bevelT w="139700" h="139700"/>
          </a:sp3d>
        </p:spPr>
        <p:txBody>
          <a:bodyPr wrap="none">
            <a:spAutoFit/>
          </a:bodyPr>
          <a:lstStyle>
            <a:defPPr>
              <a:defRPr lang="en-US"/>
            </a:defPPr>
            <a:lvl1pPr marL="285750" indent="-285750" algn="ctr">
              <a:buFont typeface="Wingdings" panose="05000000000000000000" pitchFamily="2" charset="2"/>
              <a:buChar char="§"/>
              <a:defRPr b="1">
                <a:solidFill>
                  <a:srgbClr val="2A2D35"/>
                </a:solidFill>
                <a:latin typeface="Source Sans Pro"/>
              </a:defRPr>
            </a:lvl1pPr>
            <a:lvl2pPr marL="742950" indent="-285750">
              <a:spcBef>
                <a:spcPct val="20000"/>
              </a:spcBef>
              <a:buFont typeface="Arial" panose="020B0604020202020204"/>
              <a:buChar char="–"/>
              <a:defRPr sz="2800"/>
            </a:lvl2pPr>
            <a:lvl3pPr marL="1143000" indent="-228600">
              <a:spcBef>
                <a:spcPct val="20000"/>
              </a:spcBef>
              <a:buFont typeface="Arial" panose="020B0604020202020204"/>
              <a:buChar char="•"/>
              <a:defRPr sz="2400"/>
            </a:lvl3pPr>
            <a:lvl4pPr marL="1600200" indent="-228600">
              <a:spcBef>
                <a:spcPct val="20000"/>
              </a:spcBef>
              <a:buFont typeface="Arial" panose="020B0604020202020204"/>
              <a:buChar char="–"/>
              <a:defRPr sz="2000"/>
            </a:lvl4pPr>
            <a:lvl5pPr marL="2057400" indent="-228600">
              <a:spcBef>
                <a:spcPct val="20000"/>
              </a:spcBef>
              <a:buFont typeface="Arial" panose="020B0604020202020204"/>
              <a:buChar char="»"/>
              <a:defRPr sz="2000"/>
            </a:lvl5pPr>
            <a:lvl6pPr marL="2514600" indent="-228600">
              <a:spcBef>
                <a:spcPct val="20000"/>
              </a:spcBef>
              <a:buFont typeface="Arial" panose="020B0604020202020204"/>
              <a:buChar char="•"/>
              <a:defRPr sz="2000"/>
            </a:lvl6pPr>
            <a:lvl7pPr marL="2971800" indent="-228600">
              <a:spcBef>
                <a:spcPct val="20000"/>
              </a:spcBef>
              <a:buFont typeface="Arial" panose="020B0604020202020204"/>
              <a:buChar char="•"/>
              <a:defRPr sz="2000"/>
            </a:lvl7pPr>
            <a:lvl8pPr marL="3429000" indent="-228600">
              <a:spcBef>
                <a:spcPct val="20000"/>
              </a:spcBef>
              <a:buFont typeface="Arial" panose="020B0604020202020204"/>
              <a:buChar char="•"/>
              <a:defRPr sz="2000"/>
            </a:lvl8pPr>
            <a:lvl9pPr marL="3886200" indent="-228600">
              <a:spcBef>
                <a:spcPct val="20000"/>
              </a:spcBef>
              <a:buFont typeface="Arial" panose="020B0604020202020204"/>
              <a:buChar char="•"/>
              <a:defRPr sz="2000"/>
            </a:lvl9pPr>
          </a:lstStyle>
          <a:p>
            <a:r>
              <a:rPr lang="zh-CN" altLang="en-US" dirty="0"/>
              <a:t>关注期刊的官方信息</a:t>
            </a:r>
            <a:endParaRPr lang="en-US" dirty="0"/>
          </a:p>
        </p:txBody>
      </p:sp>
      <p:pic>
        <p:nvPicPr>
          <p:cNvPr id="6" name="Picture 5"/>
          <p:cNvPicPr>
            <a:picLocks noChangeAspect="1"/>
          </p:cNvPicPr>
          <p:nvPr/>
        </p:nvPicPr>
        <p:blipFill>
          <a:blip r:embed="rId2"/>
          <a:stretch>
            <a:fillRect/>
          </a:stretch>
        </p:blipFill>
        <p:spPr>
          <a:xfrm>
            <a:off x="946150" y="2277127"/>
            <a:ext cx="7251700" cy="3438258"/>
          </a:xfrm>
          <a:prstGeom prst="rect">
            <a:avLst/>
          </a:prstGeom>
        </p:spPr>
      </p:pic>
      <p:sp>
        <p:nvSpPr>
          <p:cNvPr id="7" name="TextBox 6"/>
          <p:cNvSpPr txBox="1"/>
          <p:nvPr/>
        </p:nvSpPr>
        <p:spPr>
          <a:xfrm>
            <a:off x="901700" y="5957529"/>
            <a:ext cx="1396537" cy="369332"/>
          </a:xfrm>
          <a:prstGeom prst="rect">
            <a:avLst/>
          </a:prstGeom>
          <a:ln>
            <a:solidFill>
              <a:schemeClr val="tx1"/>
            </a:solidFill>
          </a:ln>
          <a:effectLst/>
          <a:scene3d>
            <a:camera prst="orthographicFront">
              <a:rot lat="0" lon="0" rev="0"/>
            </a:camera>
            <a:lightRig rig="contrasting" dir="t">
              <a:rot lat="0" lon="0" rev="7800000"/>
            </a:lightRig>
          </a:scene3d>
          <a:sp3d>
            <a:bevelT w="139700" h="139700"/>
          </a:sp3d>
        </p:spPr>
        <p:txBody>
          <a:bodyPr wrap="none">
            <a:spAutoFit/>
          </a:bodyPr>
          <a:lstStyle>
            <a:defPPr>
              <a:defRPr lang="en-US"/>
            </a:defPPr>
            <a:lvl1pPr marL="285750" indent="-285750" algn="ctr">
              <a:buFont typeface="Wingdings" panose="05000000000000000000" pitchFamily="2" charset="2"/>
              <a:buChar char="§"/>
              <a:defRPr b="1">
                <a:solidFill>
                  <a:srgbClr val="2A2D35"/>
                </a:solidFill>
                <a:latin typeface="Source Sans Pro"/>
              </a:defRPr>
            </a:lvl1pPr>
            <a:lvl2pPr marL="742950" indent="-285750">
              <a:spcBef>
                <a:spcPct val="20000"/>
              </a:spcBef>
              <a:buFont typeface="Arial" panose="020B0604020202020204"/>
              <a:buChar char="–"/>
              <a:defRPr sz="2800"/>
            </a:lvl2pPr>
            <a:lvl3pPr marL="1143000" indent="-228600">
              <a:spcBef>
                <a:spcPct val="20000"/>
              </a:spcBef>
              <a:buFont typeface="Arial" panose="020B0604020202020204"/>
              <a:buChar char="•"/>
              <a:defRPr sz="2400"/>
            </a:lvl3pPr>
            <a:lvl4pPr marL="1600200" indent="-228600">
              <a:spcBef>
                <a:spcPct val="20000"/>
              </a:spcBef>
              <a:buFont typeface="Arial" panose="020B0604020202020204"/>
              <a:buChar char="–"/>
              <a:defRPr sz="2000"/>
            </a:lvl4pPr>
            <a:lvl5pPr marL="2057400" indent="-228600">
              <a:spcBef>
                <a:spcPct val="20000"/>
              </a:spcBef>
              <a:buFont typeface="Arial" panose="020B0604020202020204"/>
              <a:buChar char="»"/>
              <a:defRPr sz="2000"/>
            </a:lvl5pPr>
            <a:lvl6pPr marL="2514600" indent="-228600">
              <a:spcBef>
                <a:spcPct val="20000"/>
              </a:spcBef>
              <a:buFont typeface="Arial" panose="020B0604020202020204"/>
              <a:buChar char="•"/>
              <a:defRPr sz="2000"/>
            </a:lvl6pPr>
            <a:lvl7pPr marL="2971800" indent="-228600">
              <a:spcBef>
                <a:spcPct val="20000"/>
              </a:spcBef>
              <a:buFont typeface="Arial" panose="020B0604020202020204"/>
              <a:buChar char="•"/>
              <a:defRPr sz="2000"/>
            </a:lvl7pPr>
            <a:lvl8pPr marL="3429000" indent="-228600">
              <a:spcBef>
                <a:spcPct val="20000"/>
              </a:spcBef>
              <a:buFont typeface="Arial" panose="020B0604020202020204"/>
              <a:buChar char="•"/>
              <a:defRPr sz="2000"/>
            </a:lvl8pPr>
            <a:lvl9pPr marL="3886200" indent="-228600">
              <a:spcBef>
                <a:spcPct val="20000"/>
              </a:spcBef>
              <a:buFont typeface="Arial" panose="020B0604020202020204"/>
              <a:buChar char="•"/>
              <a:defRPr sz="2000"/>
            </a:lvl9pPr>
          </a:lstStyle>
          <a:p>
            <a:r>
              <a:rPr lang="zh-CN" altLang="en-US" dirty="0"/>
              <a:t>同行口碑</a:t>
            </a:r>
            <a:endParaRPr lang="en-US" dirty="0"/>
          </a:p>
        </p:txBody>
      </p:sp>
      <p:sp>
        <p:nvSpPr>
          <p:cNvPr id="8" name="箭头: 五边形 34"/>
          <p:cNvSpPr/>
          <p:nvPr/>
        </p:nvSpPr>
        <p:spPr>
          <a:xfrm>
            <a:off x="1" y="264185"/>
            <a:ext cx="2962274"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文本框 35"/>
          <p:cNvSpPr txBox="1"/>
          <p:nvPr/>
        </p:nvSpPr>
        <p:spPr>
          <a:xfrm>
            <a:off x="1" y="317870"/>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投稿选刊</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0" name="箭头: V 形 36"/>
          <p:cNvSpPr/>
          <p:nvPr/>
        </p:nvSpPr>
        <p:spPr>
          <a:xfrm>
            <a:off x="2840311" y="264184"/>
            <a:ext cx="3646216" cy="594360"/>
          </a:xfrm>
          <a:prstGeom prst="chevron">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1" name="文本框 37"/>
          <p:cNvSpPr txBox="1"/>
          <p:nvPr/>
        </p:nvSpPr>
        <p:spPr>
          <a:xfrm>
            <a:off x="3067469" y="298793"/>
            <a:ext cx="3191899"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期刊定位</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直接连接符 53"/>
          <p:cNvCxnSpPr/>
          <p:nvPr/>
        </p:nvCxnSpPr>
        <p:spPr>
          <a:xfrm>
            <a:off x="3190306" y="2757532"/>
            <a:ext cx="2011680" cy="0"/>
          </a:xfrm>
          <a:prstGeom prst="line">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32" name="弧形 31"/>
          <p:cNvSpPr/>
          <p:nvPr/>
        </p:nvSpPr>
        <p:spPr>
          <a:xfrm>
            <a:off x="2047306" y="2757532"/>
            <a:ext cx="2286000" cy="2286000"/>
          </a:xfrm>
          <a:prstGeom prst="arc">
            <a:avLst>
              <a:gd name="adj1" fmla="val 16200000"/>
              <a:gd name="adj2" fmla="val 16188755"/>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73" name="弧形 72"/>
          <p:cNvSpPr/>
          <p:nvPr/>
        </p:nvSpPr>
        <p:spPr>
          <a:xfrm flipV="1">
            <a:off x="7358577" y="1325408"/>
            <a:ext cx="1371600" cy="1371600"/>
          </a:xfrm>
          <a:prstGeom prst="arc">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9" name="箭头: V 形 8"/>
          <p:cNvSpPr/>
          <p:nvPr/>
        </p:nvSpPr>
        <p:spPr>
          <a:xfrm>
            <a:off x="3440088" y="2602905"/>
            <a:ext cx="12801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sp>
        <p:nvSpPr>
          <p:cNvPr id="19" name="箭头: V 形 18"/>
          <p:cNvSpPr/>
          <p:nvPr/>
        </p:nvSpPr>
        <p:spPr>
          <a:xfrm>
            <a:off x="5887813" y="5353203"/>
            <a:ext cx="219456" cy="21945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8" name="箭头: V 形 47"/>
          <p:cNvSpPr/>
          <p:nvPr/>
        </p:nvSpPr>
        <p:spPr>
          <a:xfrm>
            <a:off x="4667493" y="4661932"/>
            <a:ext cx="16392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pic>
        <p:nvPicPr>
          <p:cNvPr id="90" name="图片 89"/>
          <p:cNvPicPr>
            <a:picLocks noChangeAspect="1"/>
          </p:cNvPicPr>
          <p:nvPr/>
        </p:nvPicPr>
        <p:blipFill>
          <a:blip r:embed="rId1"/>
          <a:stretch>
            <a:fillRect/>
          </a:stretch>
        </p:blipFill>
        <p:spPr>
          <a:xfrm>
            <a:off x="5401633" y="6088342"/>
            <a:ext cx="1650812" cy="572560"/>
          </a:xfrm>
          <a:prstGeom prst="rect">
            <a:avLst/>
          </a:prstGeom>
        </p:spPr>
      </p:pic>
      <p:sp>
        <p:nvSpPr>
          <p:cNvPr id="41" name="箭头: 虚尾 40"/>
          <p:cNvSpPr/>
          <p:nvPr/>
        </p:nvSpPr>
        <p:spPr>
          <a:xfrm rot="10800000">
            <a:off x="340403" y="4643552"/>
            <a:ext cx="1054814" cy="812593"/>
          </a:xfrm>
          <a:prstGeom prst="stripedRightArrow">
            <a:avLst>
              <a:gd name="adj1" fmla="val 42996"/>
              <a:gd name="adj2" fmla="val 76068"/>
            </a:avLst>
          </a:prstGeom>
          <a:solidFill>
            <a:srgbClr val="025A3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 name="组合 2"/>
          <p:cNvGrpSpPr/>
          <p:nvPr/>
        </p:nvGrpSpPr>
        <p:grpSpPr>
          <a:xfrm>
            <a:off x="8575816" y="1564695"/>
            <a:ext cx="336550" cy="391287"/>
            <a:chOff x="617311" y="1513205"/>
            <a:chExt cx="336550" cy="391287"/>
          </a:xfrm>
          <a:solidFill>
            <a:srgbClr val="025A3D"/>
          </a:solidFill>
        </p:grpSpPr>
        <p:sp>
          <p:nvSpPr>
            <p:cNvPr id="2" name="矩形 1"/>
            <p:cNvSpPr/>
            <p:nvPr/>
          </p:nvSpPr>
          <p:spPr>
            <a:xfrm>
              <a:off x="617311" y="1739900"/>
              <a:ext cx="336550" cy="164592"/>
            </a:xfrm>
            <a:prstGeom prst="rect">
              <a:avLst/>
            </a:prstGeom>
            <a:grpFill/>
            <a:ln w="336550">
              <a:no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4" name="矩形 43"/>
            <p:cNvSpPr/>
            <p:nvPr/>
          </p:nvSpPr>
          <p:spPr>
            <a:xfrm>
              <a:off x="617311" y="1606550"/>
              <a:ext cx="336550" cy="109728"/>
            </a:xfrm>
            <a:prstGeom prst="rect">
              <a:avLst/>
            </a:prstGeom>
            <a:grpFill/>
            <a:ln w="336550">
              <a:no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9" name="矩形 48"/>
            <p:cNvSpPr/>
            <p:nvPr/>
          </p:nvSpPr>
          <p:spPr>
            <a:xfrm>
              <a:off x="617311" y="1513205"/>
              <a:ext cx="336550" cy="54864"/>
            </a:xfrm>
            <a:prstGeom prst="rect">
              <a:avLst/>
            </a:prstGeom>
            <a:grpFill/>
            <a:ln w="336550">
              <a:no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cxnSp>
        <p:nvCxnSpPr>
          <p:cNvPr id="5" name="直接连接符 4"/>
          <p:cNvCxnSpPr/>
          <p:nvPr/>
        </p:nvCxnSpPr>
        <p:spPr>
          <a:xfrm rot="5400000">
            <a:off x="2317650" y="4129132"/>
            <a:ext cx="0" cy="1828800"/>
          </a:xfrm>
          <a:prstGeom prst="line">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 name="直接连接符 12"/>
          <p:cNvCxnSpPr/>
          <p:nvPr/>
        </p:nvCxnSpPr>
        <p:spPr>
          <a:xfrm>
            <a:off x="6953139" y="2704710"/>
            <a:ext cx="1097280" cy="0"/>
          </a:xfrm>
          <a:prstGeom prst="line">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2" name="弧形 61"/>
          <p:cNvSpPr/>
          <p:nvPr/>
        </p:nvSpPr>
        <p:spPr>
          <a:xfrm flipH="1" flipV="1">
            <a:off x="5215168" y="1795418"/>
            <a:ext cx="1828800" cy="1828800"/>
          </a:xfrm>
          <a:prstGeom prst="arc">
            <a:avLst>
              <a:gd name="adj1" fmla="val 21499761"/>
              <a:gd name="adj2" fmla="val 21495610"/>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0" name="Group 9"/>
          <p:cNvGrpSpPr/>
          <p:nvPr/>
        </p:nvGrpSpPr>
        <p:grpSpPr>
          <a:xfrm>
            <a:off x="5647837" y="1393521"/>
            <a:ext cx="1005403" cy="741060"/>
            <a:chOff x="5621131" y="944255"/>
            <a:chExt cx="1005403" cy="741060"/>
          </a:xfrm>
        </p:grpSpPr>
        <p:sp>
          <p:nvSpPr>
            <p:cNvPr id="51" name="矩形 50"/>
            <p:cNvSpPr/>
            <p:nvPr/>
          </p:nvSpPr>
          <p:spPr>
            <a:xfrm>
              <a:off x="5673628" y="95379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3" name="update-arrows_63920"/>
            <p:cNvSpPr>
              <a:spLocks noChangeAspect="1"/>
            </p:cNvSpPr>
            <p:nvPr/>
          </p:nvSpPr>
          <p:spPr bwMode="auto">
            <a:xfrm>
              <a:off x="5935107" y="1235965"/>
              <a:ext cx="391442" cy="380892"/>
            </a:xfrm>
            <a:custGeom>
              <a:avLst/>
              <a:gdLst>
                <a:gd name="connsiteX0" fmla="*/ 103237 w 602225"/>
                <a:gd name="connsiteY0" fmla="*/ 411793 h 585996"/>
                <a:gd name="connsiteX1" fmla="*/ 111738 w 602225"/>
                <a:gd name="connsiteY1" fmla="*/ 427758 h 585996"/>
                <a:gd name="connsiteX2" fmla="*/ 111761 w 602225"/>
                <a:gd name="connsiteY2" fmla="*/ 427836 h 585996"/>
                <a:gd name="connsiteX3" fmla="*/ 125888 w 602225"/>
                <a:gd name="connsiteY3" fmla="*/ 454331 h 585996"/>
                <a:gd name="connsiteX4" fmla="*/ 111738 w 602225"/>
                <a:gd name="connsiteY4" fmla="*/ 427758 h 585996"/>
                <a:gd name="connsiteX5" fmla="*/ 111030 w 602225"/>
                <a:gd name="connsiteY5" fmla="*/ 425405 h 585996"/>
                <a:gd name="connsiteX6" fmla="*/ 103480 w 602225"/>
                <a:gd name="connsiteY6" fmla="*/ 411793 h 585996"/>
                <a:gd name="connsiteX7" fmla="*/ 103237 w 602225"/>
                <a:gd name="connsiteY7" fmla="*/ 411793 h 585996"/>
                <a:gd name="connsiteX8" fmla="*/ 127440 w 602225"/>
                <a:gd name="connsiteY8" fmla="*/ 59761 h 585996"/>
                <a:gd name="connsiteX9" fmla="*/ 136848 w 602225"/>
                <a:gd name="connsiteY9" fmla="*/ 67843 h 585996"/>
                <a:gd name="connsiteX10" fmla="*/ 193109 w 602225"/>
                <a:gd name="connsiteY10" fmla="*/ 212472 h 585996"/>
                <a:gd name="connsiteX11" fmla="*/ 189212 w 602225"/>
                <a:gd name="connsiteY11" fmla="*/ 225355 h 585996"/>
                <a:gd name="connsiteX12" fmla="*/ 192622 w 602225"/>
                <a:gd name="connsiteY12" fmla="*/ 225598 h 585996"/>
                <a:gd name="connsiteX13" fmla="*/ 192622 w 602225"/>
                <a:gd name="connsiteY13" fmla="*/ 247232 h 585996"/>
                <a:gd name="connsiteX14" fmla="*/ 135873 w 602225"/>
                <a:gd name="connsiteY14" fmla="*/ 246989 h 585996"/>
                <a:gd name="connsiteX15" fmla="*/ 367984 w 602225"/>
                <a:gd name="connsiteY15" fmla="*/ 495654 h 585996"/>
                <a:gd name="connsiteX16" fmla="*/ 379675 w 602225"/>
                <a:gd name="connsiteY16" fmla="*/ 501731 h 585996"/>
                <a:gd name="connsiteX17" fmla="*/ 395506 w 602225"/>
                <a:gd name="connsiteY17" fmla="*/ 507565 h 585996"/>
                <a:gd name="connsiteX18" fmla="*/ 400864 w 602225"/>
                <a:gd name="connsiteY18" fmla="*/ 559097 h 585996"/>
                <a:gd name="connsiteX19" fmla="*/ 400133 w 602225"/>
                <a:gd name="connsiteY19" fmla="*/ 563229 h 585996"/>
                <a:gd name="connsiteX20" fmla="*/ 393070 w 602225"/>
                <a:gd name="connsiteY20" fmla="*/ 573924 h 585996"/>
                <a:gd name="connsiteX21" fmla="*/ 66947 w 602225"/>
                <a:gd name="connsiteY21" fmla="*/ 249176 h 585996"/>
                <a:gd name="connsiteX22" fmla="*/ 36502 w 602225"/>
                <a:gd name="connsiteY22" fmla="*/ 242370 h 585996"/>
                <a:gd name="connsiteX23" fmla="*/ 8736 w 602225"/>
                <a:gd name="connsiteY23" fmla="*/ 240426 h 585996"/>
                <a:gd name="connsiteX24" fmla="*/ 942 w 602225"/>
                <a:gd name="connsiteY24" fmla="*/ 228515 h 585996"/>
                <a:gd name="connsiteX25" fmla="*/ 2647 w 602225"/>
                <a:gd name="connsiteY25" fmla="*/ 219521 h 585996"/>
                <a:gd name="connsiteX26" fmla="*/ 116389 w 602225"/>
                <a:gd name="connsiteY26" fmla="*/ 65169 h 585996"/>
                <a:gd name="connsiteX27" fmla="*/ 127440 w 602225"/>
                <a:gd name="connsiteY27" fmla="*/ 59761 h 585996"/>
                <a:gd name="connsiteX28" fmla="*/ 305617 w 602225"/>
                <a:gd name="connsiteY28" fmla="*/ 219 h 585996"/>
                <a:gd name="connsiteX29" fmla="*/ 341924 w 602225"/>
                <a:gd name="connsiteY29" fmla="*/ 3174 h 585996"/>
                <a:gd name="connsiteX30" fmla="*/ 509951 w 602225"/>
                <a:gd name="connsiteY30" fmla="*/ 62249 h 585996"/>
                <a:gd name="connsiteX31" fmla="*/ 567665 w 602225"/>
                <a:gd name="connsiteY31" fmla="*/ 441980 h 585996"/>
                <a:gd name="connsiteX32" fmla="*/ 587877 w 602225"/>
                <a:gd name="connsiteY32" fmla="*/ 454865 h 585996"/>
                <a:gd name="connsiteX33" fmla="*/ 581058 w 602225"/>
                <a:gd name="connsiteY33" fmla="*/ 470667 h 585996"/>
                <a:gd name="connsiteX34" fmla="*/ 553054 w 602225"/>
                <a:gd name="connsiteY34" fmla="*/ 494734 h 585996"/>
                <a:gd name="connsiteX35" fmla="*/ 434704 w 602225"/>
                <a:gd name="connsiteY35" fmla="*/ 553566 h 585996"/>
                <a:gd name="connsiteX36" fmla="*/ 419119 w 602225"/>
                <a:gd name="connsiteY36" fmla="*/ 547245 h 585996"/>
                <a:gd name="connsiteX37" fmla="*/ 399638 w 602225"/>
                <a:gd name="connsiteY37" fmla="*/ 402840 h 585996"/>
                <a:gd name="connsiteX38" fmla="*/ 409378 w 602225"/>
                <a:gd name="connsiteY38" fmla="*/ 393116 h 585996"/>
                <a:gd name="connsiteX39" fmla="*/ 412544 w 602225"/>
                <a:gd name="connsiteY39" fmla="*/ 391171 h 585996"/>
                <a:gd name="connsiteX40" fmla="*/ 422528 w 602225"/>
                <a:gd name="connsiteY40" fmla="*/ 386066 h 585996"/>
                <a:gd name="connsiteX41" fmla="*/ 426425 w 602225"/>
                <a:gd name="connsiteY41" fmla="*/ 385823 h 585996"/>
                <a:gd name="connsiteX42" fmla="*/ 484625 w 602225"/>
                <a:gd name="connsiteY42" fmla="*/ 406243 h 585996"/>
                <a:gd name="connsiteX43" fmla="*/ 485356 w 602225"/>
                <a:gd name="connsiteY43" fmla="*/ 405028 h 585996"/>
                <a:gd name="connsiteX44" fmla="*/ 469040 w 602225"/>
                <a:gd name="connsiteY44" fmla="*/ 157060 h 585996"/>
                <a:gd name="connsiteX45" fmla="*/ 230636 w 602225"/>
                <a:gd name="connsiteY45" fmla="*/ 97013 h 585996"/>
                <a:gd name="connsiteX46" fmla="*/ 228688 w 602225"/>
                <a:gd name="connsiteY46" fmla="*/ 97256 h 585996"/>
                <a:gd name="connsiteX47" fmla="*/ 210668 w 602225"/>
                <a:gd name="connsiteY47" fmla="*/ 100173 h 585996"/>
                <a:gd name="connsiteX48" fmla="*/ 210424 w 602225"/>
                <a:gd name="connsiteY48" fmla="*/ 99687 h 585996"/>
                <a:gd name="connsiteX49" fmla="*/ 199466 w 602225"/>
                <a:gd name="connsiteY49" fmla="*/ 92394 h 585996"/>
                <a:gd name="connsiteX50" fmla="*/ 190700 w 602225"/>
                <a:gd name="connsiteY50" fmla="*/ 71000 h 585996"/>
                <a:gd name="connsiteX51" fmla="*/ 190456 w 602225"/>
                <a:gd name="connsiteY51" fmla="*/ 70271 h 585996"/>
                <a:gd name="connsiteX52" fmla="*/ 183150 w 602225"/>
                <a:gd name="connsiteY52" fmla="*/ 53011 h 585996"/>
                <a:gd name="connsiteX53" fmla="*/ 183150 w 602225"/>
                <a:gd name="connsiteY53" fmla="*/ 52524 h 585996"/>
                <a:gd name="connsiteX54" fmla="*/ 179741 w 602225"/>
                <a:gd name="connsiteY54" fmla="*/ 44259 h 585996"/>
                <a:gd name="connsiteX55" fmla="*/ 194596 w 602225"/>
                <a:gd name="connsiteY55" fmla="*/ 32833 h 585996"/>
                <a:gd name="connsiteX56" fmla="*/ 305617 w 602225"/>
                <a:gd name="connsiteY56" fmla="*/ 219 h 58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2225" h="585996">
                  <a:moveTo>
                    <a:pt x="103237" y="411793"/>
                  </a:moveTo>
                  <a:lnTo>
                    <a:pt x="111738" y="427758"/>
                  </a:lnTo>
                  <a:lnTo>
                    <a:pt x="111761" y="427836"/>
                  </a:lnTo>
                  <a:cubicBezTo>
                    <a:pt x="116389" y="436830"/>
                    <a:pt x="121016" y="445581"/>
                    <a:pt x="125888" y="454331"/>
                  </a:cubicBezTo>
                  <a:lnTo>
                    <a:pt x="111738" y="427758"/>
                  </a:lnTo>
                  <a:lnTo>
                    <a:pt x="111030" y="425405"/>
                  </a:lnTo>
                  <a:cubicBezTo>
                    <a:pt x="108595" y="420787"/>
                    <a:pt x="106159" y="416169"/>
                    <a:pt x="103480" y="411793"/>
                  </a:cubicBezTo>
                  <a:cubicBezTo>
                    <a:pt x="103480" y="411793"/>
                    <a:pt x="103237" y="411793"/>
                    <a:pt x="103237" y="411793"/>
                  </a:cubicBezTo>
                  <a:close/>
                  <a:moveTo>
                    <a:pt x="127440" y="59761"/>
                  </a:moveTo>
                  <a:cubicBezTo>
                    <a:pt x="131611" y="60368"/>
                    <a:pt x="135508" y="63225"/>
                    <a:pt x="136848" y="67843"/>
                  </a:cubicBezTo>
                  <a:cubicBezTo>
                    <a:pt x="152192" y="118402"/>
                    <a:pt x="170946" y="164586"/>
                    <a:pt x="193109" y="212472"/>
                  </a:cubicBezTo>
                  <a:cubicBezTo>
                    <a:pt x="195789" y="217820"/>
                    <a:pt x="193353" y="222924"/>
                    <a:pt x="189212" y="225355"/>
                  </a:cubicBezTo>
                  <a:cubicBezTo>
                    <a:pt x="190430" y="225355"/>
                    <a:pt x="191648" y="225355"/>
                    <a:pt x="192622" y="225598"/>
                  </a:cubicBezTo>
                  <a:cubicBezTo>
                    <a:pt x="206505" y="227056"/>
                    <a:pt x="206749" y="248933"/>
                    <a:pt x="192622" y="247232"/>
                  </a:cubicBezTo>
                  <a:cubicBezTo>
                    <a:pt x="174112" y="245287"/>
                    <a:pt x="154871" y="245773"/>
                    <a:pt x="135873" y="246989"/>
                  </a:cubicBezTo>
                  <a:cubicBezTo>
                    <a:pt x="82291" y="375575"/>
                    <a:pt x="235488" y="533817"/>
                    <a:pt x="367984" y="495654"/>
                  </a:cubicBezTo>
                  <a:cubicBezTo>
                    <a:pt x="373829" y="493953"/>
                    <a:pt x="377970" y="497356"/>
                    <a:pt x="379675" y="501731"/>
                  </a:cubicBezTo>
                  <a:cubicBezTo>
                    <a:pt x="385276" y="498571"/>
                    <a:pt x="393557" y="500029"/>
                    <a:pt x="395506" y="507565"/>
                  </a:cubicBezTo>
                  <a:cubicBezTo>
                    <a:pt x="399890" y="524580"/>
                    <a:pt x="400864" y="541352"/>
                    <a:pt x="400864" y="559097"/>
                  </a:cubicBezTo>
                  <a:cubicBezTo>
                    <a:pt x="400864" y="560555"/>
                    <a:pt x="400620" y="562013"/>
                    <a:pt x="400133" y="563229"/>
                  </a:cubicBezTo>
                  <a:cubicBezTo>
                    <a:pt x="400377" y="567604"/>
                    <a:pt x="398185" y="572223"/>
                    <a:pt x="393070" y="573924"/>
                  </a:cubicBezTo>
                  <a:cubicBezTo>
                    <a:pt x="209184" y="638582"/>
                    <a:pt x="4109" y="430996"/>
                    <a:pt x="66947" y="249176"/>
                  </a:cubicBezTo>
                  <a:cubicBezTo>
                    <a:pt x="56717" y="248933"/>
                    <a:pt x="43078" y="247475"/>
                    <a:pt x="36502" y="242370"/>
                  </a:cubicBezTo>
                  <a:cubicBezTo>
                    <a:pt x="27247" y="241641"/>
                    <a:pt x="17991" y="240912"/>
                    <a:pt x="8736" y="240426"/>
                  </a:cubicBezTo>
                  <a:cubicBezTo>
                    <a:pt x="1673" y="240183"/>
                    <a:pt x="-1006" y="233619"/>
                    <a:pt x="942" y="228515"/>
                  </a:cubicBezTo>
                  <a:cubicBezTo>
                    <a:pt x="-519" y="225598"/>
                    <a:pt x="-519" y="222195"/>
                    <a:pt x="2647" y="219521"/>
                  </a:cubicBezTo>
                  <a:cubicBezTo>
                    <a:pt x="53307" y="179414"/>
                    <a:pt x="85457" y="121076"/>
                    <a:pt x="116389" y="65169"/>
                  </a:cubicBezTo>
                  <a:cubicBezTo>
                    <a:pt x="118824" y="60794"/>
                    <a:pt x="123269" y="59153"/>
                    <a:pt x="127440" y="59761"/>
                  </a:cubicBezTo>
                  <a:close/>
                  <a:moveTo>
                    <a:pt x="305617" y="219"/>
                  </a:moveTo>
                  <a:cubicBezTo>
                    <a:pt x="319049" y="697"/>
                    <a:pt x="331574" y="1898"/>
                    <a:pt x="341924" y="3174"/>
                  </a:cubicBezTo>
                  <a:cubicBezTo>
                    <a:pt x="398420" y="9981"/>
                    <a:pt x="466605" y="21893"/>
                    <a:pt x="509951" y="62249"/>
                  </a:cubicBezTo>
                  <a:cubicBezTo>
                    <a:pt x="612716" y="157546"/>
                    <a:pt x="626109" y="319455"/>
                    <a:pt x="567665" y="441980"/>
                  </a:cubicBezTo>
                  <a:cubicBezTo>
                    <a:pt x="574727" y="445627"/>
                    <a:pt x="581545" y="449759"/>
                    <a:pt x="587877" y="454865"/>
                  </a:cubicBezTo>
                  <a:cubicBezTo>
                    <a:pt x="595182" y="460699"/>
                    <a:pt x="588607" y="469694"/>
                    <a:pt x="581058" y="470667"/>
                  </a:cubicBezTo>
                  <a:cubicBezTo>
                    <a:pt x="573509" y="479905"/>
                    <a:pt x="564012" y="487927"/>
                    <a:pt x="553054" y="494734"/>
                  </a:cubicBezTo>
                  <a:cubicBezTo>
                    <a:pt x="518718" y="522205"/>
                    <a:pt x="475128" y="534360"/>
                    <a:pt x="434704" y="553566"/>
                  </a:cubicBezTo>
                  <a:cubicBezTo>
                    <a:pt x="428616" y="556726"/>
                    <a:pt x="421311" y="554295"/>
                    <a:pt x="419119" y="547245"/>
                  </a:cubicBezTo>
                  <a:cubicBezTo>
                    <a:pt x="405239" y="500325"/>
                    <a:pt x="404752" y="451218"/>
                    <a:pt x="399638" y="402840"/>
                  </a:cubicBezTo>
                  <a:cubicBezTo>
                    <a:pt x="398907" y="396276"/>
                    <a:pt x="404021" y="393116"/>
                    <a:pt x="409378" y="393116"/>
                  </a:cubicBezTo>
                  <a:cubicBezTo>
                    <a:pt x="410352" y="392386"/>
                    <a:pt x="411326" y="391657"/>
                    <a:pt x="412544" y="391171"/>
                  </a:cubicBezTo>
                  <a:cubicBezTo>
                    <a:pt x="414005" y="387281"/>
                    <a:pt x="418876" y="384850"/>
                    <a:pt x="422528" y="386066"/>
                  </a:cubicBezTo>
                  <a:cubicBezTo>
                    <a:pt x="423746" y="385579"/>
                    <a:pt x="424963" y="385579"/>
                    <a:pt x="426425" y="385823"/>
                  </a:cubicBezTo>
                  <a:cubicBezTo>
                    <a:pt x="446149" y="390685"/>
                    <a:pt x="465631" y="398221"/>
                    <a:pt x="484625" y="406243"/>
                  </a:cubicBezTo>
                  <a:cubicBezTo>
                    <a:pt x="484869" y="405757"/>
                    <a:pt x="485112" y="405514"/>
                    <a:pt x="485356" y="405028"/>
                  </a:cubicBezTo>
                  <a:cubicBezTo>
                    <a:pt x="545992" y="328693"/>
                    <a:pt x="537225" y="226588"/>
                    <a:pt x="469040" y="157060"/>
                  </a:cubicBezTo>
                  <a:cubicBezTo>
                    <a:pt x="403534" y="90206"/>
                    <a:pt x="319764" y="69299"/>
                    <a:pt x="230636" y="97013"/>
                  </a:cubicBezTo>
                  <a:cubicBezTo>
                    <a:pt x="229906" y="97256"/>
                    <a:pt x="229419" y="97256"/>
                    <a:pt x="228688" y="97256"/>
                  </a:cubicBezTo>
                  <a:cubicBezTo>
                    <a:pt x="226740" y="104306"/>
                    <a:pt x="215782" y="108196"/>
                    <a:pt x="210668" y="100173"/>
                  </a:cubicBezTo>
                  <a:cubicBezTo>
                    <a:pt x="210668" y="99930"/>
                    <a:pt x="210424" y="99930"/>
                    <a:pt x="210424" y="99687"/>
                  </a:cubicBezTo>
                  <a:cubicBezTo>
                    <a:pt x="205554" y="100416"/>
                    <a:pt x="200197" y="97985"/>
                    <a:pt x="199466" y="92394"/>
                  </a:cubicBezTo>
                  <a:cubicBezTo>
                    <a:pt x="196787" y="85101"/>
                    <a:pt x="193865" y="78051"/>
                    <a:pt x="190700" y="71000"/>
                  </a:cubicBezTo>
                  <a:cubicBezTo>
                    <a:pt x="190456" y="70757"/>
                    <a:pt x="190456" y="70514"/>
                    <a:pt x="190456" y="70271"/>
                  </a:cubicBezTo>
                  <a:cubicBezTo>
                    <a:pt x="187534" y="64680"/>
                    <a:pt x="185099" y="59088"/>
                    <a:pt x="183150" y="53011"/>
                  </a:cubicBezTo>
                  <a:cubicBezTo>
                    <a:pt x="183150" y="53011"/>
                    <a:pt x="183150" y="52768"/>
                    <a:pt x="183150" y="52524"/>
                  </a:cubicBezTo>
                  <a:cubicBezTo>
                    <a:pt x="181933" y="49850"/>
                    <a:pt x="180715" y="46933"/>
                    <a:pt x="179741" y="44259"/>
                  </a:cubicBezTo>
                  <a:cubicBezTo>
                    <a:pt x="176819" y="34778"/>
                    <a:pt x="187534" y="29186"/>
                    <a:pt x="194596" y="32833"/>
                  </a:cubicBezTo>
                  <a:cubicBezTo>
                    <a:pt x="216878" y="3843"/>
                    <a:pt x="265322" y="-1217"/>
                    <a:pt x="305617" y="219"/>
                  </a:cubicBezTo>
                  <a:close/>
                </a:path>
              </a:pathLst>
            </a:custGeom>
            <a:solidFill>
              <a:srgbClr val="A5AB2F"/>
            </a:solidFill>
            <a:ln>
              <a:noFill/>
            </a:ln>
          </p:spPr>
        </p:sp>
        <p:sp>
          <p:nvSpPr>
            <p:cNvPr id="20" name="文本框 19"/>
            <p:cNvSpPr txBox="1"/>
            <p:nvPr/>
          </p:nvSpPr>
          <p:spPr>
            <a:xfrm>
              <a:off x="5621131" y="944255"/>
              <a:ext cx="1005403" cy="338554"/>
            </a:xfrm>
            <a:prstGeom prst="rect">
              <a:avLst/>
            </a:prstGeom>
            <a:noFill/>
          </p:spPr>
          <p:txBody>
            <a:bodyPr wrap="none" rtlCol="0">
              <a:spAutoFit/>
            </a:bodyPr>
            <a:lstStyle/>
            <a:p>
              <a:pPr algn="ctr"/>
              <a:r>
                <a:rPr lang="zh-CN" altLang="en-US" sz="1600" b="1" dirty="0">
                  <a:solidFill>
                    <a:srgbClr val="A5AB2F"/>
                  </a:solidFill>
                  <a:latin typeface="微软雅黑" panose="020B0503020204020204" pitchFamily="34" charset="-122"/>
                  <a:ea typeface="微软雅黑" panose="020B0503020204020204" pitchFamily="34" charset="-122"/>
                </a:rPr>
                <a:t>关注动态</a:t>
              </a:r>
              <a:endParaRPr lang="zh-CN" altLang="en-US" sz="1600" b="1" dirty="0">
                <a:solidFill>
                  <a:srgbClr val="A5AB2F"/>
                </a:solidFill>
                <a:latin typeface="微软雅黑" panose="020B0503020204020204" pitchFamily="34" charset="-122"/>
                <a:ea typeface="微软雅黑" panose="020B0503020204020204" pitchFamily="34" charset="-122"/>
              </a:endParaRPr>
            </a:p>
          </p:txBody>
        </p:sp>
      </p:grpSp>
      <p:grpSp>
        <p:nvGrpSpPr>
          <p:cNvPr id="11" name="Group 10"/>
          <p:cNvGrpSpPr/>
          <p:nvPr/>
        </p:nvGrpSpPr>
        <p:grpSpPr>
          <a:xfrm>
            <a:off x="5647837" y="3307185"/>
            <a:ext cx="1005403" cy="731520"/>
            <a:chOff x="5728019" y="2819325"/>
            <a:chExt cx="1005403" cy="731520"/>
          </a:xfrm>
        </p:grpSpPr>
        <p:sp>
          <p:nvSpPr>
            <p:cNvPr id="56" name="矩形 55"/>
            <p:cNvSpPr/>
            <p:nvPr/>
          </p:nvSpPr>
          <p:spPr>
            <a:xfrm>
              <a:off x="5744501" y="281932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1" name="notebook-with-tab-dividers_1870"/>
            <p:cNvSpPr>
              <a:spLocks noChangeAspect="1"/>
            </p:cNvSpPr>
            <p:nvPr/>
          </p:nvSpPr>
          <p:spPr bwMode="auto">
            <a:xfrm>
              <a:off x="6045289" y="3160463"/>
              <a:ext cx="328769" cy="354832"/>
            </a:xfrm>
            <a:custGeom>
              <a:avLst/>
              <a:gdLst>
                <a:gd name="connsiteX0" fmla="*/ 443815 w 474161"/>
                <a:gd name="connsiteY0" fmla="*/ 326913 h 511750"/>
                <a:gd name="connsiteX1" fmla="*/ 471747 w 474161"/>
                <a:gd name="connsiteY1" fmla="*/ 326913 h 511750"/>
                <a:gd name="connsiteX2" fmla="*/ 471747 w 474161"/>
                <a:gd name="connsiteY2" fmla="*/ 425884 h 511750"/>
                <a:gd name="connsiteX3" fmla="*/ 443815 w 474161"/>
                <a:gd name="connsiteY3" fmla="*/ 425884 h 511750"/>
                <a:gd name="connsiteX4" fmla="*/ 443815 w 474161"/>
                <a:gd name="connsiteY4" fmla="*/ 212769 h 511750"/>
                <a:gd name="connsiteX5" fmla="*/ 471747 w 474161"/>
                <a:gd name="connsiteY5" fmla="*/ 212769 h 511750"/>
                <a:gd name="connsiteX6" fmla="*/ 471747 w 474161"/>
                <a:gd name="connsiteY6" fmla="*/ 311740 h 511750"/>
                <a:gd name="connsiteX7" fmla="*/ 443815 w 474161"/>
                <a:gd name="connsiteY7" fmla="*/ 311740 h 511750"/>
                <a:gd name="connsiteX8" fmla="*/ 196130 w 474161"/>
                <a:gd name="connsiteY8" fmla="*/ 109661 h 511750"/>
                <a:gd name="connsiteX9" fmla="*/ 196130 w 474161"/>
                <a:gd name="connsiteY9" fmla="*/ 178467 h 511750"/>
                <a:gd name="connsiteX10" fmla="*/ 198285 w 474161"/>
                <a:gd name="connsiteY10" fmla="*/ 305330 h 511750"/>
                <a:gd name="connsiteX11" fmla="*/ 176732 w 474161"/>
                <a:gd name="connsiteY11" fmla="*/ 225772 h 511750"/>
                <a:gd name="connsiteX12" fmla="*/ 144403 w 474161"/>
                <a:gd name="connsiteY12" fmla="*/ 118261 h 511750"/>
                <a:gd name="connsiteX13" fmla="*/ 99143 w 474161"/>
                <a:gd name="connsiteY13" fmla="*/ 118261 h 511750"/>
                <a:gd name="connsiteX14" fmla="*/ 99143 w 474161"/>
                <a:gd name="connsiteY14" fmla="*/ 393489 h 511750"/>
                <a:gd name="connsiteX15" fmla="*/ 142248 w 474161"/>
                <a:gd name="connsiteY15" fmla="*/ 393489 h 511750"/>
                <a:gd name="connsiteX16" fmla="*/ 142248 w 474161"/>
                <a:gd name="connsiteY16" fmla="*/ 331132 h 511750"/>
                <a:gd name="connsiteX17" fmla="*/ 140093 w 474161"/>
                <a:gd name="connsiteY17" fmla="*/ 206420 h 511750"/>
                <a:gd name="connsiteX18" fmla="*/ 161645 w 474161"/>
                <a:gd name="connsiteY18" fmla="*/ 288128 h 511750"/>
                <a:gd name="connsiteX19" fmla="*/ 193975 w 474161"/>
                <a:gd name="connsiteY19" fmla="*/ 399939 h 511750"/>
                <a:gd name="connsiteX20" fmla="*/ 239235 w 474161"/>
                <a:gd name="connsiteY20" fmla="*/ 399939 h 511750"/>
                <a:gd name="connsiteX21" fmla="*/ 239235 w 474161"/>
                <a:gd name="connsiteY21" fmla="*/ 109661 h 511750"/>
                <a:gd name="connsiteX22" fmla="*/ 368639 w 474161"/>
                <a:gd name="connsiteY22" fmla="*/ 73107 h 511750"/>
                <a:gd name="connsiteX23" fmla="*/ 431091 w 474161"/>
                <a:gd name="connsiteY23" fmla="*/ 73107 h 511750"/>
                <a:gd name="connsiteX24" fmla="*/ 433244 w 474161"/>
                <a:gd name="connsiteY24" fmla="*/ 73107 h 511750"/>
                <a:gd name="connsiteX25" fmla="*/ 474161 w 474161"/>
                <a:gd name="connsiteY25" fmla="*/ 73107 h 511750"/>
                <a:gd name="connsiteX26" fmla="*/ 474161 w 474161"/>
                <a:gd name="connsiteY26" fmla="*/ 197813 h 511750"/>
                <a:gd name="connsiteX27" fmla="*/ 433244 w 474161"/>
                <a:gd name="connsiteY27" fmla="*/ 197813 h 511750"/>
                <a:gd name="connsiteX28" fmla="*/ 433244 w 474161"/>
                <a:gd name="connsiteY28" fmla="*/ 466575 h 511750"/>
                <a:gd name="connsiteX29" fmla="*/ 368639 w 474161"/>
                <a:gd name="connsiteY29" fmla="*/ 466575 h 511750"/>
                <a:gd name="connsiteX30" fmla="*/ 368639 w 474161"/>
                <a:gd name="connsiteY30" fmla="*/ 328969 h 511750"/>
                <a:gd name="connsiteX31" fmla="*/ 407402 w 474161"/>
                <a:gd name="connsiteY31" fmla="*/ 328969 h 511750"/>
                <a:gd name="connsiteX32" fmla="*/ 407402 w 474161"/>
                <a:gd name="connsiteY32" fmla="*/ 292417 h 511750"/>
                <a:gd name="connsiteX33" fmla="*/ 368639 w 474161"/>
                <a:gd name="connsiteY33" fmla="*/ 292417 h 511750"/>
                <a:gd name="connsiteX34" fmla="*/ 368639 w 474161"/>
                <a:gd name="connsiteY34" fmla="*/ 232214 h 511750"/>
                <a:gd name="connsiteX35" fmla="*/ 407402 w 474161"/>
                <a:gd name="connsiteY35" fmla="*/ 232214 h 511750"/>
                <a:gd name="connsiteX36" fmla="*/ 407402 w 474161"/>
                <a:gd name="connsiteY36" fmla="*/ 193512 h 511750"/>
                <a:gd name="connsiteX37" fmla="*/ 368639 w 474161"/>
                <a:gd name="connsiteY37" fmla="*/ 193512 h 511750"/>
                <a:gd name="connsiteX38" fmla="*/ 368639 w 474161"/>
                <a:gd name="connsiteY38" fmla="*/ 144060 h 511750"/>
                <a:gd name="connsiteX39" fmla="*/ 407402 w 474161"/>
                <a:gd name="connsiteY39" fmla="*/ 144060 h 511750"/>
                <a:gd name="connsiteX40" fmla="*/ 407402 w 474161"/>
                <a:gd name="connsiteY40" fmla="*/ 107509 h 511750"/>
                <a:gd name="connsiteX41" fmla="*/ 368639 w 474161"/>
                <a:gd name="connsiteY41" fmla="*/ 107509 h 511750"/>
                <a:gd name="connsiteX42" fmla="*/ 344844 w 474161"/>
                <a:gd name="connsiteY42" fmla="*/ 0 h 511750"/>
                <a:gd name="connsiteX43" fmla="*/ 344844 w 474161"/>
                <a:gd name="connsiteY43" fmla="*/ 511750 h 511750"/>
                <a:gd name="connsiteX44" fmla="*/ 0 w 474161"/>
                <a:gd name="connsiteY44" fmla="*/ 477347 h 511750"/>
                <a:gd name="connsiteX45" fmla="*/ 0 w 474161"/>
                <a:gd name="connsiteY45" fmla="*/ 27953 h 51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74161" h="511750">
                  <a:moveTo>
                    <a:pt x="443815" y="326913"/>
                  </a:moveTo>
                  <a:lnTo>
                    <a:pt x="471747" y="326913"/>
                  </a:lnTo>
                  <a:lnTo>
                    <a:pt x="471747" y="425884"/>
                  </a:lnTo>
                  <a:lnTo>
                    <a:pt x="443815" y="425884"/>
                  </a:lnTo>
                  <a:close/>
                  <a:moveTo>
                    <a:pt x="443815" y="212769"/>
                  </a:moveTo>
                  <a:lnTo>
                    <a:pt x="471747" y="212769"/>
                  </a:lnTo>
                  <a:lnTo>
                    <a:pt x="471747" y="311740"/>
                  </a:lnTo>
                  <a:lnTo>
                    <a:pt x="443815" y="311740"/>
                  </a:lnTo>
                  <a:close/>
                  <a:moveTo>
                    <a:pt x="196130" y="109661"/>
                  </a:moveTo>
                  <a:lnTo>
                    <a:pt x="196130" y="178467"/>
                  </a:lnTo>
                  <a:cubicBezTo>
                    <a:pt x="196130" y="230072"/>
                    <a:pt x="198285" y="277377"/>
                    <a:pt x="198285" y="305330"/>
                  </a:cubicBezTo>
                  <a:cubicBezTo>
                    <a:pt x="191819" y="281677"/>
                    <a:pt x="183198" y="247274"/>
                    <a:pt x="176732" y="225772"/>
                  </a:cubicBezTo>
                  <a:lnTo>
                    <a:pt x="144403" y="118261"/>
                  </a:lnTo>
                  <a:lnTo>
                    <a:pt x="99143" y="118261"/>
                  </a:lnTo>
                  <a:lnTo>
                    <a:pt x="99143" y="393489"/>
                  </a:lnTo>
                  <a:lnTo>
                    <a:pt x="142248" y="393489"/>
                  </a:lnTo>
                  <a:lnTo>
                    <a:pt x="142248" y="331132"/>
                  </a:lnTo>
                  <a:cubicBezTo>
                    <a:pt x="142248" y="275227"/>
                    <a:pt x="140093" y="234373"/>
                    <a:pt x="140093" y="206420"/>
                  </a:cubicBezTo>
                  <a:cubicBezTo>
                    <a:pt x="144403" y="230072"/>
                    <a:pt x="155180" y="264476"/>
                    <a:pt x="161645" y="288128"/>
                  </a:cubicBezTo>
                  <a:lnTo>
                    <a:pt x="193975" y="399939"/>
                  </a:lnTo>
                  <a:lnTo>
                    <a:pt x="239235" y="399939"/>
                  </a:lnTo>
                  <a:lnTo>
                    <a:pt x="239235" y="109661"/>
                  </a:lnTo>
                  <a:close/>
                  <a:moveTo>
                    <a:pt x="368639" y="73107"/>
                  </a:moveTo>
                  <a:lnTo>
                    <a:pt x="431091" y="73107"/>
                  </a:lnTo>
                  <a:lnTo>
                    <a:pt x="433244" y="73107"/>
                  </a:lnTo>
                  <a:lnTo>
                    <a:pt x="474161" y="73107"/>
                  </a:lnTo>
                  <a:lnTo>
                    <a:pt x="474161" y="197813"/>
                  </a:lnTo>
                  <a:lnTo>
                    <a:pt x="433244" y="197813"/>
                  </a:lnTo>
                  <a:lnTo>
                    <a:pt x="433244" y="466575"/>
                  </a:lnTo>
                  <a:lnTo>
                    <a:pt x="368639" y="466575"/>
                  </a:lnTo>
                  <a:lnTo>
                    <a:pt x="368639" y="328969"/>
                  </a:lnTo>
                  <a:lnTo>
                    <a:pt x="407402" y="328969"/>
                  </a:lnTo>
                  <a:lnTo>
                    <a:pt x="407402" y="292417"/>
                  </a:lnTo>
                  <a:lnTo>
                    <a:pt x="368639" y="292417"/>
                  </a:lnTo>
                  <a:lnTo>
                    <a:pt x="368639" y="232214"/>
                  </a:lnTo>
                  <a:lnTo>
                    <a:pt x="407402" y="232214"/>
                  </a:lnTo>
                  <a:lnTo>
                    <a:pt x="407402" y="193512"/>
                  </a:lnTo>
                  <a:lnTo>
                    <a:pt x="368639" y="193512"/>
                  </a:lnTo>
                  <a:lnTo>
                    <a:pt x="368639" y="144060"/>
                  </a:lnTo>
                  <a:lnTo>
                    <a:pt x="407402" y="144060"/>
                  </a:lnTo>
                  <a:lnTo>
                    <a:pt x="407402" y="107509"/>
                  </a:lnTo>
                  <a:lnTo>
                    <a:pt x="368639" y="107509"/>
                  </a:lnTo>
                  <a:close/>
                  <a:moveTo>
                    <a:pt x="344844" y="0"/>
                  </a:moveTo>
                  <a:lnTo>
                    <a:pt x="344844" y="511750"/>
                  </a:lnTo>
                  <a:lnTo>
                    <a:pt x="0" y="477347"/>
                  </a:lnTo>
                  <a:lnTo>
                    <a:pt x="0" y="27953"/>
                  </a:lnTo>
                  <a:close/>
                </a:path>
              </a:pathLst>
            </a:custGeom>
            <a:solidFill>
              <a:srgbClr val="669FD5"/>
            </a:solidFill>
            <a:ln>
              <a:noFill/>
            </a:ln>
          </p:spPr>
        </p:sp>
        <p:sp>
          <p:nvSpPr>
            <p:cNvPr id="59" name="文本框 58"/>
            <p:cNvSpPr txBox="1"/>
            <p:nvPr/>
          </p:nvSpPr>
          <p:spPr>
            <a:xfrm>
              <a:off x="5728019" y="2821909"/>
              <a:ext cx="1005403" cy="338554"/>
            </a:xfrm>
            <a:prstGeom prst="rect">
              <a:avLst/>
            </a:prstGeom>
            <a:noFill/>
          </p:spPr>
          <p:txBody>
            <a:bodyPr wrap="none" rtlCol="0">
              <a:spAutoFit/>
            </a:bodyPr>
            <a:lstStyle/>
            <a:p>
              <a:pPr algn="ctr"/>
              <a:r>
                <a:rPr lang="zh-CN" altLang="en-US" sz="1600" b="1" dirty="0">
                  <a:solidFill>
                    <a:srgbClr val="669FD5"/>
                  </a:solidFill>
                  <a:latin typeface="微软雅黑" panose="020B0503020204020204" pitchFamily="34" charset="-122"/>
                  <a:ea typeface="微软雅黑" panose="020B0503020204020204" pitchFamily="34" charset="-122"/>
                </a:rPr>
                <a:t>文献管理</a:t>
              </a:r>
              <a:endParaRPr lang="zh-CN" altLang="en-US" sz="1600" b="1" dirty="0">
                <a:solidFill>
                  <a:srgbClr val="669FD5"/>
                </a:solidFill>
                <a:latin typeface="微软雅黑" panose="020B0503020204020204" pitchFamily="34" charset="-122"/>
                <a:ea typeface="微软雅黑" panose="020B0503020204020204" pitchFamily="34" charset="-122"/>
              </a:endParaRPr>
            </a:p>
          </p:txBody>
        </p:sp>
      </p:grpSp>
      <p:sp>
        <p:nvSpPr>
          <p:cNvPr id="60" name="箭头: V 形 59"/>
          <p:cNvSpPr/>
          <p:nvPr/>
        </p:nvSpPr>
        <p:spPr>
          <a:xfrm flipH="1">
            <a:off x="4539997" y="2588368"/>
            <a:ext cx="338328" cy="338328"/>
          </a:xfrm>
          <a:prstGeom prst="chevron">
            <a:avLst>
              <a:gd name="adj" fmla="val 41554"/>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66" name="箭头: V 形 65"/>
          <p:cNvSpPr/>
          <p:nvPr/>
        </p:nvSpPr>
        <p:spPr>
          <a:xfrm flipH="1">
            <a:off x="7575843" y="2555552"/>
            <a:ext cx="338328" cy="338328"/>
          </a:xfrm>
          <a:prstGeom prst="chevron">
            <a:avLst>
              <a:gd name="adj" fmla="val 41554"/>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72" name="recycle-sign_16303"/>
          <p:cNvSpPr>
            <a:spLocks noChangeAspect="1"/>
          </p:cNvSpPr>
          <p:nvPr/>
        </p:nvSpPr>
        <p:spPr bwMode="auto">
          <a:xfrm>
            <a:off x="5759692" y="2300625"/>
            <a:ext cx="773800" cy="796179"/>
          </a:xfrm>
          <a:custGeom>
            <a:avLst/>
            <a:gdLst>
              <a:gd name="connsiteX0" fmla="*/ 548430 w 590840"/>
              <a:gd name="connsiteY0" fmla="*/ 403446 h 607927"/>
              <a:gd name="connsiteX1" fmla="*/ 576944 w 590840"/>
              <a:gd name="connsiteY1" fmla="*/ 429362 h 607927"/>
              <a:gd name="connsiteX2" fmla="*/ 548730 w 590840"/>
              <a:gd name="connsiteY2" fmla="*/ 528082 h 607927"/>
              <a:gd name="connsiteX3" fmla="*/ 518415 w 590840"/>
              <a:gd name="connsiteY3" fmla="*/ 552350 h 607927"/>
              <a:gd name="connsiteX4" fmla="*/ 500105 w 590840"/>
              <a:gd name="connsiteY4" fmla="*/ 534674 h 607927"/>
              <a:gd name="connsiteX5" fmla="*/ 305008 w 590840"/>
              <a:gd name="connsiteY5" fmla="*/ 607927 h 607927"/>
              <a:gd name="connsiteX6" fmla="*/ 234472 w 590840"/>
              <a:gd name="connsiteY6" fmla="*/ 600737 h 607927"/>
              <a:gd name="connsiteX7" fmla="*/ 206258 w 590840"/>
              <a:gd name="connsiteY7" fmla="*/ 553699 h 607927"/>
              <a:gd name="connsiteX8" fmla="*/ 262086 w 590840"/>
              <a:gd name="connsiteY8" fmla="*/ 528682 h 607927"/>
              <a:gd name="connsiteX9" fmla="*/ 445028 w 590840"/>
              <a:gd name="connsiteY9" fmla="*/ 481793 h 607927"/>
              <a:gd name="connsiteX10" fmla="*/ 431071 w 590840"/>
              <a:gd name="connsiteY10" fmla="*/ 468311 h 607927"/>
              <a:gd name="connsiteX11" fmla="*/ 457634 w 590840"/>
              <a:gd name="connsiteY11" fmla="*/ 439100 h 607927"/>
              <a:gd name="connsiteX12" fmla="*/ 126132 w 590840"/>
              <a:gd name="connsiteY12" fmla="*/ 94146 h 607927"/>
              <a:gd name="connsiteX13" fmla="*/ 152583 w 590840"/>
              <a:gd name="connsiteY13" fmla="*/ 106560 h 607927"/>
              <a:gd name="connsiteX14" fmla="*/ 146580 w 590840"/>
              <a:gd name="connsiteY14" fmla="*/ 167378 h 607927"/>
              <a:gd name="connsiteX15" fmla="*/ 97053 w 590840"/>
              <a:gd name="connsiteY15" fmla="*/ 353725 h 607927"/>
              <a:gd name="connsiteX16" fmla="*/ 121666 w 590840"/>
              <a:gd name="connsiteY16" fmla="*/ 346535 h 607927"/>
              <a:gd name="connsiteX17" fmla="*/ 139826 w 590840"/>
              <a:gd name="connsiteY17" fmla="*/ 382336 h 607927"/>
              <a:gd name="connsiteX18" fmla="*/ 125569 w 590840"/>
              <a:gd name="connsiteY18" fmla="*/ 478806 h 607927"/>
              <a:gd name="connsiteX19" fmla="*/ 88798 w 590840"/>
              <a:gd name="connsiteY19" fmla="*/ 490639 h 607927"/>
              <a:gd name="connsiteX20" fmla="*/ 17059 w 590840"/>
              <a:gd name="connsiteY20" fmla="*/ 416939 h 607927"/>
              <a:gd name="connsiteX21" fmla="*/ 5203 w 590840"/>
              <a:gd name="connsiteY21" fmla="*/ 380389 h 607927"/>
              <a:gd name="connsiteX22" fmla="*/ 23813 w 590840"/>
              <a:gd name="connsiteY22" fmla="*/ 374996 h 607927"/>
              <a:gd name="connsiteX23" fmla="*/ 97653 w 590840"/>
              <a:gd name="connsiteY23" fmla="*/ 107459 h 607927"/>
              <a:gd name="connsiteX24" fmla="*/ 126132 w 590840"/>
              <a:gd name="connsiteY24" fmla="*/ 94146 h 607927"/>
              <a:gd name="connsiteX25" fmla="*/ 395371 w 590840"/>
              <a:gd name="connsiteY25" fmla="*/ 928 h 607927"/>
              <a:gd name="connsiteX26" fmla="*/ 429887 w 590840"/>
              <a:gd name="connsiteY26" fmla="*/ 18606 h 607927"/>
              <a:gd name="connsiteX27" fmla="*/ 421483 w 590840"/>
              <a:gd name="connsiteY27" fmla="*/ 43026 h 607927"/>
              <a:gd name="connsiteX28" fmla="*/ 589709 w 590840"/>
              <a:gd name="connsiteY28" fmla="*/ 255010 h 607927"/>
              <a:gd name="connsiteX29" fmla="*/ 558795 w 590840"/>
              <a:gd name="connsiteY29" fmla="*/ 300254 h 607927"/>
              <a:gd name="connsiteX30" fmla="*/ 512574 w 590840"/>
              <a:gd name="connsiteY30" fmla="*/ 260104 h 607927"/>
              <a:gd name="connsiteX31" fmla="*/ 396272 w 590840"/>
              <a:gd name="connsiteY31" fmla="*/ 115235 h 607927"/>
              <a:gd name="connsiteX32" fmla="*/ 390119 w 590840"/>
              <a:gd name="connsiteY32" fmla="*/ 133063 h 607927"/>
              <a:gd name="connsiteX33" fmla="*/ 352452 w 590840"/>
              <a:gd name="connsiteY33" fmla="*/ 120778 h 607927"/>
              <a:gd name="connsiteX34" fmla="*/ 282070 w 590840"/>
              <a:gd name="connsiteY34" fmla="*/ 53363 h 607927"/>
              <a:gd name="connsiteX35" fmla="*/ 293625 w 590840"/>
              <a:gd name="connsiteY35" fmla="*/ 16659 h 60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840" h="607927">
                <a:moveTo>
                  <a:pt x="548430" y="403446"/>
                </a:moveTo>
                <a:cubicBezTo>
                  <a:pt x="570791" y="394608"/>
                  <a:pt x="583547" y="406293"/>
                  <a:pt x="576944" y="429362"/>
                </a:cubicBezTo>
                <a:lnTo>
                  <a:pt x="548730" y="528082"/>
                </a:lnTo>
                <a:cubicBezTo>
                  <a:pt x="542126" y="551152"/>
                  <a:pt x="528470" y="562088"/>
                  <a:pt x="518415" y="552350"/>
                </a:cubicBezTo>
                <a:cubicBezTo>
                  <a:pt x="508360" y="542613"/>
                  <a:pt x="500105" y="534674"/>
                  <a:pt x="500105" y="534674"/>
                </a:cubicBezTo>
                <a:cubicBezTo>
                  <a:pt x="435723" y="592647"/>
                  <a:pt x="363387" y="607927"/>
                  <a:pt x="305008" y="607927"/>
                </a:cubicBezTo>
                <a:cubicBezTo>
                  <a:pt x="277694" y="607927"/>
                  <a:pt x="253381" y="604631"/>
                  <a:pt x="234472" y="600737"/>
                </a:cubicBezTo>
                <a:cubicBezTo>
                  <a:pt x="210910" y="595943"/>
                  <a:pt x="198754" y="573323"/>
                  <a:pt x="206258" y="553699"/>
                </a:cubicBezTo>
                <a:cubicBezTo>
                  <a:pt x="213761" y="534074"/>
                  <a:pt x="238374" y="524787"/>
                  <a:pt x="262086" y="528682"/>
                </a:cubicBezTo>
                <a:cubicBezTo>
                  <a:pt x="307559" y="535872"/>
                  <a:pt x="381546" y="536022"/>
                  <a:pt x="445028" y="481793"/>
                </a:cubicBezTo>
                <a:lnTo>
                  <a:pt x="431071" y="468311"/>
                </a:lnTo>
                <a:cubicBezTo>
                  <a:pt x="423267" y="460971"/>
                  <a:pt x="435273" y="447788"/>
                  <a:pt x="457634" y="439100"/>
                </a:cubicBezTo>
                <a:close/>
                <a:moveTo>
                  <a:pt x="126132" y="94146"/>
                </a:moveTo>
                <a:cubicBezTo>
                  <a:pt x="136225" y="94127"/>
                  <a:pt x="145980" y="98396"/>
                  <a:pt x="152583" y="106560"/>
                </a:cubicBezTo>
                <a:cubicBezTo>
                  <a:pt x="165941" y="122738"/>
                  <a:pt x="161588" y="148653"/>
                  <a:pt x="146580" y="167378"/>
                </a:cubicBezTo>
                <a:cubicBezTo>
                  <a:pt x="117164" y="203778"/>
                  <a:pt x="79343" y="269539"/>
                  <a:pt x="97053" y="353725"/>
                </a:cubicBezTo>
                <a:lnTo>
                  <a:pt x="121666" y="346535"/>
                </a:lnTo>
                <a:cubicBezTo>
                  <a:pt x="135174" y="342640"/>
                  <a:pt x="143428" y="358668"/>
                  <a:pt x="139826" y="382336"/>
                </a:cubicBezTo>
                <a:lnTo>
                  <a:pt x="125569" y="478806"/>
                </a:lnTo>
                <a:cubicBezTo>
                  <a:pt x="121967" y="502473"/>
                  <a:pt x="105608" y="507866"/>
                  <a:pt x="88798" y="490639"/>
                </a:cubicBezTo>
                <a:lnTo>
                  <a:pt x="17059" y="416939"/>
                </a:lnTo>
                <a:cubicBezTo>
                  <a:pt x="250" y="399713"/>
                  <a:pt x="-5003" y="383235"/>
                  <a:pt x="5203" y="380389"/>
                </a:cubicBezTo>
                <a:cubicBezTo>
                  <a:pt x="15558" y="377393"/>
                  <a:pt x="23813" y="374996"/>
                  <a:pt x="23813" y="374996"/>
                </a:cubicBezTo>
                <a:cubicBezTo>
                  <a:pt x="-5603" y="248418"/>
                  <a:pt x="56981" y="153446"/>
                  <a:pt x="97653" y="107459"/>
                </a:cubicBezTo>
                <a:cubicBezTo>
                  <a:pt x="105608" y="98471"/>
                  <a:pt x="116039" y="94164"/>
                  <a:pt x="126132" y="94146"/>
                </a:cubicBezTo>
                <a:close/>
                <a:moveTo>
                  <a:pt x="395371" y="928"/>
                </a:moveTo>
                <a:cubicBezTo>
                  <a:pt x="419082" y="-2817"/>
                  <a:pt x="434539" y="5123"/>
                  <a:pt x="429887" y="18606"/>
                </a:cubicBezTo>
                <a:cubicBezTo>
                  <a:pt x="425235" y="32089"/>
                  <a:pt x="421483" y="43026"/>
                  <a:pt x="421483" y="43026"/>
                </a:cubicBezTo>
                <a:cubicBezTo>
                  <a:pt x="536135" y="93662"/>
                  <a:pt x="576053" y="196434"/>
                  <a:pt x="589709" y="255010"/>
                </a:cubicBezTo>
                <a:cubicBezTo>
                  <a:pt x="595261" y="278381"/>
                  <a:pt x="579654" y="298906"/>
                  <a:pt x="558795" y="300254"/>
                </a:cubicBezTo>
                <a:cubicBezTo>
                  <a:pt x="537785" y="301602"/>
                  <a:pt x="519027" y="283175"/>
                  <a:pt x="512574" y="260104"/>
                </a:cubicBezTo>
                <a:cubicBezTo>
                  <a:pt x="500268" y="216509"/>
                  <a:pt x="469955" y="150591"/>
                  <a:pt x="396272" y="115235"/>
                </a:cubicBezTo>
                <a:lnTo>
                  <a:pt x="390119" y="133063"/>
                </a:lnTo>
                <a:cubicBezTo>
                  <a:pt x="386667" y="142951"/>
                  <a:pt x="369860" y="137408"/>
                  <a:pt x="352452" y="120778"/>
                </a:cubicBezTo>
                <a:lnTo>
                  <a:pt x="282070" y="53363"/>
                </a:lnTo>
                <a:cubicBezTo>
                  <a:pt x="264662" y="36734"/>
                  <a:pt x="269915" y="20404"/>
                  <a:pt x="293625" y="16659"/>
                </a:cubicBezTo>
                <a:close/>
              </a:path>
            </a:pathLst>
          </a:custGeom>
          <a:solidFill>
            <a:srgbClr val="025A3D"/>
          </a:solidFill>
          <a:ln>
            <a:noFill/>
          </a:ln>
        </p:spPr>
      </p:sp>
      <p:sp>
        <p:nvSpPr>
          <p:cNvPr id="40" name="TextBox 39"/>
          <p:cNvSpPr txBox="1"/>
          <p:nvPr/>
        </p:nvSpPr>
        <p:spPr>
          <a:xfrm>
            <a:off x="6696510" y="3699821"/>
            <a:ext cx="1826141" cy="830997"/>
          </a:xfrm>
          <a:prstGeom prst="rect">
            <a:avLst/>
          </a:prstGeom>
          <a:noFill/>
        </p:spPr>
        <p:txBody>
          <a:bodyPr wrap="none" rtlCol="0">
            <a:spAutoFit/>
          </a:bodyPr>
          <a:lstStyle/>
          <a:p>
            <a:r>
              <a:rPr lang="zh-CN" altLang="en-US" sz="1600" b="1" i="1" dirty="0">
                <a:solidFill>
                  <a:srgbClr val="669FD5"/>
                </a:solidFill>
              </a:rPr>
              <a:t>信息导入</a:t>
            </a:r>
            <a:endParaRPr lang="en-US" altLang="zh-CN" sz="1600" b="1" i="1" dirty="0">
              <a:solidFill>
                <a:srgbClr val="669FD5"/>
              </a:solidFill>
            </a:endParaRPr>
          </a:p>
          <a:p>
            <a:r>
              <a:rPr lang="zh-CN" altLang="en-US" sz="1600" b="1" i="1" dirty="0">
                <a:solidFill>
                  <a:srgbClr val="669FD5"/>
                </a:solidFill>
              </a:rPr>
              <a:t>信息管理</a:t>
            </a:r>
            <a:endParaRPr lang="en-US" altLang="zh-CN" sz="1600" b="1" i="1" dirty="0">
              <a:solidFill>
                <a:srgbClr val="669FD5"/>
              </a:solidFill>
            </a:endParaRPr>
          </a:p>
          <a:p>
            <a:r>
              <a:rPr lang="zh-CN" altLang="en-US" sz="1600" b="1" i="1" dirty="0">
                <a:solidFill>
                  <a:srgbClr val="669FD5"/>
                </a:solidFill>
              </a:rPr>
              <a:t>量化“科研财富”</a:t>
            </a:r>
            <a:endParaRPr lang="en-US" sz="1600" b="1" i="1" dirty="0">
              <a:solidFill>
                <a:srgbClr val="669FD5"/>
              </a:solidFill>
            </a:endParaRPr>
          </a:p>
        </p:txBody>
      </p:sp>
      <p:sp>
        <p:nvSpPr>
          <p:cNvPr id="42" name="TextBox 41"/>
          <p:cNvSpPr txBox="1"/>
          <p:nvPr/>
        </p:nvSpPr>
        <p:spPr>
          <a:xfrm>
            <a:off x="6740878" y="708368"/>
            <a:ext cx="1005403" cy="1077218"/>
          </a:xfrm>
          <a:prstGeom prst="rect">
            <a:avLst/>
          </a:prstGeom>
          <a:noFill/>
        </p:spPr>
        <p:txBody>
          <a:bodyPr wrap="none" rtlCol="0">
            <a:spAutoFit/>
          </a:bodyPr>
          <a:lstStyle/>
          <a:p>
            <a:r>
              <a:rPr lang="zh-CN" altLang="en-US" sz="1600" b="1" i="1" dirty="0">
                <a:solidFill>
                  <a:srgbClr val="A5AB2F"/>
                </a:solidFill>
              </a:rPr>
              <a:t>定题跟踪</a:t>
            </a:r>
            <a:endParaRPr lang="en-US" altLang="zh-CN" sz="1600" b="1" i="1" dirty="0">
              <a:solidFill>
                <a:srgbClr val="A5AB2F"/>
              </a:solidFill>
            </a:endParaRPr>
          </a:p>
          <a:p>
            <a:r>
              <a:rPr lang="zh-CN" altLang="en-US" sz="1600" b="1" i="1" dirty="0">
                <a:solidFill>
                  <a:srgbClr val="A5AB2F"/>
                </a:solidFill>
              </a:rPr>
              <a:t>引文跟踪</a:t>
            </a:r>
            <a:endParaRPr lang="en-US" altLang="zh-CN" sz="1600" b="1" i="1" dirty="0">
              <a:solidFill>
                <a:srgbClr val="A5AB2F"/>
              </a:solidFill>
            </a:endParaRPr>
          </a:p>
          <a:p>
            <a:r>
              <a:rPr lang="zh-CN" altLang="en-US" sz="1600" b="1" i="1" dirty="0">
                <a:solidFill>
                  <a:srgbClr val="A5AB2F"/>
                </a:solidFill>
              </a:rPr>
              <a:t>期刊跟踪</a:t>
            </a:r>
            <a:endParaRPr lang="en-US" altLang="zh-CN" sz="1600" b="1" i="1" dirty="0">
              <a:solidFill>
                <a:srgbClr val="A5AB2F"/>
              </a:solidFill>
            </a:endParaRPr>
          </a:p>
          <a:p>
            <a:r>
              <a:rPr lang="zh-CN" altLang="en-US" sz="1600" b="1" i="1" dirty="0">
                <a:solidFill>
                  <a:srgbClr val="A5AB2F"/>
                </a:solidFill>
              </a:rPr>
              <a:t>会议交流</a:t>
            </a:r>
            <a:endParaRPr lang="en-US" sz="1600" b="1" i="1" dirty="0">
              <a:solidFill>
                <a:srgbClr val="A5AB2F"/>
              </a:solidFill>
            </a:endParaRPr>
          </a:p>
        </p:txBody>
      </p:sp>
      <p:grpSp>
        <p:nvGrpSpPr>
          <p:cNvPr id="7" name="Group 6"/>
          <p:cNvGrpSpPr/>
          <p:nvPr/>
        </p:nvGrpSpPr>
        <p:grpSpPr>
          <a:xfrm>
            <a:off x="1580981" y="3554725"/>
            <a:ext cx="1005403" cy="772957"/>
            <a:chOff x="1862424" y="3887607"/>
            <a:chExt cx="1005403" cy="772957"/>
          </a:xfrm>
        </p:grpSpPr>
        <p:sp>
          <p:nvSpPr>
            <p:cNvPr id="85" name="矩形 84"/>
            <p:cNvSpPr/>
            <p:nvPr/>
          </p:nvSpPr>
          <p:spPr>
            <a:xfrm>
              <a:off x="1914918" y="3897147"/>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8" name="文本框 87"/>
            <p:cNvSpPr txBox="1"/>
            <p:nvPr/>
          </p:nvSpPr>
          <p:spPr>
            <a:xfrm>
              <a:off x="1862424" y="3887607"/>
              <a:ext cx="1005403" cy="338554"/>
            </a:xfrm>
            <a:prstGeom prst="rect">
              <a:avLst/>
            </a:prstGeom>
            <a:noFill/>
          </p:spPr>
          <p:txBody>
            <a:bodyPr wrap="none" rtlCol="0">
              <a:spAutoFit/>
            </a:bodyPr>
            <a:lstStyle/>
            <a:p>
              <a:pPr algn="ctr"/>
              <a:r>
                <a:rPr lang="zh-CN" altLang="en-US" sz="1600" b="1" dirty="0">
                  <a:solidFill>
                    <a:srgbClr val="1AC604"/>
                  </a:solidFill>
                  <a:latin typeface="微软雅黑" panose="020B0503020204020204" pitchFamily="34" charset="-122"/>
                  <a:ea typeface="微软雅黑" panose="020B0503020204020204" pitchFamily="34" charset="-122"/>
                </a:rPr>
                <a:t>目标期刊</a:t>
              </a:r>
              <a:endParaRPr lang="zh-CN" altLang="en-US" sz="1600" b="1" dirty="0">
                <a:solidFill>
                  <a:srgbClr val="1AC604"/>
                </a:solidFill>
                <a:latin typeface="微软雅黑" panose="020B0503020204020204" pitchFamily="34" charset="-122"/>
                <a:ea typeface="微软雅黑" panose="020B0503020204020204" pitchFamily="34" charset="-122"/>
              </a:endParaRPr>
            </a:p>
          </p:txBody>
        </p:sp>
        <p:pic>
          <p:nvPicPr>
            <p:cNvPr id="6" name="Graphic 5" descr="Books on Shelf"/>
            <p:cNvPicPr>
              <a:picLocks noChangeAspect="1"/>
            </p:cNvPicPr>
            <p:nvPr/>
          </p:nvPicPr>
          <p:blipFill>
            <a:blip r:embed="rId2"/>
            <a:stretch>
              <a:fillRect/>
            </a:stretch>
          </p:blipFill>
          <p:spPr>
            <a:xfrm>
              <a:off x="2131747" y="4120047"/>
              <a:ext cx="540517" cy="540517"/>
            </a:xfrm>
            <a:prstGeom prst="rect">
              <a:avLst/>
            </a:prstGeom>
          </p:spPr>
        </p:pic>
      </p:grpSp>
      <p:grpSp>
        <p:nvGrpSpPr>
          <p:cNvPr id="4" name="Group 3"/>
          <p:cNvGrpSpPr/>
          <p:nvPr/>
        </p:nvGrpSpPr>
        <p:grpSpPr>
          <a:xfrm>
            <a:off x="3820324" y="3555640"/>
            <a:ext cx="1005403" cy="752464"/>
            <a:chOff x="6238842" y="4224691"/>
            <a:chExt cx="1005403" cy="752464"/>
          </a:xfrm>
        </p:grpSpPr>
        <p:sp>
          <p:nvSpPr>
            <p:cNvPr id="46" name="箭头: V 形 45"/>
            <p:cNvSpPr/>
            <p:nvPr/>
          </p:nvSpPr>
          <p:spPr>
            <a:xfrm>
              <a:off x="6832400" y="4545263"/>
              <a:ext cx="12801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89" name="矩形 88"/>
            <p:cNvSpPr/>
            <p:nvPr/>
          </p:nvSpPr>
          <p:spPr>
            <a:xfrm>
              <a:off x="6291335" y="424563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3" name="文本框 92"/>
            <p:cNvSpPr txBox="1"/>
            <p:nvPr/>
          </p:nvSpPr>
          <p:spPr>
            <a:xfrm>
              <a:off x="6238842" y="4224691"/>
              <a:ext cx="1005403" cy="338554"/>
            </a:xfrm>
            <a:prstGeom prst="rect">
              <a:avLst/>
            </a:prstGeom>
            <a:noFill/>
          </p:spPr>
          <p:txBody>
            <a:bodyPr wrap="none" rtlCol="0">
              <a:spAutoFit/>
            </a:bodyPr>
            <a:lstStyle/>
            <a:p>
              <a:pPr algn="ctr"/>
              <a:r>
                <a:rPr lang="zh-CN" altLang="en-US" sz="1600" b="1" dirty="0">
                  <a:solidFill>
                    <a:schemeClr val="tx2"/>
                  </a:solidFill>
                  <a:latin typeface="微软雅黑" panose="020B0503020204020204" pitchFamily="34" charset="-122"/>
                  <a:ea typeface="微软雅黑" panose="020B0503020204020204" pitchFamily="34" charset="-122"/>
                </a:rPr>
                <a:t>论文写作</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pic>
          <p:nvPicPr>
            <p:cNvPr id="8" name="Graphic 7" descr="List"/>
            <p:cNvPicPr>
              <a:picLocks noChangeAspect="1"/>
            </p:cNvPicPr>
            <p:nvPr/>
          </p:nvPicPr>
          <p:blipFill>
            <a:blip r:embed="rId3"/>
            <a:stretch>
              <a:fillRect/>
            </a:stretch>
          </p:blipFill>
          <p:spPr>
            <a:xfrm>
              <a:off x="6526021" y="4478446"/>
              <a:ext cx="496361" cy="496361"/>
            </a:xfrm>
            <a:prstGeom prst="rect">
              <a:avLst/>
            </a:prstGeom>
          </p:spPr>
        </p:pic>
      </p:grpSp>
      <p:sp>
        <p:nvSpPr>
          <p:cNvPr id="43" name="TextBox 42"/>
          <p:cNvSpPr txBox="1"/>
          <p:nvPr/>
        </p:nvSpPr>
        <p:spPr>
          <a:xfrm>
            <a:off x="298504" y="2663705"/>
            <a:ext cx="1665841" cy="1077218"/>
          </a:xfrm>
          <a:prstGeom prst="rect">
            <a:avLst/>
          </a:prstGeom>
          <a:noFill/>
        </p:spPr>
        <p:txBody>
          <a:bodyPr wrap="none" rtlCol="0">
            <a:spAutoFit/>
          </a:bodyPr>
          <a:lstStyle/>
          <a:p>
            <a:r>
              <a:rPr lang="en-US" altLang="zh-CN" sz="1600" b="1" i="1" dirty="0">
                <a:solidFill>
                  <a:srgbClr val="1AC604"/>
                </a:solidFill>
              </a:rPr>
              <a:t>JCR</a:t>
            </a:r>
            <a:endParaRPr lang="en-US" altLang="zh-CN" sz="1600" b="1" i="1" dirty="0">
              <a:solidFill>
                <a:srgbClr val="1AC604"/>
              </a:solidFill>
            </a:endParaRPr>
          </a:p>
          <a:p>
            <a:r>
              <a:rPr lang="en-US" altLang="zh-CN" sz="1600" b="1" i="1" dirty="0" err="1">
                <a:solidFill>
                  <a:srgbClr val="1AC604"/>
                </a:solidFill>
              </a:rPr>
              <a:t>WoS</a:t>
            </a:r>
            <a:r>
              <a:rPr lang="zh-CN" altLang="en-US" sz="1600" b="1" i="1" dirty="0">
                <a:solidFill>
                  <a:srgbClr val="1AC604"/>
                </a:solidFill>
              </a:rPr>
              <a:t>平台</a:t>
            </a:r>
            <a:endParaRPr lang="en-US" altLang="zh-CN" sz="1600" b="1" i="1" dirty="0">
              <a:solidFill>
                <a:srgbClr val="1AC604"/>
              </a:solidFill>
            </a:endParaRPr>
          </a:p>
          <a:p>
            <a:r>
              <a:rPr lang="en-US" altLang="zh-CN" sz="1600" b="1" i="1" dirty="0">
                <a:solidFill>
                  <a:srgbClr val="1AC604"/>
                </a:solidFill>
              </a:rPr>
              <a:t>Endnote online</a:t>
            </a:r>
            <a:endParaRPr lang="en-US" altLang="zh-CN" sz="1600" b="1" i="1" dirty="0">
              <a:solidFill>
                <a:srgbClr val="1AC604"/>
              </a:solidFill>
            </a:endParaRPr>
          </a:p>
          <a:p>
            <a:r>
              <a:rPr lang="zh-CN" altLang="en-US" sz="1600" b="1" i="1" dirty="0">
                <a:solidFill>
                  <a:srgbClr val="1AC604"/>
                </a:solidFill>
              </a:rPr>
              <a:t>期刊定位</a:t>
            </a:r>
            <a:endParaRPr lang="en-US" sz="1600" b="1" i="1" dirty="0">
              <a:solidFill>
                <a:srgbClr val="1AC60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242292" y="1069387"/>
            <a:ext cx="6698084"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charset="0"/>
                <a:ea typeface="微软雅黑" panose="020B0503020204020204" pitchFamily="34" charset="-122"/>
              </a:defRPr>
            </a:lvl9pPr>
          </a:lstStyle>
          <a:p>
            <a:pPr>
              <a:lnSpc>
                <a:spcPct val="90000"/>
              </a:lnSpc>
            </a:pPr>
            <a:r>
              <a:rPr lang="zh-CN" altLang="en-US" sz="2800" b="1" dirty="0">
                <a:latin typeface="微软雅黑" panose="020B0503020204020204" pitchFamily="34" charset="-122"/>
                <a:cs typeface="Arial" panose="020B0604020202020204"/>
              </a:rPr>
              <a:t>文献写作好帮手</a:t>
            </a:r>
            <a:r>
              <a:rPr lang="en-US" altLang="zh-CN" sz="2800" b="1" dirty="0">
                <a:latin typeface="微软雅黑" panose="020B0503020204020204" pitchFamily="34" charset="-122"/>
                <a:cs typeface="Arial" panose="020B0604020202020204"/>
              </a:rPr>
              <a:t>—Endnote X9 </a:t>
            </a:r>
            <a:endParaRPr lang="zh-CN" altLang="en-US" sz="2800" b="1" dirty="0">
              <a:latin typeface="微软雅黑" panose="020B0503020204020204" pitchFamily="34" charset="-122"/>
              <a:cs typeface="Arial" panose="020B0604020202020204"/>
            </a:endParaRPr>
          </a:p>
        </p:txBody>
      </p:sp>
      <p:sp>
        <p:nvSpPr>
          <p:cNvPr id="2" name="Rectangle 1"/>
          <p:cNvSpPr/>
          <p:nvPr/>
        </p:nvSpPr>
        <p:spPr>
          <a:xfrm>
            <a:off x="281384" y="2054120"/>
            <a:ext cx="8689155" cy="4552015"/>
          </a:xfrm>
          <a:prstGeom prst="rect">
            <a:avLst/>
          </a:prstGeom>
        </p:spPr>
        <p:txBody>
          <a:bodyPr wrap="square">
            <a:spAutoFit/>
          </a:bodyPr>
          <a:lstStyle/>
          <a:p>
            <a:pPr>
              <a:lnSpc>
                <a:spcPct val="150000"/>
              </a:lnSpc>
              <a:spcBef>
                <a:spcPct val="50000"/>
              </a:spcBef>
              <a:buClr>
                <a:schemeClr val="tx2"/>
              </a:buClr>
              <a:buFontTx/>
              <a:buChar char="•"/>
            </a:pPr>
            <a:r>
              <a:rPr lang="zh-CN" altLang="en-US" dirty="0">
                <a:latin typeface="微软雅黑" panose="020B0503020204020204" pitchFamily="34" charset="-122"/>
                <a:ea typeface="微软雅黑" panose="020B0503020204020204" pitchFamily="34" charset="-122"/>
              </a:rPr>
              <a:t>与</a:t>
            </a:r>
            <a:r>
              <a:rPr lang="en-US" altLang="zh-CN" dirty="0">
                <a:latin typeface="微软雅黑" panose="020B0503020204020204" pitchFamily="34" charset="-122"/>
                <a:ea typeface="微软雅黑" panose="020B0503020204020204" pitchFamily="34" charset="-122"/>
              </a:rPr>
              <a:t>Microsoft Word</a:t>
            </a:r>
            <a:r>
              <a:rPr lang="zh-CN" altLang="en-US" dirty="0">
                <a:latin typeface="微软雅黑" panose="020B0503020204020204" pitchFamily="34" charset="-122"/>
                <a:ea typeface="微软雅黑" panose="020B0503020204020204" pitchFamily="34" charset="-122"/>
              </a:rPr>
              <a:t>自动连接</a:t>
            </a:r>
            <a:r>
              <a:rPr lang="en-US" altLang="zh-CN" dirty="0">
                <a:latin typeface="微软雅黑" panose="020B0503020204020204" pitchFamily="34" charset="-122"/>
                <a:ea typeface="微软雅黑" panose="020B0503020204020204" pitchFamily="34" charset="-122"/>
              </a:rPr>
              <a:t>, </a:t>
            </a:r>
            <a:r>
              <a:rPr lang="en-US" altLang="zh-CN" dirty="0">
                <a:solidFill>
                  <a:schemeClr val="tx2"/>
                </a:solidFill>
                <a:latin typeface="微软雅黑" panose="020B0503020204020204" pitchFamily="34" charset="-122"/>
                <a:ea typeface="微软雅黑" panose="020B0503020204020204" pitchFamily="34" charset="-122"/>
              </a:rPr>
              <a:t>Cite While You Write</a:t>
            </a:r>
            <a:endParaRPr lang="zh-CN" altLang="en-US" dirty="0">
              <a:solidFill>
                <a:schemeClr val="tx2"/>
              </a:solidFill>
              <a:latin typeface="微软雅黑" panose="020B0503020204020204" pitchFamily="34" charset="-122"/>
              <a:ea typeface="微软雅黑" panose="020B0503020204020204" pitchFamily="34" charset="-122"/>
            </a:endParaRPr>
          </a:p>
          <a:p>
            <a:pPr lvl="1">
              <a:lnSpc>
                <a:spcPct val="150000"/>
              </a:lnSpc>
              <a:spcBef>
                <a:spcPct val="30000"/>
              </a:spcBef>
              <a:buClr>
                <a:schemeClr val="tx2"/>
              </a:buCl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 </a:t>
            </a:r>
            <a:r>
              <a:rPr lang="zh-CN" altLang="en-US" b="1" dirty="0">
                <a:solidFill>
                  <a:srgbClr val="6817FF"/>
                </a:solidFill>
                <a:latin typeface="微软雅黑" panose="020B0503020204020204" pitchFamily="34" charset="-122"/>
                <a:ea typeface="微软雅黑" panose="020B0503020204020204" pitchFamily="34" charset="-122"/>
              </a:rPr>
              <a:t>自动生成</a:t>
            </a:r>
            <a:r>
              <a:rPr lang="zh-CN" altLang="en-US" dirty="0">
                <a:latin typeface="微软雅黑" panose="020B0503020204020204" pitchFamily="34" charset="-122"/>
                <a:ea typeface="微软雅黑" panose="020B0503020204020204" pitchFamily="34" charset="-122"/>
              </a:rPr>
              <a:t>文中和文后参考文献</a:t>
            </a:r>
            <a:endParaRPr lang="zh-CN" altLang="en-US" dirty="0">
              <a:latin typeface="微软雅黑" panose="020B0503020204020204" pitchFamily="34" charset="-122"/>
              <a:ea typeface="微软雅黑" panose="020B0503020204020204" pitchFamily="34" charset="-122"/>
            </a:endParaRPr>
          </a:p>
          <a:p>
            <a:pPr lvl="1">
              <a:lnSpc>
                <a:spcPct val="150000"/>
              </a:lnSpc>
              <a:spcBef>
                <a:spcPct val="30000"/>
              </a:spcBef>
              <a:buClr>
                <a:schemeClr val="tx2"/>
              </a:buCl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 提供</a:t>
            </a:r>
            <a:r>
              <a:rPr lang="zh-CN" altLang="en-US" dirty="0">
                <a:solidFill>
                  <a:schemeClr val="tx2"/>
                </a:solidFill>
                <a:latin typeface="微软雅黑" panose="020B0503020204020204" pitchFamily="34" charset="-122"/>
                <a:ea typeface="微软雅黑" panose="020B0503020204020204" pitchFamily="34" charset="-122"/>
              </a:rPr>
              <a:t>七千多种期刊</a:t>
            </a:r>
            <a:r>
              <a:rPr lang="zh-CN" altLang="en-US" dirty="0">
                <a:latin typeface="微软雅黑" panose="020B0503020204020204" pitchFamily="34" charset="-122"/>
                <a:ea typeface="微软雅黑" panose="020B0503020204020204" pitchFamily="34" charset="-122"/>
              </a:rPr>
              <a:t>的参考文献格式</a:t>
            </a:r>
            <a:endParaRPr lang="zh-CN" altLang="en-US" dirty="0">
              <a:latin typeface="微软雅黑" panose="020B0503020204020204" pitchFamily="34" charset="-122"/>
              <a:ea typeface="微软雅黑" panose="020B0503020204020204" pitchFamily="34" charset="-122"/>
            </a:endParaRPr>
          </a:p>
          <a:p>
            <a:pPr>
              <a:lnSpc>
                <a:spcPct val="150000"/>
              </a:lnSpc>
              <a:spcBef>
                <a:spcPct val="50000"/>
              </a:spcBef>
              <a:buClr>
                <a:schemeClr val="tx2"/>
              </a:buClr>
              <a:buFontTx/>
              <a:buChar char="•"/>
            </a:pPr>
            <a:r>
              <a:rPr lang="zh-CN" altLang="en-US" dirty="0">
                <a:latin typeface="微软雅黑" panose="020B0503020204020204" pitchFamily="34" charset="-122"/>
                <a:ea typeface="微软雅黑" panose="020B0503020204020204" pitchFamily="34" charset="-122"/>
              </a:rPr>
              <a:t>提高写作效率：</a:t>
            </a:r>
            <a:endParaRPr lang="en-US" altLang="zh-CN" dirty="0">
              <a:latin typeface="微软雅黑" panose="020B0503020204020204" pitchFamily="34" charset="-122"/>
              <a:ea typeface="微软雅黑" panose="020B0503020204020204" pitchFamily="34" charset="-122"/>
            </a:endParaRPr>
          </a:p>
          <a:p>
            <a:pPr lvl="1">
              <a:lnSpc>
                <a:spcPct val="150000"/>
              </a:lnSpc>
              <a:spcBef>
                <a:spcPct val="30000"/>
              </a:spcBef>
              <a:buClr>
                <a:schemeClr val="tx2"/>
              </a:buCl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按拟投稿期刊的格式要求自动生成参考文献</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节约了大量的时间和精力</a:t>
            </a:r>
            <a:endParaRPr lang="zh-CN" altLang="en-US" dirty="0">
              <a:latin typeface="微软雅黑" panose="020B0503020204020204" pitchFamily="34" charset="-122"/>
              <a:ea typeface="微软雅黑" panose="020B0503020204020204" pitchFamily="34" charset="-122"/>
            </a:endParaRPr>
          </a:p>
          <a:p>
            <a:pPr lvl="1">
              <a:lnSpc>
                <a:spcPct val="150000"/>
              </a:lnSpc>
              <a:spcBef>
                <a:spcPct val="30000"/>
              </a:spcBef>
              <a:buClr>
                <a:schemeClr val="tx2"/>
              </a:buCl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对文章中的引用进行</a:t>
            </a:r>
            <a:r>
              <a:rPr lang="zh-CN" altLang="en-US" dirty="0">
                <a:solidFill>
                  <a:schemeClr val="tx2"/>
                </a:solidFill>
                <a:latin typeface="微软雅黑" panose="020B0503020204020204" pitchFamily="34" charset="-122"/>
                <a:ea typeface="微软雅黑" panose="020B0503020204020204" pitchFamily="34" charset="-122"/>
              </a:rPr>
              <a:t>增、删、改</a:t>
            </a:r>
            <a:r>
              <a:rPr lang="zh-CN" altLang="en-US" dirty="0">
                <a:latin typeface="微软雅黑" panose="020B0503020204020204" pitchFamily="34" charset="-122"/>
                <a:ea typeface="微软雅黑" panose="020B0503020204020204" pitchFamily="34" charset="-122"/>
              </a:rPr>
              <a:t>以及位置调整都会</a:t>
            </a:r>
            <a:r>
              <a:rPr lang="zh-CN" altLang="en-US" b="1" dirty="0">
                <a:solidFill>
                  <a:srgbClr val="6817FF"/>
                </a:solidFill>
                <a:latin typeface="微软雅黑" panose="020B0503020204020204" pitchFamily="34" charset="-122"/>
                <a:ea typeface="微软雅黑" panose="020B0503020204020204" pitchFamily="34" charset="-122"/>
              </a:rPr>
              <a:t>自动重新排好序</a:t>
            </a:r>
            <a:endParaRPr lang="zh-CN" altLang="en-US" b="1" dirty="0">
              <a:solidFill>
                <a:srgbClr val="6817FF"/>
              </a:solidFill>
              <a:latin typeface="微软雅黑" panose="020B0503020204020204" pitchFamily="34" charset="-122"/>
              <a:ea typeface="微软雅黑" panose="020B0503020204020204" pitchFamily="34" charset="-122"/>
            </a:endParaRPr>
          </a:p>
          <a:p>
            <a:pPr lvl="1">
              <a:lnSpc>
                <a:spcPct val="150000"/>
              </a:lnSpc>
              <a:spcBef>
                <a:spcPct val="30000"/>
              </a:spcBef>
              <a:buClr>
                <a:schemeClr val="tx2"/>
              </a:buCl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修改退稿</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准备另投它刊时</a:t>
            </a:r>
            <a:r>
              <a:rPr lang="en-US" altLang="zh-CN" dirty="0">
                <a:latin typeface="微软雅黑" panose="020B0503020204020204" pitchFamily="34" charset="-122"/>
                <a:ea typeface="微软雅黑" panose="020B0503020204020204" pitchFamily="34" charset="-122"/>
              </a:rPr>
              <a:t>, </a:t>
            </a:r>
            <a:r>
              <a:rPr lang="zh-CN" altLang="en-US" b="1" dirty="0">
                <a:solidFill>
                  <a:srgbClr val="6817FF"/>
                </a:solidFill>
                <a:latin typeface="微软雅黑" panose="020B0503020204020204" pitchFamily="34" charset="-122"/>
                <a:ea typeface="微软雅黑" panose="020B0503020204020204" pitchFamily="34" charset="-122"/>
              </a:rPr>
              <a:t>瞬间调整参考文献格式</a:t>
            </a:r>
            <a:endParaRPr lang="en-US" altLang="zh-CN" b="1" dirty="0">
              <a:solidFill>
                <a:srgbClr val="6817FF"/>
              </a:solidFill>
              <a:latin typeface="微软雅黑" panose="020B0503020204020204" pitchFamily="34" charset="-122"/>
              <a:ea typeface="微软雅黑" panose="020B0503020204020204" pitchFamily="34" charset="-122"/>
            </a:endParaRPr>
          </a:p>
          <a:p>
            <a:pPr lvl="1">
              <a:lnSpc>
                <a:spcPct val="150000"/>
              </a:lnSpc>
              <a:spcBef>
                <a:spcPct val="30000"/>
              </a:spcBef>
              <a:buClr>
                <a:schemeClr val="tx2"/>
              </a:buCl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利用</a:t>
            </a:r>
            <a:r>
              <a:rPr lang="en-US" altLang="zh-CN" dirty="0">
                <a:latin typeface="微软雅黑" panose="020B0503020204020204" pitchFamily="34" charset="-122"/>
                <a:ea typeface="微软雅黑" panose="020B0503020204020204" pitchFamily="34" charset="-122"/>
              </a:rPr>
              <a:t>EndNote</a:t>
            </a:r>
            <a:r>
              <a:rPr lang="zh-CN" altLang="en-US" dirty="0">
                <a:latin typeface="微软雅黑" panose="020B0503020204020204" pitchFamily="34" charset="-122"/>
                <a:ea typeface="微软雅黑" panose="020B0503020204020204" pitchFamily="34" charset="-122"/>
              </a:rPr>
              <a:t>内置投稿期刊的模板进行写作，节省调整文章格式的精力。</a:t>
            </a:r>
            <a:endParaRPr lang="en-US" altLang="zh-CN" dirty="0">
              <a:latin typeface="微软雅黑" panose="020B0503020204020204" pitchFamily="34" charset="-122"/>
              <a:ea typeface="微软雅黑" panose="020B0503020204020204" pitchFamily="34" charset="-122"/>
            </a:endParaRPr>
          </a:p>
          <a:p>
            <a:pPr lvl="1">
              <a:lnSpc>
                <a:spcPct val="150000"/>
              </a:lnSpc>
              <a:spcBef>
                <a:spcPct val="30000"/>
              </a:spcBef>
              <a:buClr>
                <a:schemeClr val="tx2"/>
              </a:buCl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手工编辑</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修改</a:t>
            </a:r>
            <a:r>
              <a:rPr lang="en-US" altLang="zh-CN" dirty="0">
                <a:latin typeface="微软雅黑" panose="020B0503020204020204" pitchFamily="34" charset="-122"/>
                <a:ea typeface="微软雅黑" panose="020B0503020204020204" pitchFamily="34" charset="-122"/>
              </a:rPr>
              <a:t>EndNote</a:t>
            </a:r>
            <a:r>
              <a:rPr lang="zh-CN" altLang="en-US" dirty="0">
                <a:latin typeface="微软雅黑" panose="020B0503020204020204" pitchFamily="34" charset="-122"/>
                <a:ea typeface="微软雅黑" panose="020B0503020204020204" pitchFamily="34" charset="-122"/>
              </a:rPr>
              <a:t>参考文献格式，让写作更高效。</a:t>
            </a:r>
            <a:endParaRPr lang="zh-CN" altLang="en-US" dirty="0">
              <a:latin typeface="微软雅黑" panose="020B0503020204020204" pitchFamily="34" charset="-122"/>
              <a:ea typeface="微软雅黑" panose="020B0503020204020204" pitchFamily="34" charset="-122"/>
            </a:endParaRPr>
          </a:p>
        </p:txBody>
      </p:sp>
      <p:pic>
        <p:nvPicPr>
          <p:cNvPr id="6" name="Picture 5"/>
          <p:cNvPicPr>
            <a:picLocks noChangeAspect="1"/>
          </p:cNvPicPr>
          <p:nvPr/>
        </p:nvPicPr>
        <p:blipFill rotWithShape="1">
          <a:blip r:embed="rId1">
            <a:clrChange>
              <a:clrFrom>
                <a:srgbClr val="FFFFFF"/>
              </a:clrFrom>
              <a:clrTo>
                <a:srgbClr val="FFFFFF">
                  <a:alpha val="0"/>
                </a:srgbClr>
              </a:clrTo>
            </a:clrChange>
          </a:blip>
          <a:srcRect l="1681" t="903" r="44880" b="27913"/>
          <a:stretch>
            <a:fillRect/>
          </a:stretch>
        </p:blipFill>
        <p:spPr>
          <a:xfrm>
            <a:off x="7272997" y="376816"/>
            <a:ext cx="1378048" cy="1178459"/>
          </a:xfrm>
          <a:prstGeom prst="rect">
            <a:avLst/>
          </a:prstGeom>
        </p:spPr>
      </p:pic>
      <p:sp>
        <p:nvSpPr>
          <p:cNvPr id="7" name="箭头: 五边形 34"/>
          <p:cNvSpPr/>
          <p:nvPr/>
        </p:nvSpPr>
        <p:spPr>
          <a:xfrm>
            <a:off x="1" y="264185"/>
            <a:ext cx="2962274"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 name="文本框 35"/>
          <p:cNvSpPr txBox="1"/>
          <p:nvPr/>
        </p:nvSpPr>
        <p:spPr>
          <a:xfrm>
            <a:off x="1" y="317870"/>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论文写作</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9" name="箭头: V 形 36"/>
          <p:cNvSpPr/>
          <p:nvPr/>
        </p:nvSpPr>
        <p:spPr>
          <a:xfrm>
            <a:off x="2840311" y="264184"/>
            <a:ext cx="3341416" cy="594360"/>
          </a:xfrm>
          <a:prstGeom prst="chevron">
            <a:avLst/>
          </a:prstGeom>
          <a:solidFill>
            <a:schemeClr val="tx1"/>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0" name="文本框 37"/>
          <p:cNvSpPr txBox="1"/>
          <p:nvPr/>
        </p:nvSpPr>
        <p:spPr>
          <a:xfrm>
            <a:off x="3204566" y="288642"/>
            <a:ext cx="2574191"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参考文献规范</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defTabSz="9144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fld>
            <a:endParaRPr lang="en-US" altLang="zh-CN">
              <a:solidFill>
                <a:srgbClr val="000000"/>
              </a:solidFill>
              <a:ea typeface="宋体" panose="02010600030101010101" pitchFamily="2" charset="-122"/>
            </a:endParaRPr>
          </a:p>
        </p:txBody>
      </p:sp>
      <p:pic>
        <p:nvPicPr>
          <p:cNvPr id="5" name="Picture 11"/>
          <p:cNvPicPr>
            <a:picLocks noChangeAspect="1" noChangeArrowheads="1"/>
          </p:cNvPicPr>
          <p:nvPr/>
        </p:nvPicPr>
        <p:blipFill>
          <a:blip r:embed="rId1"/>
          <a:stretch>
            <a:fillRect/>
          </a:stretch>
        </p:blipFill>
        <p:spPr bwMode="auto">
          <a:xfrm>
            <a:off x="0" y="1275833"/>
            <a:ext cx="9885363" cy="3917794"/>
          </a:xfrm>
          <a:prstGeom prst="rect">
            <a:avLst/>
          </a:prstGeom>
          <a:noFill/>
          <a:ln w="9525">
            <a:noFill/>
            <a:miter lim="800000"/>
            <a:headEnd/>
            <a:tailEnd/>
          </a:ln>
        </p:spPr>
      </p:pic>
      <p:sp>
        <p:nvSpPr>
          <p:cNvPr id="6" name="标题 1"/>
          <p:cNvSpPr>
            <a:spLocks noGrp="1"/>
          </p:cNvSpPr>
          <p:nvPr>
            <p:ph type="title"/>
          </p:nvPr>
        </p:nvSpPr>
        <p:spPr>
          <a:xfrm>
            <a:off x="1" y="122449"/>
            <a:ext cx="9143998" cy="836613"/>
          </a:xfrm>
        </p:spPr>
        <p:txBody>
          <a:bodyPr/>
          <a:lstStyle/>
          <a:p>
            <a:pPr eaLnBrk="1" hangingPunct="1"/>
            <a:r>
              <a:rPr lang="zh-CN" altLang="en-US" sz="3000" dirty="0">
                <a:latin typeface="微软雅黑" panose="020B0503020204020204" pitchFamily="34" charset="-122"/>
                <a:ea typeface="微软雅黑" panose="020B0503020204020204" pitchFamily="34" charset="-122"/>
              </a:rPr>
              <a:t>小插件：实现</a:t>
            </a:r>
            <a:r>
              <a:rPr lang="en-US" altLang="zh-CN" sz="3000" dirty="0">
                <a:latin typeface="微软雅黑" panose="020B0503020204020204" pitchFamily="34" charset="-122"/>
                <a:ea typeface="微软雅黑" panose="020B0503020204020204" pitchFamily="34" charset="-122"/>
              </a:rPr>
              <a:t>word</a:t>
            </a:r>
            <a:r>
              <a:rPr lang="zh-CN" altLang="en-US" sz="3000" dirty="0">
                <a:latin typeface="微软雅黑" panose="020B0503020204020204" pitchFamily="34" charset="-122"/>
                <a:ea typeface="微软雅黑" panose="020B0503020204020204" pitchFamily="34" charset="-122"/>
              </a:rPr>
              <a:t>与</a:t>
            </a:r>
            <a:r>
              <a:rPr lang="en-US" altLang="zh-CN" sz="3000" dirty="0">
                <a:latin typeface="微软雅黑" panose="020B0503020204020204" pitchFamily="34" charset="-122"/>
                <a:ea typeface="微软雅黑" panose="020B0503020204020204" pitchFamily="34" charset="-122"/>
              </a:rPr>
              <a:t>Endnote</a:t>
            </a:r>
            <a:r>
              <a:rPr lang="en-US" altLang="zh-CN" sz="3000" baseline="30000" dirty="0">
                <a:latin typeface="微软雅黑" panose="020B0503020204020204" pitchFamily="34" charset="-122"/>
                <a:ea typeface="微软雅黑" panose="020B0503020204020204" pitchFamily="34" charset="-122"/>
              </a:rPr>
              <a:t>®</a:t>
            </a:r>
            <a:r>
              <a:rPr lang="en-US" altLang="zh-CN" sz="3000" dirty="0">
                <a:latin typeface="微软雅黑" panose="020B0503020204020204" pitchFamily="34" charset="-122"/>
                <a:ea typeface="微软雅黑" panose="020B0503020204020204" pitchFamily="34" charset="-122"/>
              </a:rPr>
              <a:t> online</a:t>
            </a:r>
            <a:r>
              <a:rPr lang="zh-CN" altLang="en-US" sz="3000" dirty="0">
                <a:latin typeface="微软雅黑" panose="020B0503020204020204" pitchFamily="34" charset="-122"/>
                <a:ea typeface="微软雅黑" panose="020B0503020204020204" pitchFamily="34" charset="-122"/>
              </a:rPr>
              <a:t>之间的对接</a:t>
            </a:r>
            <a:endParaRPr lang="zh-CN" altLang="en-US" sz="3000" dirty="0">
              <a:latin typeface="微软雅黑" panose="020B0503020204020204" pitchFamily="34" charset="-122"/>
              <a:ea typeface="微软雅黑" panose="020B0503020204020204" pitchFamily="34" charset="-122"/>
            </a:endParaRPr>
          </a:p>
        </p:txBody>
      </p:sp>
      <p:sp>
        <p:nvSpPr>
          <p:cNvPr id="7" name="矩形 4"/>
          <p:cNvSpPr/>
          <p:nvPr/>
        </p:nvSpPr>
        <p:spPr>
          <a:xfrm>
            <a:off x="3753853" y="1382382"/>
            <a:ext cx="576262" cy="215900"/>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anose="02010600030101010101" pitchFamily="2" charset="-122"/>
            </a:endParaRPr>
          </a:p>
        </p:txBody>
      </p:sp>
      <p:sp>
        <p:nvSpPr>
          <p:cNvPr id="8" name="矩形 5"/>
          <p:cNvSpPr/>
          <p:nvPr/>
        </p:nvSpPr>
        <p:spPr>
          <a:xfrm>
            <a:off x="4158938" y="1725041"/>
            <a:ext cx="1655763" cy="28892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anose="02010600030101010101" pitchFamily="2" charset="-122"/>
            </a:endParaRPr>
          </a:p>
        </p:txBody>
      </p:sp>
      <p:sp>
        <p:nvSpPr>
          <p:cNvPr id="9" name="Rounded Rectangle 6"/>
          <p:cNvSpPr>
            <a:spLocks noChangeArrowheads="1"/>
          </p:cNvSpPr>
          <p:nvPr/>
        </p:nvSpPr>
        <p:spPr bwMode="auto">
          <a:xfrm>
            <a:off x="3924300" y="4067259"/>
            <a:ext cx="1584325" cy="287337"/>
          </a:xfrm>
          <a:prstGeom prst="roundRect">
            <a:avLst>
              <a:gd name="adj" fmla="val 16667"/>
            </a:avLst>
          </a:prstGeom>
          <a:noFill/>
          <a:ln w="9525" algn="ctr">
            <a:noFill/>
            <a:round/>
          </a:ln>
        </p:spPr>
        <p:txBody>
          <a:bodyPr lIns="0" tIns="0" rIns="182880" bIns="0"/>
          <a:lstStyle/>
          <a:p>
            <a:pPr>
              <a:spcBef>
                <a:spcPct val="50000"/>
              </a:spcBef>
            </a:pPr>
            <a:endParaRPr lang="en-US" sz="2400">
              <a:solidFill>
                <a:srgbClr val="000000"/>
              </a:solidFill>
            </a:endParaRPr>
          </a:p>
        </p:txBody>
      </p:sp>
      <p:sp>
        <p:nvSpPr>
          <p:cNvPr id="10" name="TextBox 9"/>
          <p:cNvSpPr txBox="1"/>
          <p:nvPr/>
        </p:nvSpPr>
        <p:spPr>
          <a:xfrm>
            <a:off x="3166080" y="2122472"/>
            <a:ext cx="1584176" cy="369332"/>
          </a:xfrm>
          <a:prstGeom prst="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defRPr/>
            </a:pPr>
            <a:r>
              <a:rPr lang="zh-CN" altLang="en-US" dirty="0">
                <a:solidFill>
                  <a:srgbClr val="FFFFFF"/>
                </a:solidFill>
                <a:latin typeface="微软雅黑" panose="020B0503020204020204" pitchFamily="34" charset="-122"/>
                <a:ea typeface="微软雅黑" panose="020B0503020204020204" pitchFamily="34" charset="-122"/>
                <a:cs typeface="Microsoft Sans Serif" panose="020B0604020202020204" pitchFamily="34" charset="0"/>
              </a:rPr>
              <a:t>边写作边引用</a:t>
            </a:r>
            <a:endParaRPr lang="en-US" dirty="0">
              <a:solidFill>
                <a:srgbClr val="FFFFFF"/>
              </a:solidFill>
              <a:latin typeface="微软雅黑" panose="020B0503020204020204" pitchFamily="34" charset="-122"/>
              <a:ea typeface="微软雅黑" panose="020B0503020204020204" pitchFamily="34" charset="-122"/>
              <a:cs typeface="Microsoft Sans Serif"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defTabSz="9144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fld>
            <a:endParaRPr lang="en-US" altLang="zh-CN">
              <a:solidFill>
                <a:srgbClr val="000000"/>
              </a:solidFill>
              <a:ea typeface="宋体" panose="02010600030101010101" pitchFamily="2" charset="-122"/>
            </a:endParaRPr>
          </a:p>
        </p:txBody>
      </p:sp>
      <p:sp>
        <p:nvSpPr>
          <p:cNvPr id="6" name="内容占位符 2"/>
          <p:cNvSpPr>
            <a:spLocks noGrp="1"/>
          </p:cNvSpPr>
          <p:nvPr>
            <p:ph idx="1"/>
          </p:nvPr>
        </p:nvSpPr>
        <p:spPr>
          <a:xfrm>
            <a:off x="917575" y="2098804"/>
            <a:ext cx="7369175" cy="4570412"/>
          </a:xfrm>
        </p:spPr>
        <p:txBody>
          <a:bodyPr/>
          <a:lstStyle/>
          <a:p>
            <a:pPr eaLnBrk="1" hangingPunct="1"/>
            <a:endParaRPr lang="zh-CN" altLang="en-US">
              <a:ea typeface="宋体" panose="02010600030101010101" pitchFamily="2" charset="-122"/>
            </a:endParaRPr>
          </a:p>
        </p:txBody>
      </p:sp>
      <p:pic>
        <p:nvPicPr>
          <p:cNvPr id="7" name="Picture 2"/>
          <p:cNvPicPr>
            <a:picLocks noChangeAspect="1" noChangeArrowheads="1"/>
          </p:cNvPicPr>
          <p:nvPr/>
        </p:nvPicPr>
        <p:blipFill>
          <a:blip r:embed="rId1"/>
          <a:stretch>
            <a:fillRect/>
          </a:stretch>
        </p:blipFill>
        <p:spPr bwMode="auto">
          <a:xfrm>
            <a:off x="7230" y="1265291"/>
            <a:ext cx="9412288" cy="5016212"/>
          </a:xfrm>
          <a:prstGeom prst="rect">
            <a:avLst/>
          </a:prstGeom>
          <a:noFill/>
          <a:ln w="9525">
            <a:noFill/>
            <a:miter lim="800000"/>
            <a:headEnd/>
            <a:tailEnd/>
          </a:ln>
        </p:spPr>
      </p:pic>
      <p:sp>
        <p:nvSpPr>
          <p:cNvPr id="8" name="矩形 4"/>
          <p:cNvSpPr/>
          <p:nvPr/>
        </p:nvSpPr>
        <p:spPr>
          <a:xfrm>
            <a:off x="4052174" y="1392697"/>
            <a:ext cx="752475" cy="322263"/>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anose="02010600030101010101" pitchFamily="2" charset="-122"/>
            </a:endParaRPr>
          </a:p>
        </p:txBody>
      </p:sp>
      <p:sp>
        <p:nvSpPr>
          <p:cNvPr id="9" name="标题 1"/>
          <p:cNvSpPr txBox="1"/>
          <p:nvPr/>
        </p:nvSpPr>
        <p:spPr bwMode="auto">
          <a:xfrm>
            <a:off x="917575" y="92888"/>
            <a:ext cx="8175625" cy="836613"/>
          </a:xfrm>
          <a:prstGeom prst="rect">
            <a:avLst/>
          </a:prstGeom>
          <a:noFill/>
          <a:ln w="9525">
            <a:noFill/>
            <a:miter lim="800000"/>
          </a:ln>
        </p:spPr>
        <p:txBody>
          <a:bodyPr lIns="0" tIns="0" rIns="0" bIns="0" anchor="b"/>
          <a:lstStyle/>
          <a:p>
            <a:pPr eaLnBrk="0" hangingPunct="0">
              <a:lnSpc>
                <a:spcPct val="90000"/>
              </a:lnSpc>
            </a:pPr>
            <a:r>
              <a:rPr lang="zh-CN" altLang="en-US" sz="2800" dirty="0">
                <a:solidFill>
                  <a:srgbClr val="000000"/>
                </a:solidFill>
                <a:latin typeface="微软雅黑" panose="020B0503020204020204" pitchFamily="34" charset="-122"/>
                <a:ea typeface="微软雅黑" panose="020B0503020204020204" pitchFamily="34" charset="-122"/>
              </a:rPr>
              <a:t>小插件：实现</a:t>
            </a:r>
            <a:r>
              <a:rPr lang="en-US" altLang="zh-CN" sz="2800" dirty="0">
                <a:solidFill>
                  <a:srgbClr val="000000"/>
                </a:solidFill>
                <a:latin typeface="微软雅黑" panose="020B0503020204020204" pitchFamily="34" charset="-122"/>
                <a:ea typeface="微软雅黑" panose="020B0503020204020204" pitchFamily="34" charset="-122"/>
              </a:rPr>
              <a:t>word</a:t>
            </a:r>
            <a:r>
              <a:rPr lang="zh-CN" altLang="en-US" sz="2800" dirty="0">
                <a:solidFill>
                  <a:srgbClr val="000000"/>
                </a:solidFill>
                <a:latin typeface="微软雅黑" panose="020B0503020204020204" pitchFamily="34" charset="-122"/>
                <a:ea typeface="微软雅黑" panose="020B0503020204020204" pitchFamily="34" charset="-122"/>
              </a:rPr>
              <a:t>与</a:t>
            </a:r>
            <a:r>
              <a:rPr lang="en-US" altLang="zh-CN" sz="2800" dirty="0">
                <a:solidFill>
                  <a:srgbClr val="000000"/>
                </a:solidFill>
                <a:latin typeface="微软雅黑" panose="020B0503020204020204" pitchFamily="34" charset="-122"/>
                <a:ea typeface="微软雅黑" panose="020B0503020204020204" pitchFamily="34" charset="-122"/>
              </a:rPr>
              <a:t>Endnote</a:t>
            </a:r>
            <a:r>
              <a:rPr lang="en-US" altLang="zh-CN" sz="2800" baseline="30000" dirty="0">
                <a:solidFill>
                  <a:srgbClr val="000000"/>
                </a:solidFill>
                <a:latin typeface="微软雅黑" panose="020B0503020204020204" pitchFamily="34" charset="-122"/>
                <a:ea typeface="微软雅黑" panose="020B0503020204020204" pitchFamily="34" charset="-122"/>
              </a:rPr>
              <a:t>® </a:t>
            </a:r>
            <a:r>
              <a:rPr lang="en-US" altLang="zh-CN" sz="2800" dirty="0">
                <a:solidFill>
                  <a:srgbClr val="000000"/>
                </a:solidFill>
                <a:latin typeface="微软雅黑" panose="020B0503020204020204" pitchFamily="34" charset="-122"/>
                <a:ea typeface="微软雅黑" panose="020B0503020204020204" pitchFamily="34" charset="-122"/>
              </a:rPr>
              <a:t> online</a:t>
            </a:r>
            <a:r>
              <a:rPr lang="zh-CN" altLang="en-US" sz="2800" dirty="0">
                <a:solidFill>
                  <a:srgbClr val="000000"/>
                </a:solidFill>
                <a:latin typeface="微软雅黑" panose="020B0503020204020204" pitchFamily="34" charset="-122"/>
                <a:ea typeface="微软雅黑" panose="020B0503020204020204" pitchFamily="34" charset="-122"/>
              </a:rPr>
              <a:t>之间的对接</a:t>
            </a:r>
            <a:endParaRPr lang="zh-CN" altLang="en-US" sz="2800" dirty="0">
              <a:solidFill>
                <a:srgbClr val="000000"/>
              </a:solidFill>
              <a:latin typeface="微软雅黑" panose="020B0503020204020204" pitchFamily="34" charset="-122"/>
              <a:ea typeface="微软雅黑" panose="020B0503020204020204" pitchFamily="34" charset="-122"/>
            </a:endParaRPr>
          </a:p>
        </p:txBody>
      </p:sp>
      <p:pic>
        <p:nvPicPr>
          <p:cNvPr id="10" name="Picture 2"/>
          <p:cNvPicPr>
            <a:picLocks noChangeAspect="1" noChangeArrowheads="1"/>
          </p:cNvPicPr>
          <p:nvPr/>
        </p:nvPicPr>
        <p:blipFill>
          <a:blip r:embed="rId2" cstate="print"/>
          <a:srcRect l="5681" t="22810" r="7104" b="2066"/>
          <a:stretch>
            <a:fillRect/>
          </a:stretch>
        </p:blipFill>
        <p:spPr bwMode="auto">
          <a:xfrm>
            <a:off x="1241947" y="2415653"/>
            <a:ext cx="6881606" cy="370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1" cstate="print"/>
          <a:srcRect/>
          <a:stretch>
            <a:fillRect/>
          </a:stretch>
        </p:blipFill>
        <p:spPr bwMode="auto">
          <a:xfrm>
            <a:off x="4763" y="1263673"/>
            <a:ext cx="9923463" cy="5240338"/>
          </a:xfrm>
          <a:prstGeom prst="rect">
            <a:avLst/>
          </a:prstGeom>
          <a:noFill/>
          <a:ln w="9525">
            <a:noFill/>
            <a:miter lim="800000"/>
            <a:headEnd/>
            <a:tailEnd/>
          </a:ln>
        </p:spPr>
      </p:pic>
      <p:sp>
        <p:nvSpPr>
          <p:cNvPr id="4" name="Slide Number Placeholder 3"/>
          <p:cNvSpPr>
            <a:spLocks noGrp="1"/>
          </p:cNvSpPr>
          <p:nvPr>
            <p:ph type="sldNum" sz="quarter" idx="11"/>
          </p:nvPr>
        </p:nvSpPr>
        <p:spPr>
          <a:xfrm>
            <a:off x="8424862" y="6558226"/>
            <a:ext cx="719137" cy="463550"/>
          </a:xfrm>
        </p:spPr>
        <p:txBody>
          <a:bodyPr/>
          <a:lstStyle/>
          <a:p>
            <a:pPr defTabSz="9144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fld>
            <a:endParaRPr lang="en-US" altLang="zh-CN">
              <a:solidFill>
                <a:srgbClr val="000000"/>
              </a:solidFill>
              <a:ea typeface="宋体" panose="02010600030101010101" pitchFamily="2" charset="-122"/>
            </a:endParaRPr>
          </a:p>
        </p:txBody>
      </p:sp>
      <p:pic>
        <p:nvPicPr>
          <p:cNvPr id="47" name="Content Placeholder 46" descr="Image 55.jpg"/>
          <p:cNvPicPr>
            <a:picLocks noGrp="1" noChangeAspect="1"/>
          </p:cNvPicPr>
          <p:nvPr>
            <p:ph idx="1"/>
          </p:nvPr>
        </p:nvPicPr>
        <p:blipFill>
          <a:blip r:embed="rId2"/>
          <a:stretch>
            <a:fillRect/>
          </a:stretch>
        </p:blipFill>
        <p:spPr>
          <a:xfrm>
            <a:off x="4763" y="1449383"/>
            <a:ext cx="4773612" cy="999783"/>
          </a:xfrm>
        </p:spPr>
      </p:pic>
      <p:sp>
        <p:nvSpPr>
          <p:cNvPr id="35" name="标题 1"/>
          <p:cNvSpPr txBox="1"/>
          <p:nvPr/>
        </p:nvSpPr>
        <p:spPr bwMode="auto">
          <a:xfrm>
            <a:off x="922421" y="477672"/>
            <a:ext cx="7369175" cy="464288"/>
          </a:xfrm>
          <a:prstGeom prst="rect">
            <a:avLst/>
          </a:prstGeom>
          <a:noFill/>
          <a:ln w="9525">
            <a:noFill/>
            <a:miter lim="800000"/>
          </a:ln>
        </p:spPr>
        <p:txBody>
          <a:bodyPr lIns="0" tIns="0" rIns="0" bIns="0" anchor="b"/>
          <a:lstStyle/>
          <a:p>
            <a:pPr eaLnBrk="0" hangingPunct="0">
              <a:lnSpc>
                <a:spcPct val="90000"/>
              </a:lnSpc>
            </a:pPr>
            <a:r>
              <a:rPr lang="zh-CN" altLang="en-US" sz="2800" dirty="0">
                <a:solidFill>
                  <a:srgbClr val="000000"/>
                </a:solidFill>
                <a:latin typeface="微软雅黑" panose="020B0503020204020204" pitchFamily="34" charset="-122"/>
                <a:ea typeface="微软雅黑" panose="020B0503020204020204" pitchFamily="34" charset="-122"/>
              </a:rPr>
              <a:t>如何插入参考文献？</a:t>
            </a:r>
            <a:endParaRPr lang="zh-CN" altLang="en-US" sz="2800" dirty="0">
              <a:solidFill>
                <a:srgbClr val="000000"/>
              </a:solidFill>
              <a:latin typeface="微软雅黑" panose="020B0503020204020204" pitchFamily="34" charset="-122"/>
              <a:ea typeface="微软雅黑" panose="020B0503020204020204" pitchFamily="34" charset="-122"/>
            </a:endParaRPr>
          </a:p>
        </p:txBody>
      </p:sp>
      <p:grpSp>
        <p:nvGrpSpPr>
          <p:cNvPr id="36" name="组合 19"/>
          <p:cNvGrpSpPr/>
          <p:nvPr/>
        </p:nvGrpSpPr>
        <p:grpSpPr bwMode="auto">
          <a:xfrm>
            <a:off x="4763" y="1263672"/>
            <a:ext cx="6191321" cy="1185493"/>
            <a:chOff x="0" y="1035424"/>
            <a:chExt cx="4791636" cy="1021976"/>
          </a:xfrm>
        </p:grpSpPr>
        <p:cxnSp>
          <p:nvCxnSpPr>
            <p:cNvPr id="37" name="直接连接符 14"/>
            <p:cNvCxnSpPr/>
            <p:nvPr/>
          </p:nvCxnSpPr>
          <p:spPr>
            <a:xfrm>
              <a:off x="0" y="1232202"/>
              <a:ext cx="3254756" cy="1904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直接连接符 8"/>
            <p:cNvCxnSpPr/>
            <p:nvPr/>
          </p:nvCxnSpPr>
          <p:spPr>
            <a:xfrm>
              <a:off x="3227766" y="1048119"/>
              <a:ext cx="806544" cy="1428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直接连接符 9"/>
            <p:cNvCxnSpPr/>
            <p:nvPr/>
          </p:nvCxnSpPr>
          <p:spPr>
            <a:xfrm>
              <a:off x="0" y="2035183"/>
              <a:ext cx="4774172" cy="2221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直接连接符 11"/>
            <p:cNvCxnSpPr/>
            <p:nvPr/>
          </p:nvCxnSpPr>
          <p:spPr>
            <a:xfrm flipH="1">
              <a:off x="4774172" y="1254419"/>
              <a:ext cx="4763" cy="776004"/>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1" name="直接连接符 13"/>
            <p:cNvCxnSpPr/>
            <p:nvPr/>
          </p:nvCxnSpPr>
          <p:spPr>
            <a:xfrm flipH="1">
              <a:off x="0" y="1246485"/>
              <a:ext cx="4764" cy="77441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2" name="直接连接符 16"/>
            <p:cNvCxnSpPr/>
            <p:nvPr/>
          </p:nvCxnSpPr>
          <p:spPr>
            <a:xfrm>
              <a:off x="3980329" y="1251245"/>
              <a:ext cx="811307" cy="1745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3" name="直接连接符 18"/>
            <p:cNvCxnSpPr/>
            <p:nvPr/>
          </p:nvCxnSpPr>
          <p:spPr>
            <a:xfrm flipH="1" flipV="1">
              <a:off x="3993031" y="1035424"/>
              <a:ext cx="14289" cy="201539"/>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4" name="直接连接符 24"/>
            <p:cNvCxnSpPr/>
            <p:nvPr/>
          </p:nvCxnSpPr>
          <p:spPr>
            <a:xfrm flipH="1" flipV="1">
              <a:off x="3232528" y="1052881"/>
              <a:ext cx="12701" cy="201538"/>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矩形 26"/>
          <p:cNvSpPr/>
          <p:nvPr/>
        </p:nvSpPr>
        <p:spPr>
          <a:xfrm>
            <a:off x="10919" y="1534275"/>
            <a:ext cx="457200" cy="88359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anose="02010600030101010101" pitchFamily="2" charset="-122"/>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1" cstate="print"/>
          <a:srcRect/>
          <a:stretch>
            <a:fillRect/>
          </a:stretch>
        </p:blipFill>
        <p:spPr bwMode="auto">
          <a:xfrm>
            <a:off x="0" y="1094360"/>
            <a:ext cx="9837738" cy="5180012"/>
          </a:xfrm>
          <a:prstGeom prst="rect">
            <a:avLst/>
          </a:prstGeom>
          <a:noFill/>
          <a:ln w="9525">
            <a:noFill/>
            <a:miter lim="800000"/>
            <a:headEnd/>
            <a:tailEnd/>
          </a:ln>
        </p:spPr>
      </p:pic>
      <p:sp>
        <p:nvSpPr>
          <p:cNvPr id="13" name="标题 1"/>
          <p:cNvSpPr txBox="1"/>
          <p:nvPr/>
        </p:nvSpPr>
        <p:spPr bwMode="auto">
          <a:xfrm>
            <a:off x="963365" y="105347"/>
            <a:ext cx="7369175" cy="836613"/>
          </a:xfrm>
          <a:prstGeom prst="rect">
            <a:avLst/>
          </a:prstGeom>
          <a:noFill/>
          <a:ln w="9525">
            <a:noFill/>
            <a:miter lim="800000"/>
          </a:ln>
        </p:spPr>
        <p:txBody>
          <a:bodyPr lIns="0" tIns="0" rIns="0" bIns="0" anchor="b"/>
          <a:lstStyle/>
          <a:p>
            <a:pPr eaLnBrk="0" hangingPunct="0">
              <a:lnSpc>
                <a:spcPct val="90000"/>
              </a:lnSpc>
            </a:pPr>
            <a:r>
              <a:rPr lang="zh-CN" altLang="en-US" sz="2800" dirty="0">
                <a:solidFill>
                  <a:srgbClr val="000000"/>
                </a:solidFill>
                <a:latin typeface="微软雅黑" panose="020B0503020204020204" pitchFamily="34" charset="-122"/>
                <a:ea typeface="微软雅黑" panose="020B0503020204020204" pitchFamily="34" charset="-122"/>
              </a:rPr>
              <a:t>如何插入参考文献？</a:t>
            </a:r>
            <a:endParaRPr lang="zh-CN" altLang="en-US" sz="2800" dirty="0">
              <a:solidFill>
                <a:srgbClr val="000000"/>
              </a:solidFill>
              <a:latin typeface="微软雅黑" panose="020B0503020204020204" pitchFamily="34" charset="-122"/>
              <a:ea typeface="微软雅黑" panose="020B0503020204020204" pitchFamily="34" charset="-122"/>
            </a:endParaRPr>
          </a:p>
        </p:txBody>
      </p:sp>
      <p:sp>
        <p:nvSpPr>
          <p:cNvPr id="15" name="TextBox 14"/>
          <p:cNvSpPr txBox="1">
            <a:spLocks noChangeArrowheads="1"/>
          </p:cNvSpPr>
          <p:nvPr/>
        </p:nvSpPr>
        <p:spPr bwMode="auto">
          <a:xfrm>
            <a:off x="1909763" y="1965897"/>
            <a:ext cx="1158875" cy="369888"/>
          </a:xfrm>
          <a:prstGeom prst="rect">
            <a:avLst/>
          </a:prstGeom>
          <a:noFill/>
          <a:ln w="9525">
            <a:noFill/>
            <a:miter lim="800000"/>
          </a:ln>
        </p:spPr>
        <p:txBody>
          <a:bodyPr wrap="none">
            <a:spAutoFit/>
          </a:bodyPr>
          <a:lstStyle/>
          <a:p>
            <a:r>
              <a:rPr lang="en-US" altLang="zh-CN" b="1">
                <a:solidFill>
                  <a:srgbClr val="FF0000"/>
                </a:solidFill>
                <a:ea typeface="宋体" panose="02010600030101010101" pitchFamily="2" charset="-122"/>
              </a:rPr>
              <a:t>Sheng. L</a:t>
            </a:r>
            <a:endParaRPr lang="zh-CN" altLang="en-US" b="1">
              <a:solidFill>
                <a:srgbClr val="FF0000"/>
              </a:solidFill>
              <a:ea typeface="宋体" panose="02010600030101010101" pitchFamily="2" charset="-122"/>
            </a:endParaRPr>
          </a:p>
        </p:txBody>
      </p:sp>
      <p:pic>
        <p:nvPicPr>
          <p:cNvPr id="16" name="Picture 5"/>
          <p:cNvPicPr>
            <a:picLocks noChangeAspect="1" noChangeArrowheads="1"/>
          </p:cNvPicPr>
          <p:nvPr/>
        </p:nvPicPr>
        <p:blipFill>
          <a:blip r:embed="rId2" cstate="print"/>
          <a:srcRect/>
          <a:stretch>
            <a:fillRect/>
          </a:stretch>
        </p:blipFill>
        <p:spPr bwMode="auto">
          <a:xfrm rot="19733810">
            <a:off x="223838" y="1850010"/>
            <a:ext cx="720725" cy="930275"/>
          </a:xfrm>
          <a:prstGeom prst="rect">
            <a:avLst/>
          </a:prstGeom>
          <a:ln>
            <a:noFill/>
          </a:ln>
          <a:effectLst>
            <a:outerShdw blurRad="292100" dist="139700" dir="2700000" algn="tl" rotWithShape="0">
              <a:srgbClr val="333333">
                <a:alpha val="65000"/>
              </a:srgbClr>
            </a:outerShdw>
          </a:effectLst>
        </p:spPr>
      </p:pic>
      <p:pic>
        <p:nvPicPr>
          <p:cNvPr id="18" name="Picture 17" descr="Image 55.jpg"/>
          <p:cNvPicPr>
            <a:picLocks noChangeAspect="1"/>
          </p:cNvPicPr>
          <p:nvPr/>
        </p:nvPicPr>
        <p:blipFill>
          <a:blip r:embed="rId3"/>
          <a:stretch>
            <a:fillRect/>
          </a:stretch>
        </p:blipFill>
        <p:spPr>
          <a:xfrm>
            <a:off x="54591" y="1282889"/>
            <a:ext cx="4735773" cy="1214754"/>
          </a:xfrm>
          <a:prstGeom prst="rect">
            <a:avLst/>
          </a:prstGeom>
        </p:spPr>
      </p:pic>
      <p:pic>
        <p:nvPicPr>
          <p:cNvPr id="14" name="Picture 3"/>
          <p:cNvPicPr>
            <a:picLocks noChangeAspect="1" noChangeArrowheads="1"/>
          </p:cNvPicPr>
          <p:nvPr/>
        </p:nvPicPr>
        <p:blipFill>
          <a:blip r:embed="rId4"/>
          <a:stretch>
            <a:fillRect/>
          </a:stretch>
        </p:blipFill>
        <p:spPr bwMode="auto">
          <a:xfrm>
            <a:off x="1752600" y="2366592"/>
            <a:ext cx="5638800" cy="2506959"/>
          </a:xfrm>
          <a:prstGeom prst="rect">
            <a:avLst/>
          </a:prstGeom>
          <a:noFill/>
          <a:ln w="9525">
            <a:noFill/>
            <a:miter lim="800000"/>
            <a:headEnd/>
            <a:tailEnd/>
          </a:ln>
        </p:spPr>
      </p:pic>
      <p:pic>
        <p:nvPicPr>
          <p:cNvPr id="17" name="Picture 6"/>
          <p:cNvPicPr>
            <a:picLocks noChangeAspect="1" noChangeArrowheads="1"/>
          </p:cNvPicPr>
          <p:nvPr/>
        </p:nvPicPr>
        <p:blipFill>
          <a:blip r:embed="rId5" cstate="print"/>
          <a:srcRect/>
          <a:stretch>
            <a:fillRect/>
          </a:stretch>
        </p:blipFill>
        <p:spPr bwMode="auto">
          <a:xfrm rot="-1860000">
            <a:off x="188913" y="1867472"/>
            <a:ext cx="720725" cy="931863"/>
          </a:xfrm>
          <a:prstGeom prst="rect">
            <a:avLst/>
          </a:prstGeom>
          <a:noFill/>
          <a:ln w="9525">
            <a:noFill/>
            <a:miter lim="800000"/>
            <a:headEnd/>
            <a:tailEnd/>
          </a:ln>
        </p:spPr>
      </p:pic>
      <p:sp>
        <p:nvSpPr>
          <p:cNvPr id="19" name="TextBox 18"/>
          <p:cNvSpPr txBox="1">
            <a:spLocks noChangeArrowheads="1"/>
          </p:cNvSpPr>
          <p:nvPr/>
        </p:nvSpPr>
        <p:spPr bwMode="auto">
          <a:xfrm>
            <a:off x="1909763" y="2552235"/>
            <a:ext cx="1158875" cy="369888"/>
          </a:xfrm>
          <a:prstGeom prst="rect">
            <a:avLst/>
          </a:prstGeom>
          <a:noFill/>
          <a:ln w="9525">
            <a:noFill/>
            <a:miter lim="800000"/>
          </a:ln>
        </p:spPr>
        <p:txBody>
          <a:bodyPr wrap="none">
            <a:spAutoFit/>
          </a:bodyPr>
          <a:lstStyle/>
          <a:p>
            <a:r>
              <a:rPr lang="en-US" altLang="zh-CN" b="1" dirty="0" err="1">
                <a:solidFill>
                  <a:srgbClr val="92D050"/>
                </a:solidFill>
                <a:ea typeface="宋体" panose="02010600030101010101" pitchFamily="2" charset="-122"/>
              </a:rPr>
              <a:t>Sheng</a:t>
            </a:r>
            <a:r>
              <a:rPr lang="en-US" altLang="zh-CN" b="1" dirty="0">
                <a:solidFill>
                  <a:srgbClr val="92D050"/>
                </a:solidFill>
                <a:ea typeface="宋体" panose="02010600030101010101" pitchFamily="2" charset="-122"/>
              </a:rPr>
              <a:t>. L</a:t>
            </a:r>
            <a:endParaRPr lang="zh-CN" altLang="en-US" b="1" dirty="0">
              <a:solidFill>
                <a:srgbClr val="92D050"/>
              </a:solidFill>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1"/>
          <a:stretch>
            <a:fillRect/>
          </a:stretch>
        </p:blipFill>
        <p:spPr bwMode="auto">
          <a:xfrm>
            <a:off x="-503120" y="0"/>
            <a:ext cx="12996570" cy="7313613"/>
          </a:xfrm>
          <a:prstGeom prst="rect">
            <a:avLst/>
          </a:prstGeom>
          <a:noFill/>
          <a:ln w="9525">
            <a:noFill/>
            <a:miter lim="800000"/>
            <a:headEnd/>
            <a:tailEnd/>
          </a:ln>
        </p:spPr>
      </p:pic>
      <p:grpSp>
        <p:nvGrpSpPr>
          <p:cNvPr id="13" name="Group 12"/>
          <p:cNvGrpSpPr/>
          <p:nvPr/>
        </p:nvGrpSpPr>
        <p:grpSpPr>
          <a:xfrm>
            <a:off x="3269606" y="1672486"/>
            <a:ext cx="6960435" cy="3086404"/>
            <a:chOff x="796554" y="1350558"/>
            <a:chExt cx="6960435" cy="3086404"/>
          </a:xfrm>
        </p:grpSpPr>
        <p:pic>
          <p:nvPicPr>
            <p:cNvPr id="11" name="Picture 10" descr="Image 13.jpg"/>
            <p:cNvPicPr>
              <a:picLocks noChangeAspect="1"/>
            </p:cNvPicPr>
            <p:nvPr/>
          </p:nvPicPr>
          <p:blipFill>
            <a:blip r:embed="rId2"/>
            <a:stretch>
              <a:fillRect/>
            </a:stretch>
          </p:blipFill>
          <p:spPr>
            <a:xfrm>
              <a:off x="796554" y="1350558"/>
              <a:ext cx="6960435" cy="3086404"/>
            </a:xfrm>
            <a:prstGeom prst="rect">
              <a:avLst/>
            </a:prstGeom>
          </p:spPr>
        </p:pic>
        <p:pic>
          <p:nvPicPr>
            <p:cNvPr id="12" name="Picture 11" descr="Image 15.jpg"/>
            <p:cNvPicPr>
              <a:picLocks noChangeAspect="1"/>
            </p:cNvPicPr>
            <p:nvPr/>
          </p:nvPicPr>
          <p:blipFill>
            <a:blip r:embed="rId3"/>
            <a:stretch>
              <a:fillRect/>
            </a:stretch>
          </p:blipFill>
          <p:spPr>
            <a:xfrm>
              <a:off x="878744" y="2252187"/>
              <a:ext cx="6768000" cy="892949"/>
            </a:xfrm>
            <a:prstGeom prst="rect">
              <a:avLst/>
            </a:prstGeom>
          </p:spPr>
        </p:pic>
      </p:grpSp>
      <p:sp>
        <p:nvSpPr>
          <p:cNvPr id="4" name="Slide Number Placeholder 3"/>
          <p:cNvSpPr>
            <a:spLocks noGrp="1"/>
          </p:cNvSpPr>
          <p:nvPr>
            <p:ph type="sldNum" sz="quarter" idx="11"/>
          </p:nvPr>
        </p:nvSpPr>
        <p:spPr/>
        <p:txBody>
          <a:bodyPr/>
          <a:lstStyle/>
          <a:p>
            <a:pPr defTabSz="9144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fld>
            <a:endParaRPr lang="en-US" altLang="zh-CN">
              <a:solidFill>
                <a:srgbClr val="000000"/>
              </a:solidFill>
              <a:ea typeface="宋体" panose="02010600030101010101" pitchFamily="2" charset="-122"/>
            </a:endParaRPr>
          </a:p>
        </p:txBody>
      </p:sp>
      <p:pic>
        <p:nvPicPr>
          <p:cNvPr id="10" name="Picture 9" descr="Image 55.jpg"/>
          <p:cNvPicPr>
            <a:picLocks noChangeAspect="1"/>
          </p:cNvPicPr>
          <p:nvPr/>
        </p:nvPicPr>
        <p:blipFill>
          <a:blip r:embed="rId4"/>
          <a:stretch>
            <a:fillRect/>
          </a:stretch>
        </p:blipFill>
        <p:spPr>
          <a:xfrm>
            <a:off x="-451750" y="202264"/>
            <a:ext cx="6482680" cy="1357729"/>
          </a:xfrm>
          <a:prstGeom prst="rect">
            <a:avLst/>
          </a:prstGeom>
        </p:spPr>
      </p:pic>
      <p:pic>
        <p:nvPicPr>
          <p:cNvPr id="8" name="Picture 5"/>
          <p:cNvPicPr>
            <a:picLocks noChangeAspect="1" noChangeArrowheads="1"/>
          </p:cNvPicPr>
          <p:nvPr/>
        </p:nvPicPr>
        <p:blipFill>
          <a:blip r:embed="rId5" cstate="print"/>
          <a:srcRect/>
          <a:stretch>
            <a:fillRect/>
          </a:stretch>
        </p:blipFill>
        <p:spPr bwMode="auto">
          <a:xfrm rot="19733810">
            <a:off x="8181966" y="4159105"/>
            <a:ext cx="720725" cy="931862"/>
          </a:xfrm>
          <a:prstGeom prst="rect">
            <a:avLst/>
          </a:prstGeom>
          <a:ln>
            <a:noFill/>
          </a:ln>
          <a:effectLst>
            <a:outerShdw blurRad="292100" dist="139700" dir="2700000" algn="tl" rotWithShape="0">
              <a:srgbClr val="333333">
                <a:alpha val="65000"/>
              </a:srgbClr>
            </a:outerShdw>
          </a:effectLst>
        </p:spPr>
      </p:pic>
      <p:pic>
        <p:nvPicPr>
          <p:cNvPr id="9" name="Picture 6"/>
          <p:cNvPicPr>
            <a:picLocks noChangeAspect="1" noChangeArrowheads="1"/>
          </p:cNvPicPr>
          <p:nvPr/>
        </p:nvPicPr>
        <p:blipFill>
          <a:blip r:embed="rId6" cstate="print"/>
          <a:srcRect/>
          <a:stretch>
            <a:fillRect/>
          </a:stretch>
        </p:blipFill>
        <p:spPr bwMode="auto">
          <a:xfrm rot="-1860000">
            <a:off x="8182350" y="4159228"/>
            <a:ext cx="720725" cy="9318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1" cstate="print"/>
          <a:srcRect/>
          <a:stretch>
            <a:fillRect/>
          </a:stretch>
        </p:blipFill>
        <p:spPr bwMode="auto">
          <a:xfrm>
            <a:off x="-84138" y="0"/>
            <a:ext cx="13009563" cy="7313613"/>
          </a:xfrm>
          <a:prstGeom prst="rect">
            <a:avLst/>
          </a:prstGeom>
          <a:noFill/>
          <a:ln w="9525">
            <a:noFill/>
            <a:miter lim="800000"/>
            <a:headEnd/>
            <a:tailEnd/>
          </a:ln>
        </p:spPr>
      </p:pic>
      <p:sp>
        <p:nvSpPr>
          <p:cNvPr id="4" name="Slide Number Placeholder 3"/>
          <p:cNvSpPr>
            <a:spLocks noGrp="1"/>
          </p:cNvSpPr>
          <p:nvPr>
            <p:ph type="sldNum" sz="quarter" idx="11"/>
          </p:nvPr>
        </p:nvSpPr>
        <p:spPr/>
        <p:txBody>
          <a:bodyPr/>
          <a:lstStyle/>
          <a:p>
            <a:pPr defTabSz="9144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fld>
            <a:endParaRPr lang="en-US" altLang="zh-CN">
              <a:solidFill>
                <a:srgbClr val="000000"/>
              </a:solidFill>
              <a:ea typeface="宋体" panose="02010600030101010101" pitchFamily="2" charset="-122"/>
            </a:endParaRPr>
          </a:p>
        </p:txBody>
      </p:sp>
      <p:pic>
        <p:nvPicPr>
          <p:cNvPr id="15" name="Content Placeholder 14" descr="Image 55.jpg"/>
          <p:cNvPicPr>
            <a:picLocks noGrp="1" noChangeAspect="1"/>
          </p:cNvPicPr>
          <p:nvPr>
            <p:ph idx="1"/>
          </p:nvPr>
        </p:nvPicPr>
        <p:blipFill>
          <a:blip r:embed="rId2"/>
          <a:stretch>
            <a:fillRect/>
          </a:stretch>
        </p:blipFill>
        <p:spPr>
          <a:xfrm>
            <a:off x="-33809" y="194472"/>
            <a:ext cx="6475552" cy="1351473"/>
          </a:xfrm>
        </p:spPr>
      </p:pic>
      <p:sp>
        <p:nvSpPr>
          <p:cNvPr id="13" name="圆角矩形 4"/>
          <p:cNvSpPr>
            <a:spLocks noChangeArrowheads="1"/>
          </p:cNvSpPr>
          <p:nvPr/>
        </p:nvSpPr>
        <p:spPr bwMode="auto">
          <a:xfrm>
            <a:off x="3714750" y="6215063"/>
            <a:ext cx="571500" cy="285750"/>
          </a:xfrm>
          <a:prstGeom prst="roundRect">
            <a:avLst>
              <a:gd name="adj" fmla="val 16667"/>
            </a:avLst>
          </a:prstGeom>
          <a:noFill/>
          <a:ln w="25400" algn="ctr">
            <a:solidFill>
              <a:srgbClr val="92D050"/>
            </a:solidFill>
            <a:round/>
          </a:ln>
        </p:spPr>
        <p:txBody>
          <a:bodyPr lIns="0" tIns="0" rIns="182880" bIns="0"/>
          <a:lstStyle/>
          <a:p>
            <a:pPr>
              <a:spcBef>
                <a:spcPct val="50000"/>
              </a:spcBef>
            </a:pPr>
            <a:endParaRPr lang="zh-CN" altLang="en-US" sz="2400">
              <a:solidFill>
                <a:srgbClr val="000000"/>
              </a:solidFill>
              <a:ea typeface="宋体" panose="02010600030101010101" pitchFamily="2" charset="-122"/>
            </a:endParaRPr>
          </a:p>
        </p:txBody>
      </p:sp>
      <p:sp>
        <p:nvSpPr>
          <p:cNvPr id="14" name="Slide Number Placeholder 5"/>
          <p:cNvSpPr txBox="1"/>
          <p:nvPr/>
        </p:nvSpPr>
        <p:spPr>
          <a:xfrm>
            <a:off x="8424863" y="6394450"/>
            <a:ext cx="457200" cy="231775"/>
          </a:xfrm>
          <a:prstGeom prst="rect">
            <a:avLst/>
          </a:prstGeom>
          <a:noFill/>
        </p:spPr>
        <p:txBody>
          <a:bodyPr/>
          <a:lstStyle/>
          <a:p>
            <a:pPr>
              <a:defRPr/>
            </a:pPr>
            <a:fld id="{4CC150AD-CD46-464F-9A09-003A5D406DF0}" type="slidenum">
              <a:rPr lang="en-US" altLang="en-US" smtClean="0">
                <a:solidFill>
                  <a:srgbClr val="000000"/>
                </a:solidFill>
              </a:rPr>
            </a:fld>
            <a:endParaRPr lang="en-US" altLang="en-US">
              <a:solidFill>
                <a:srgbClr val="000000"/>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stretch>
            <a:fillRect/>
          </a:stretch>
        </p:blipFill>
        <p:spPr>
          <a:xfrm>
            <a:off x="-164592" y="603504"/>
            <a:ext cx="9705673" cy="6011177"/>
          </a:xfrm>
          <a:prstGeom prst="rect">
            <a:avLst/>
          </a:prstGeom>
        </p:spPr>
      </p:pic>
      <p:sp>
        <p:nvSpPr>
          <p:cNvPr id="10" name="椭圆 9"/>
          <p:cNvSpPr/>
          <p:nvPr/>
        </p:nvSpPr>
        <p:spPr>
          <a:xfrm>
            <a:off x="3934695" y="2442592"/>
            <a:ext cx="1371600" cy="1371600"/>
          </a:xfrm>
          <a:prstGeom prst="ellipse">
            <a:avLst/>
          </a:prstGeom>
          <a:solidFill>
            <a:schemeClr val="bg1"/>
          </a:solidFill>
          <a:ln w="190500">
            <a:solidFill>
              <a:srgbClr val="936CDA"/>
            </a:solidFill>
          </a:ln>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图形 5" descr="文档"/>
          <p:cNvPicPr>
            <a:picLocks noChangeAspect="1"/>
          </p:cNvPicPr>
          <p:nvPr/>
        </p:nvPicPr>
        <p:blipFill>
          <a:blip r:embed="rId2"/>
          <a:stretch>
            <a:fillRect/>
          </a:stretch>
        </p:blipFill>
        <p:spPr>
          <a:xfrm>
            <a:off x="4189527" y="2613517"/>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sp>
        <p:nvSpPr>
          <p:cNvPr id="4" name="文本占位符 3"/>
          <p:cNvSpPr>
            <a:spLocks noGrp="1"/>
          </p:cNvSpPr>
          <p:nvPr>
            <p:ph type="body" sz="quarter" idx="13"/>
          </p:nvPr>
        </p:nvSpPr>
        <p:spPr>
          <a:xfrm>
            <a:off x="5489985" y="166340"/>
            <a:ext cx="2697516" cy="92333"/>
          </a:xfrm>
        </p:spPr>
        <p:txBody>
          <a:bodyPr/>
          <a:lstStyle/>
          <a:p>
            <a:endParaRPr lang="zh-CN" altLang="en-US"/>
          </a:p>
        </p:txBody>
      </p:sp>
      <p:pic>
        <p:nvPicPr>
          <p:cNvPr id="35" name="图形 34" descr="文档"/>
          <p:cNvPicPr>
            <a:picLocks noChangeAspect="1"/>
          </p:cNvPicPr>
          <p:nvPr/>
        </p:nvPicPr>
        <p:blipFill>
          <a:blip r:embed="rId3"/>
          <a:stretch>
            <a:fillRect/>
          </a:stretch>
        </p:blipFill>
        <p:spPr>
          <a:xfrm>
            <a:off x="1108935" y="2294059"/>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6" name="图形 45" descr="文档"/>
          <p:cNvPicPr>
            <a:picLocks noChangeAspect="1"/>
          </p:cNvPicPr>
          <p:nvPr/>
        </p:nvPicPr>
        <p:blipFill>
          <a:blip r:embed="rId4"/>
          <a:stretch>
            <a:fillRect/>
          </a:stretch>
        </p:blipFill>
        <p:spPr>
          <a:xfrm>
            <a:off x="7000952" y="1886731"/>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7" name="图形 46" descr="文档"/>
          <p:cNvPicPr>
            <a:picLocks noChangeAspect="1"/>
          </p:cNvPicPr>
          <p:nvPr/>
        </p:nvPicPr>
        <p:blipFill>
          <a:blip r:embed="rId4"/>
          <a:stretch>
            <a:fillRect/>
          </a:stretch>
        </p:blipFill>
        <p:spPr>
          <a:xfrm>
            <a:off x="6207922" y="1427615"/>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0" name="图形 49" descr="文档"/>
          <p:cNvPicPr>
            <a:picLocks noChangeAspect="1"/>
          </p:cNvPicPr>
          <p:nvPr/>
        </p:nvPicPr>
        <p:blipFill>
          <a:blip r:embed="rId4"/>
          <a:stretch>
            <a:fillRect/>
          </a:stretch>
        </p:blipFill>
        <p:spPr>
          <a:xfrm>
            <a:off x="6594287" y="3932851"/>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1" name="图形 50" descr="文档"/>
          <p:cNvPicPr>
            <a:picLocks noChangeAspect="1"/>
          </p:cNvPicPr>
          <p:nvPr/>
        </p:nvPicPr>
        <p:blipFill>
          <a:blip r:embed="rId3"/>
          <a:stretch>
            <a:fillRect/>
          </a:stretch>
        </p:blipFill>
        <p:spPr>
          <a:xfrm>
            <a:off x="1519512" y="4648028"/>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6" name="图形 55" descr="文档"/>
          <p:cNvPicPr>
            <a:picLocks noChangeAspect="1"/>
          </p:cNvPicPr>
          <p:nvPr/>
        </p:nvPicPr>
        <p:blipFill>
          <a:blip r:embed="rId3"/>
          <a:stretch>
            <a:fillRect/>
          </a:stretch>
        </p:blipFill>
        <p:spPr>
          <a:xfrm>
            <a:off x="665715" y="3783821"/>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9" name="图形 58" descr="文档"/>
          <p:cNvPicPr>
            <a:picLocks noChangeAspect="1"/>
          </p:cNvPicPr>
          <p:nvPr/>
        </p:nvPicPr>
        <p:blipFill>
          <a:blip r:embed="rId4"/>
          <a:stretch>
            <a:fillRect/>
          </a:stretch>
        </p:blipFill>
        <p:spPr>
          <a:xfrm>
            <a:off x="4479859" y="5702083"/>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4" name="图形 63" descr="文档"/>
          <p:cNvPicPr>
            <a:picLocks noChangeAspect="1"/>
          </p:cNvPicPr>
          <p:nvPr/>
        </p:nvPicPr>
        <p:blipFill>
          <a:blip r:embed="rId3"/>
          <a:stretch>
            <a:fillRect/>
          </a:stretch>
        </p:blipFill>
        <p:spPr>
          <a:xfrm>
            <a:off x="1365123" y="876620"/>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5" name="图形 64" descr="文档"/>
          <p:cNvPicPr>
            <a:picLocks noChangeAspect="1"/>
          </p:cNvPicPr>
          <p:nvPr/>
        </p:nvPicPr>
        <p:blipFill>
          <a:blip r:embed="rId3"/>
          <a:stretch>
            <a:fillRect/>
          </a:stretch>
        </p:blipFill>
        <p:spPr>
          <a:xfrm>
            <a:off x="81098" y="2818814"/>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72" name="图形 71" descr="文档"/>
          <p:cNvPicPr>
            <a:picLocks noChangeAspect="1"/>
          </p:cNvPicPr>
          <p:nvPr/>
        </p:nvPicPr>
        <p:blipFill>
          <a:blip r:embed="rId4"/>
          <a:stretch>
            <a:fillRect/>
          </a:stretch>
        </p:blipFill>
        <p:spPr>
          <a:xfrm>
            <a:off x="4211801" y="4139418"/>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74" name="图形 73" descr="文档"/>
          <p:cNvPicPr>
            <a:picLocks noChangeAspect="1"/>
          </p:cNvPicPr>
          <p:nvPr/>
        </p:nvPicPr>
        <p:blipFill>
          <a:blip r:embed="rId4"/>
          <a:stretch>
            <a:fillRect/>
          </a:stretch>
        </p:blipFill>
        <p:spPr>
          <a:xfrm>
            <a:off x="2926350" y="5747912"/>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81" name="图形 80" descr="文档"/>
          <p:cNvPicPr>
            <a:picLocks noChangeAspect="1"/>
          </p:cNvPicPr>
          <p:nvPr/>
        </p:nvPicPr>
        <p:blipFill>
          <a:blip r:embed="rId4"/>
          <a:stretch>
            <a:fillRect/>
          </a:stretch>
        </p:blipFill>
        <p:spPr>
          <a:xfrm>
            <a:off x="4888330" y="746648"/>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cxnSp>
        <p:nvCxnSpPr>
          <p:cNvPr id="3" name="直接连接符 2"/>
          <p:cNvCxnSpPr>
            <a:stCxn id="10" idx="2"/>
          </p:cNvCxnSpPr>
          <p:nvPr/>
        </p:nvCxnSpPr>
        <p:spPr>
          <a:xfrm flipH="1" flipV="1">
            <a:off x="2130641" y="1478637"/>
            <a:ext cx="1804054" cy="1649755"/>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7" name="直接连接符 6"/>
          <p:cNvCxnSpPr>
            <a:stCxn id="10" idx="2"/>
          </p:cNvCxnSpPr>
          <p:nvPr/>
        </p:nvCxnSpPr>
        <p:spPr>
          <a:xfrm flipH="1" flipV="1">
            <a:off x="1857851" y="2899792"/>
            <a:ext cx="2076844" cy="228600"/>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11" name="直接连接符 10"/>
          <p:cNvCxnSpPr>
            <a:stCxn id="10" idx="2"/>
          </p:cNvCxnSpPr>
          <p:nvPr/>
        </p:nvCxnSpPr>
        <p:spPr>
          <a:xfrm flipH="1">
            <a:off x="1416050" y="3128392"/>
            <a:ext cx="2518645" cy="1203706"/>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14" name="直接连接符 13"/>
          <p:cNvCxnSpPr>
            <a:stCxn id="10" idx="2"/>
          </p:cNvCxnSpPr>
          <p:nvPr/>
        </p:nvCxnSpPr>
        <p:spPr>
          <a:xfrm flipH="1">
            <a:off x="2237362" y="3128392"/>
            <a:ext cx="1697333" cy="2105089"/>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16" name="直接连接符 15"/>
          <p:cNvCxnSpPr>
            <a:stCxn id="10" idx="2"/>
          </p:cNvCxnSpPr>
          <p:nvPr/>
        </p:nvCxnSpPr>
        <p:spPr>
          <a:xfrm flipH="1">
            <a:off x="807396" y="3128392"/>
            <a:ext cx="3127299" cy="297309"/>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sp>
        <p:nvSpPr>
          <p:cNvPr id="17" name="矩形 16"/>
          <p:cNvSpPr/>
          <p:nvPr/>
        </p:nvSpPr>
        <p:spPr>
          <a:xfrm>
            <a:off x="2277163" y="807304"/>
            <a:ext cx="2031326" cy="646331"/>
          </a:xfrm>
          <a:prstGeom prst="rect">
            <a:avLst/>
          </a:prstGeom>
          <a:solidFill>
            <a:schemeClr val="bg1"/>
          </a:solidFill>
        </p:spPr>
        <p:txBody>
          <a:bodyPr wrap="none" lIns="91440" tIns="45720" rIns="91440" bIns="45720" rtlCol="0" anchor="ctr" anchorCtr="1">
            <a:spAutoFit/>
          </a:bodyPr>
          <a:lstStyle/>
          <a:p>
            <a:pPr algn="ctr"/>
            <a:r>
              <a:rPr lang="zh-CN" altLang="en-US" sz="3600" b="1" dirty="0">
                <a:ln w="9525">
                  <a:solidFill>
                    <a:schemeClr val="bg1"/>
                  </a:solidFill>
                  <a:prstDash val="solid"/>
                </a:ln>
                <a:solidFill>
                  <a:srgbClr val="60BEE0"/>
                </a:solidFill>
                <a:effectLst>
                  <a:outerShdw blurRad="12700" dist="38100" dir="2700000" algn="tl" rotWithShape="0">
                    <a:schemeClr val="bg1">
                      <a:lumMod val="50000"/>
                    </a:schemeClr>
                  </a:outerShdw>
                </a:effectLst>
              </a:rPr>
              <a:t>参考文献</a:t>
            </a:r>
            <a:endParaRPr lang="zh-CN" altLang="en-US" sz="3600" b="1" cap="none" spc="0" dirty="0">
              <a:ln w="9525">
                <a:solidFill>
                  <a:schemeClr val="bg1"/>
                </a:solidFill>
                <a:prstDash val="solid"/>
              </a:ln>
              <a:solidFill>
                <a:srgbClr val="60BEE0"/>
              </a:solidFill>
              <a:effectLst>
                <a:outerShdw blurRad="12700" dist="38100" dir="2700000" algn="tl" rotWithShape="0">
                  <a:schemeClr val="bg1">
                    <a:lumMod val="50000"/>
                  </a:schemeClr>
                </a:outerShdw>
              </a:effectLst>
            </a:endParaRPr>
          </a:p>
        </p:txBody>
      </p:sp>
      <p:sp>
        <p:nvSpPr>
          <p:cNvPr id="25" name="îśḷïḓê"/>
          <p:cNvSpPr/>
          <p:nvPr/>
        </p:nvSpPr>
        <p:spPr>
          <a:xfrm>
            <a:off x="-514792" y="6765614"/>
            <a:ext cx="13716000" cy="92386"/>
          </a:xfrm>
          <a:prstGeom prst="rect">
            <a:avLst/>
          </a:prstGeom>
          <a:solidFill>
            <a:srgbClr val="666666"/>
          </a:solidFill>
          <a:ln w="3175">
            <a:noFill/>
            <a:prstDash val="solid"/>
            <a:round/>
          </a:ln>
          <a:effectLst/>
        </p:spPr>
        <p:txBody>
          <a:bodyPr vert="horz" wrap="square" lIns="121920" tIns="60960" rIns="121920" bIns="60960" anchor="t" anchorCtr="0" compatLnSpc="1">
            <a:normAutofit fontScale="25000" lnSpcReduction="20000"/>
          </a:bodyPr>
          <a:lstStyle/>
          <a:p>
            <a:pPr algn="r"/>
            <a:endParaRPr sz="2000" b="1">
              <a:solidFill>
                <a:schemeClr val="bg1"/>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 cstate="print"/>
          <a:srcRect/>
          <a:stretch>
            <a:fillRect/>
          </a:stretch>
        </p:blipFill>
        <p:spPr bwMode="auto">
          <a:xfrm>
            <a:off x="0" y="0"/>
            <a:ext cx="13009563" cy="7313613"/>
          </a:xfrm>
          <a:prstGeom prst="rect">
            <a:avLst/>
          </a:prstGeom>
          <a:noFill/>
          <a:ln w="9525">
            <a:noFill/>
            <a:miter lim="800000"/>
            <a:headEnd/>
            <a:tailEnd/>
          </a:ln>
        </p:spPr>
      </p:pic>
      <p:sp>
        <p:nvSpPr>
          <p:cNvPr id="4" name="Slide Number Placeholder 3"/>
          <p:cNvSpPr>
            <a:spLocks noGrp="1"/>
          </p:cNvSpPr>
          <p:nvPr>
            <p:ph type="sldNum" sz="quarter" idx="11"/>
          </p:nvPr>
        </p:nvSpPr>
        <p:spPr/>
        <p:txBody>
          <a:bodyPr/>
          <a:lstStyle/>
          <a:p>
            <a:pPr defTabSz="9144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fld>
            <a:endParaRPr lang="en-US" altLang="zh-CN" dirty="0">
              <a:solidFill>
                <a:srgbClr val="000000"/>
              </a:solidFill>
              <a:ea typeface="宋体" panose="02010600030101010101" pitchFamily="2" charset="-122"/>
            </a:endParaRPr>
          </a:p>
        </p:txBody>
      </p:sp>
      <p:sp>
        <p:nvSpPr>
          <p:cNvPr id="8" name="矩形 4"/>
          <p:cNvSpPr/>
          <p:nvPr/>
        </p:nvSpPr>
        <p:spPr>
          <a:xfrm>
            <a:off x="1979613" y="2181225"/>
            <a:ext cx="5265737" cy="223678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anose="02010600030101010101" pitchFamily="2" charset="-122"/>
            </a:endParaRPr>
          </a:p>
        </p:txBody>
      </p:sp>
      <p:pic>
        <p:nvPicPr>
          <p:cNvPr id="12" name="Picture 11" descr="Image 16.jpg"/>
          <p:cNvPicPr>
            <a:picLocks noChangeAspect="1"/>
          </p:cNvPicPr>
          <p:nvPr/>
        </p:nvPicPr>
        <p:blipFill>
          <a:blip r:embed="rId2"/>
          <a:stretch>
            <a:fillRect/>
          </a:stretch>
        </p:blipFill>
        <p:spPr>
          <a:xfrm>
            <a:off x="4071269" y="265246"/>
            <a:ext cx="1854881" cy="254791"/>
          </a:xfrm>
          <a:prstGeom prst="rect">
            <a:avLst/>
          </a:prstGeom>
        </p:spPr>
      </p:pic>
      <p:pic>
        <p:nvPicPr>
          <p:cNvPr id="13" name="Picture 12" descr="Image 56.jpg"/>
          <p:cNvPicPr>
            <a:picLocks noChangeAspect="1"/>
          </p:cNvPicPr>
          <p:nvPr/>
        </p:nvPicPr>
        <p:blipFill>
          <a:blip r:embed="rId3"/>
          <a:stretch>
            <a:fillRect/>
          </a:stretch>
        </p:blipFill>
        <p:spPr>
          <a:xfrm>
            <a:off x="-6120" y="265246"/>
            <a:ext cx="11893320" cy="125875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1" cstate="print"/>
          <a:srcRect/>
          <a:stretch>
            <a:fillRect/>
          </a:stretch>
        </p:blipFill>
        <p:spPr bwMode="auto">
          <a:xfrm>
            <a:off x="-122832" y="0"/>
            <a:ext cx="13009563" cy="7313613"/>
          </a:xfrm>
          <a:prstGeom prst="rect">
            <a:avLst/>
          </a:prstGeom>
          <a:noFill/>
          <a:ln w="9525">
            <a:noFill/>
            <a:miter lim="800000"/>
            <a:headEnd/>
            <a:tailEnd/>
          </a:ln>
        </p:spPr>
      </p:pic>
      <p:pic>
        <p:nvPicPr>
          <p:cNvPr id="18" name="Content Placeholder 17" descr="Image 55.jpg"/>
          <p:cNvPicPr>
            <a:picLocks noGrp="1" noChangeAspect="1"/>
          </p:cNvPicPr>
          <p:nvPr>
            <p:ph idx="1"/>
          </p:nvPr>
        </p:nvPicPr>
        <p:blipFill>
          <a:blip r:embed="rId2"/>
          <a:stretch>
            <a:fillRect/>
          </a:stretch>
        </p:blipFill>
        <p:spPr>
          <a:xfrm>
            <a:off x="-80384" y="204504"/>
            <a:ext cx="6641957" cy="1350348"/>
          </a:xfrm>
          <a:ln>
            <a:solidFill>
              <a:schemeClr val="bg1"/>
            </a:solidFill>
          </a:ln>
        </p:spPr>
      </p:pic>
      <p:sp>
        <p:nvSpPr>
          <p:cNvPr id="4" name="Slide Number Placeholder 3"/>
          <p:cNvSpPr>
            <a:spLocks noGrp="1"/>
          </p:cNvSpPr>
          <p:nvPr>
            <p:ph type="sldNum" sz="quarter" idx="11"/>
          </p:nvPr>
        </p:nvSpPr>
        <p:spPr/>
        <p:txBody>
          <a:bodyPr/>
          <a:lstStyle/>
          <a:p>
            <a:pPr defTabSz="9144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fld>
            <a:endParaRPr lang="en-US" altLang="zh-CN">
              <a:solidFill>
                <a:srgbClr val="000000"/>
              </a:solidFill>
              <a:ea typeface="宋体" panose="02010600030101010101" pitchFamily="2" charset="-122"/>
            </a:endParaRPr>
          </a:p>
        </p:txBody>
      </p:sp>
      <p:sp>
        <p:nvSpPr>
          <p:cNvPr id="19" name="Rectangle 18"/>
          <p:cNvSpPr/>
          <p:nvPr/>
        </p:nvSpPr>
        <p:spPr bwMode="auto">
          <a:xfrm>
            <a:off x="-122832" y="204504"/>
            <a:ext cx="6855228" cy="1172120"/>
          </a:xfrm>
          <a:prstGeom prst="rect">
            <a:avLst/>
          </a:prstGeom>
          <a:noFill/>
          <a:ln w="28575" cap="flat" cmpd="sng" algn="ctr">
            <a:solidFill>
              <a:srgbClr val="92D050"/>
            </a:solidFill>
            <a:prstDash val="solid"/>
            <a:round/>
            <a:headEnd type="none" w="med" len="med"/>
            <a:tailEnd type="none" w="med" len="med"/>
          </a:ln>
          <a:effectLst/>
        </p:spPr>
        <p:txBody>
          <a:bodyPr vert="horz" wrap="square" lIns="0" tIns="0" rIns="182880" bIns="0" numCol="1" rtlCol="0" anchor="t" anchorCtr="0" compatLnSpc="1"/>
          <a:lstStyle/>
          <a:p>
            <a:pPr defTabSz="914400" fontAlgn="base">
              <a:spcBef>
                <a:spcPct val="50000"/>
              </a:spcBef>
              <a:spcAft>
                <a:spcPct val="0"/>
              </a:spcAft>
            </a:pPr>
            <a:endParaRPr lang="en-US" sz="2400">
              <a:solidFill>
                <a:srgbClr val="000000"/>
              </a:solidFill>
            </a:endParaRP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1" cstate="print"/>
          <a:srcRect/>
          <a:stretch>
            <a:fillRect/>
          </a:stretch>
        </p:blipFill>
        <p:spPr bwMode="auto">
          <a:xfrm>
            <a:off x="0" y="0"/>
            <a:ext cx="13009563" cy="7313613"/>
          </a:xfrm>
          <a:prstGeom prst="rect">
            <a:avLst/>
          </a:prstGeom>
          <a:noFill/>
          <a:ln w="9525">
            <a:noFill/>
            <a:miter lim="800000"/>
            <a:headEnd/>
            <a:tailEnd/>
          </a:ln>
        </p:spPr>
      </p:pic>
      <p:sp>
        <p:nvSpPr>
          <p:cNvPr id="4" name="Slide Number Placeholder 3"/>
          <p:cNvSpPr>
            <a:spLocks noGrp="1"/>
          </p:cNvSpPr>
          <p:nvPr>
            <p:ph type="sldNum" sz="quarter" idx="11"/>
          </p:nvPr>
        </p:nvSpPr>
        <p:spPr/>
        <p:txBody>
          <a:bodyPr/>
          <a:lstStyle/>
          <a:p>
            <a:pPr defTabSz="9144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fld>
            <a:endParaRPr lang="en-US" altLang="zh-CN">
              <a:solidFill>
                <a:srgbClr val="000000"/>
              </a:solidFill>
              <a:ea typeface="宋体" panose="02010600030101010101" pitchFamily="2" charset="-122"/>
            </a:endParaRPr>
          </a:p>
        </p:txBody>
      </p:sp>
      <p:pic>
        <p:nvPicPr>
          <p:cNvPr id="9" name="Content Placeholder 8" descr="Image 55.jpg"/>
          <p:cNvPicPr>
            <a:picLocks noGrp="1" noChangeAspect="1"/>
          </p:cNvPicPr>
          <p:nvPr>
            <p:ph idx="1"/>
          </p:nvPr>
        </p:nvPicPr>
        <p:blipFill>
          <a:blip r:embed="rId2"/>
          <a:stretch>
            <a:fillRect/>
          </a:stretch>
        </p:blipFill>
        <p:spPr>
          <a:xfrm>
            <a:off x="-1" y="290005"/>
            <a:ext cx="6250675" cy="1309138"/>
          </a:xfrm>
        </p:spPr>
      </p:pic>
      <p:pic>
        <p:nvPicPr>
          <p:cNvPr id="10" name="Picture 9" descr="Image 19.jpg"/>
          <p:cNvPicPr>
            <a:picLocks noChangeAspect="1"/>
          </p:cNvPicPr>
          <p:nvPr/>
        </p:nvPicPr>
        <p:blipFill>
          <a:blip r:embed="rId3"/>
          <a:srcRect l="16927"/>
          <a:stretch>
            <a:fillRect/>
          </a:stretch>
        </p:blipFill>
        <p:spPr>
          <a:xfrm>
            <a:off x="2292824" y="571406"/>
            <a:ext cx="2156345" cy="1428519"/>
          </a:xfrm>
          <a:prstGeom prst="rect">
            <a:avLst/>
          </a:prstGeom>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1" cstate="print"/>
          <a:srcRect/>
          <a:stretch>
            <a:fillRect/>
          </a:stretch>
        </p:blipFill>
        <p:spPr bwMode="auto">
          <a:xfrm>
            <a:off x="-723900" y="1509713"/>
            <a:ext cx="13009563" cy="7313612"/>
          </a:xfrm>
          <a:prstGeom prst="rect">
            <a:avLst/>
          </a:prstGeom>
          <a:noFill/>
          <a:ln w="9525">
            <a:noFill/>
            <a:miter lim="800000"/>
            <a:headEnd/>
            <a:tailEnd/>
          </a:ln>
        </p:spPr>
      </p:pic>
      <p:sp>
        <p:nvSpPr>
          <p:cNvPr id="4" name="Slide Number Placeholder 3"/>
          <p:cNvSpPr>
            <a:spLocks noGrp="1"/>
          </p:cNvSpPr>
          <p:nvPr>
            <p:ph type="sldNum" sz="quarter" idx="11"/>
          </p:nvPr>
        </p:nvSpPr>
        <p:spPr/>
        <p:txBody>
          <a:bodyPr/>
          <a:lstStyle/>
          <a:p>
            <a:pPr defTabSz="9144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fld>
            <a:endParaRPr lang="en-US" altLang="zh-CN">
              <a:solidFill>
                <a:srgbClr val="000000"/>
              </a:solidFill>
              <a:ea typeface="宋体" panose="02010600030101010101" pitchFamily="2" charset="-122"/>
            </a:endParaRPr>
          </a:p>
        </p:txBody>
      </p:sp>
      <p:sp>
        <p:nvSpPr>
          <p:cNvPr id="5" name="标题 1"/>
          <p:cNvSpPr>
            <a:spLocks noGrp="1"/>
          </p:cNvSpPr>
          <p:nvPr>
            <p:ph type="title"/>
          </p:nvPr>
        </p:nvSpPr>
        <p:spPr>
          <a:xfrm>
            <a:off x="903288" y="317500"/>
            <a:ext cx="7369175" cy="836613"/>
          </a:xfrm>
        </p:spPr>
        <p:txBody>
          <a:bodyPr/>
          <a:lstStyle/>
          <a:p>
            <a:pPr eaLnBrk="1" hangingPunct="1"/>
            <a:r>
              <a:rPr lang="zh-CN" altLang="en-US" dirty="0">
                <a:latin typeface="微软雅黑" panose="020B0503020204020204" pitchFamily="34" charset="-122"/>
                <a:ea typeface="微软雅黑" panose="020B0503020204020204" pitchFamily="34" charset="-122"/>
              </a:rPr>
              <a:t>如何统一做格式化处理？</a:t>
            </a:r>
            <a:endParaRPr lang="zh-CN" altLang="en-US" dirty="0">
              <a:latin typeface="微软雅黑" panose="020B0503020204020204" pitchFamily="34" charset="-122"/>
              <a:ea typeface="微软雅黑" panose="020B0503020204020204" pitchFamily="34" charset="-122"/>
            </a:endParaRPr>
          </a:p>
        </p:txBody>
      </p:sp>
      <p:pic>
        <p:nvPicPr>
          <p:cNvPr id="14" name="Content Placeholder 13" descr="Image 55.jpg"/>
          <p:cNvPicPr>
            <a:picLocks noGrp="1" noChangeAspect="1"/>
          </p:cNvPicPr>
          <p:nvPr>
            <p:ph idx="1"/>
          </p:nvPr>
        </p:nvPicPr>
        <p:blipFill>
          <a:blip r:embed="rId2"/>
          <a:stretch>
            <a:fillRect/>
          </a:stretch>
        </p:blipFill>
        <p:spPr>
          <a:xfrm>
            <a:off x="-676602" y="1774356"/>
            <a:ext cx="6210300" cy="1300682"/>
          </a:xfrm>
        </p:spPr>
      </p:pic>
      <p:grpSp>
        <p:nvGrpSpPr>
          <p:cNvPr id="8" name="Group 8"/>
          <p:cNvGrpSpPr/>
          <p:nvPr/>
        </p:nvGrpSpPr>
        <p:grpSpPr bwMode="auto">
          <a:xfrm>
            <a:off x="5786438" y="39688"/>
            <a:ext cx="3357562" cy="6818312"/>
            <a:chOff x="6605517" y="1741085"/>
            <a:chExt cx="3357349" cy="6817557"/>
          </a:xfrm>
        </p:grpSpPr>
        <p:grpSp>
          <p:nvGrpSpPr>
            <p:cNvPr id="9" name="Group 6"/>
            <p:cNvGrpSpPr/>
            <p:nvPr/>
          </p:nvGrpSpPr>
          <p:grpSpPr bwMode="auto">
            <a:xfrm>
              <a:off x="6605517" y="1944805"/>
              <a:ext cx="3357349" cy="6613837"/>
              <a:chOff x="6605517" y="1944805"/>
              <a:chExt cx="3357349" cy="6613837"/>
            </a:xfrm>
          </p:grpSpPr>
          <p:pic>
            <p:nvPicPr>
              <p:cNvPr id="11" name="Picture 2"/>
              <p:cNvPicPr>
                <a:picLocks noChangeAspect="1" noChangeArrowheads="1"/>
              </p:cNvPicPr>
              <p:nvPr/>
            </p:nvPicPr>
            <p:blipFill>
              <a:blip r:embed="rId3" cstate="print"/>
              <a:srcRect/>
              <a:stretch>
                <a:fillRect/>
              </a:stretch>
            </p:blipFill>
            <p:spPr bwMode="auto">
              <a:xfrm>
                <a:off x="6605517" y="1944805"/>
                <a:ext cx="3343701" cy="6613837"/>
              </a:xfrm>
              <a:prstGeom prst="rect">
                <a:avLst/>
              </a:prstGeom>
              <a:noFill/>
              <a:ln w="9525">
                <a:solidFill>
                  <a:srgbClr val="92D050"/>
                </a:solidFill>
                <a:miter lim="800000"/>
                <a:headEnd/>
                <a:tailEnd/>
              </a:ln>
            </p:spPr>
          </p:pic>
          <p:sp>
            <p:nvSpPr>
              <p:cNvPr id="12" name="矩形 4"/>
              <p:cNvSpPr/>
              <p:nvPr/>
            </p:nvSpPr>
            <p:spPr>
              <a:xfrm>
                <a:off x="6646789" y="1987119"/>
                <a:ext cx="3316077" cy="6571523"/>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宋体" panose="02010600030101010101" pitchFamily="2" charset="-122"/>
                </a:endParaRPr>
              </a:p>
            </p:txBody>
          </p:sp>
        </p:grpSp>
        <p:pic>
          <p:nvPicPr>
            <p:cNvPr id="10" name="Picture 3"/>
            <p:cNvPicPr>
              <a:picLocks noChangeAspect="1" noChangeArrowheads="1"/>
            </p:cNvPicPr>
            <p:nvPr/>
          </p:nvPicPr>
          <p:blipFill>
            <a:blip r:embed="rId4" cstate="print"/>
            <a:srcRect/>
            <a:stretch>
              <a:fillRect/>
            </a:stretch>
          </p:blipFill>
          <p:spPr bwMode="auto">
            <a:xfrm>
              <a:off x="7477693" y="1741085"/>
              <a:ext cx="1885950" cy="209550"/>
            </a:xfrm>
            <a:prstGeom prst="rect">
              <a:avLst/>
            </a:prstGeom>
            <a:noFill/>
            <a:ln w="9525">
              <a:solidFill>
                <a:schemeClr val="bg2"/>
              </a:solidFill>
              <a:miter lim="800000"/>
              <a:headEnd/>
              <a:tailEnd/>
            </a:ln>
          </p:spPr>
        </p:pic>
      </p:grpSp>
      <p:pic>
        <p:nvPicPr>
          <p:cNvPr id="15" name="Picture 14" descr="Image 19.jpg"/>
          <p:cNvPicPr>
            <a:picLocks noChangeAspect="1"/>
          </p:cNvPicPr>
          <p:nvPr/>
        </p:nvPicPr>
        <p:blipFill>
          <a:blip r:embed="rId5"/>
          <a:srcRect l="16462"/>
          <a:stretch>
            <a:fillRect/>
          </a:stretch>
        </p:blipFill>
        <p:spPr>
          <a:xfrm>
            <a:off x="1609364" y="1997807"/>
            <a:ext cx="1584740" cy="137601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直接连接符 53"/>
          <p:cNvCxnSpPr/>
          <p:nvPr/>
        </p:nvCxnSpPr>
        <p:spPr>
          <a:xfrm>
            <a:off x="3190306" y="2757532"/>
            <a:ext cx="2011680" cy="0"/>
          </a:xfrm>
          <a:prstGeom prst="line">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32" name="弧形 31"/>
          <p:cNvSpPr/>
          <p:nvPr/>
        </p:nvSpPr>
        <p:spPr>
          <a:xfrm>
            <a:off x="2047306" y="2757532"/>
            <a:ext cx="2286000" cy="2286000"/>
          </a:xfrm>
          <a:prstGeom prst="arc">
            <a:avLst>
              <a:gd name="adj1" fmla="val 16200000"/>
              <a:gd name="adj2" fmla="val 16188755"/>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73" name="弧形 72"/>
          <p:cNvSpPr/>
          <p:nvPr/>
        </p:nvSpPr>
        <p:spPr>
          <a:xfrm flipV="1">
            <a:off x="7358577" y="1325408"/>
            <a:ext cx="1371600" cy="1371600"/>
          </a:xfrm>
          <a:prstGeom prst="arc">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9" name="箭头: V 形 8"/>
          <p:cNvSpPr/>
          <p:nvPr/>
        </p:nvSpPr>
        <p:spPr>
          <a:xfrm>
            <a:off x="3440088" y="2602905"/>
            <a:ext cx="12801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sp>
        <p:nvSpPr>
          <p:cNvPr id="19" name="箭头: V 形 18"/>
          <p:cNvSpPr/>
          <p:nvPr/>
        </p:nvSpPr>
        <p:spPr>
          <a:xfrm>
            <a:off x="5887813" y="5353203"/>
            <a:ext cx="219456" cy="21945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8" name="箭头: V 形 47"/>
          <p:cNvSpPr/>
          <p:nvPr/>
        </p:nvSpPr>
        <p:spPr>
          <a:xfrm>
            <a:off x="4667493" y="4661932"/>
            <a:ext cx="16392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pic>
        <p:nvPicPr>
          <p:cNvPr id="90" name="图片 89"/>
          <p:cNvPicPr>
            <a:picLocks noChangeAspect="1"/>
          </p:cNvPicPr>
          <p:nvPr/>
        </p:nvPicPr>
        <p:blipFill>
          <a:blip r:embed="rId1"/>
          <a:stretch>
            <a:fillRect/>
          </a:stretch>
        </p:blipFill>
        <p:spPr>
          <a:xfrm>
            <a:off x="5401633" y="6088342"/>
            <a:ext cx="1650812" cy="572560"/>
          </a:xfrm>
          <a:prstGeom prst="rect">
            <a:avLst/>
          </a:prstGeom>
        </p:spPr>
      </p:pic>
      <p:sp>
        <p:nvSpPr>
          <p:cNvPr id="41" name="箭头: 虚尾 40"/>
          <p:cNvSpPr/>
          <p:nvPr/>
        </p:nvSpPr>
        <p:spPr>
          <a:xfrm rot="10800000">
            <a:off x="340403" y="4643552"/>
            <a:ext cx="1054814" cy="812593"/>
          </a:xfrm>
          <a:prstGeom prst="stripedRightArrow">
            <a:avLst>
              <a:gd name="adj1" fmla="val 42996"/>
              <a:gd name="adj2" fmla="val 76068"/>
            </a:avLst>
          </a:prstGeom>
          <a:solidFill>
            <a:srgbClr val="025A3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 name="组合 2"/>
          <p:cNvGrpSpPr/>
          <p:nvPr/>
        </p:nvGrpSpPr>
        <p:grpSpPr>
          <a:xfrm>
            <a:off x="8575816" y="1564695"/>
            <a:ext cx="336550" cy="391287"/>
            <a:chOff x="617311" y="1513205"/>
            <a:chExt cx="336550" cy="391287"/>
          </a:xfrm>
          <a:solidFill>
            <a:srgbClr val="025A3D"/>
          </a:solidFill>
        </p:grpSpPr>
        <p:sp>
          <p:nvSpPr>
            <p:cNvPr id="2" name="矩形 1"/>
            <p:cNvSpPr/>
            <p:nvPr/>
          </p:nvSpPr>
          <p:spPr>
            <a:xfrm>
              <a:off x="617311" y="1739900"/>
              <a:ext cx="336550" cy="164592"/>
            </a:xfrm>
            <a:prstGeom prst="rect">
              <a:avLst/>
            </a:prstGeom>
            <a:grpFill/>
            <a:ln w="336550">
              <a:no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4" name="矩形 43"/>
            <p:cNvSpPr/>
            <p:nvPr/>
          </p:nvSpPr>
          <p:spPr>
            <a:xfrm>
              <a:off x="617311" y="1606550"/>
              <a:ext cx="336550" cy="109728"/>
            </a:xfrm>
            <a:prstGeom prst="rect">
              <a:avLst/>
            </a:prstGeom>
            <a:grpFill/>
            <a:ln w="336550">
              <a:no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9" name="矩形 48"/>
            <p:cNvSpPr/>
            <p:nvPr/>
          </p:nvSpPr>
          <p:spPr>
            <a:xfrm>
              <a:off x="617311" y="1513205"/>
              <a:ext cx="336550" cy="54864"/>
            </a:xfrm>
            <a:prstGeom prst="rect">
              <a:avLst/>
            </a:prstGeom>
            <a:grpFill/>
            <a:ln w="336550">
              <a:no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cxnSp>
        <p:nvCxnSpPr>
          <p:cNvPr id="5" name="直接连接符 4"/>
          <p:cNvCxnSpPr/>
          <p:nvPr/>
        </p:nvCxnSpPr>
        <p:spPr>
          <a:xfrm rot="5400000">
            <a:off x="2317650" y="4129132"/>
            <a:ext cx="0" cy="1828800"/>
          </a:xfrm>
          <a:prstGeom prst="line">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 name="直接连接符 12"/>
          <p:cNvCxnSpPr/>
          <p:nvPr/>
        </p:nvCxnSpPr>
        <p:spPr>
          <a:xfrm>
            <a:off x="6953139" y="2704710"/>
            <a:ext cx="1097280" cy="0"/>
          </a:xfrm>
          <a:prstGeom prst="line">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2" name="弧形 61"/>
          <p:cNvSpPr/>
          <p:nvPr/>
        </p:nvSpPr>
        <p:spPr>
          <a:xfrm flipH="1" flipV="1">
            <a:off x="5215168" y="1795418"/>
            <a:ext cx="1828800" cy="1828800"/>
          </a:xfrm>
          <a:prstGeom prst="arc">
            <a:avLst>
              <a:gd name="adj1" fmla="val 21499761"/>
              <a:gd name="adj2" fmla="val 21495610"/>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0" name="Group 9"/>
          <p:cNvGrpSpPr/>
          <p:nvPr/>
        </p:nvGrpSpPr>
        <p:grpSpPr>
          <a:xfrm>
            <a:off x="5647837" y="1393521"/>
            <a:ext cx="1005403" cy="741060"/>
            <a:chOff x="5621131" y="944255"/>
            <a:chExt cx="1005403" cy="741060"/>
          </a:xfrm>
        </p:grpSpPr>
        <p:sp>
          <p:nvSpPr>
            <p:cNvPr id="51" name="矩形 50"/>
            <p:cNvSpPr/>
            <p:nvPr/>
          </p:nvSpPr>
          <p:spPr>
            <a:xfrm>
              <a:off x="5673628" y="95379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3" name="update-arrows_63920"/>
            <p:cNvSpPr>
              <a:spLocks noChangeAspect="1"/>
            </p:cNvSpPr>
            <p:nvPr/>
          </p:nvSpPr>
          <p:spPr bwMode="auto">
            <a:xfrm>
              <a:off x="5935107" y="1235965"/>
              <a:ext cx="391442" cy="380892"/>
            </a:xfrm>
            <a:custGeom>
              <a:avLst/>
              <a:gdLst>
                <a:gd name="connsiteX0" fmla="*/ 103237 w 602225"/>
                <a:gd name="connsiteY0" fmla="*/ 411793 h 585996"/>
                <a:gd name="connsiteX1" fmla="*/ 111738 w 602225"/>
                <a:gd name="connsiteY1" fmla="*/ 427758 h 585996"/>
                <a:gd name="connsiteX2" fmla="*/ 111761 w 602225"/>
                <a:gd name="connsiteY2" fmla="*/ 427836 h 585996"/>
                <a:gd name="connsiteX3" fmla="*/ 125888 w 602225"/>
                <a:gd name="connsiteY3" fmla="*/ 454331 h 585996"/>
                <a:gd name="connsiteX4" fmla="*/ 111738 w 602225"/>
                <a:gd name="connsiteY4" fmla="*/ 427758 h 585996"/>
                <a:gd name="connsiteX5" fmla="*/ 111030 w 602225"/>
                <a:gd name="connsiteY5" fmla="*/ 425405 h 585996"/>
                <a:gd name="connsiteX6" fmla="*/ 103480 w 602225"/>
                <a:gd name="connsiteY6" fmla="*/ 411793 h 585996"/>
                <a:gd name="connsiteX7" fmla="*/ 103237 w 602225"/>
                <a:gd name="connsiteY7" fmla="*/ 411793 h 585996"/>
                <a:gd name="connsiteX8" fmla="*/ 127440 w 602225"/>
                <a:gd name="connsiteY8" fmla="*/ 59761 h 585996"/>
                <a:gd name="connsiteX9" fmla="*/ 136848 w 602225"/>
                <a:gd name="connsiteY9" fmla="*/ 67843 h 585996"/>
                <a:gd name="connsiteX10" fmla="*/ 193109 w 602225"/>
                <a:gd name="connsiteY10" fmla="*/ 212472 h 585996"/>
                <a:gd name="connsiteX11" fmla="*/ 189212 w 602225"/>
                <a:gd name="connsiteY11" fmla="*/ 225355 h 585996"/>
                <a:gd name="connsiteX12" fmla="*/ 192622 w 602225"/>
                <a:gd name="connsiteY12" fmla="*/ 225598 h 585996"/>
                <a:gd name="connsiteX13" fmla="*/ 192622 w 602225"/>
                <a:gd name="connsiteY13" fmla="*/ 247232 h 585996"/>
                <a:gd name="connsiteX14" fmla="*/ 135873 w 602225"/>
                <a:gd name="connsiteY14" fmla="*/ 246989 h 585996"/>
                <a:gd name="connsiteX15" fmla="*/ 367984 w 602225"/>
                <a:gd name="connsiteY15" fmla="*/ 495654 h 585996"/>
                <a:gd name="connsiteX16" fmla="*/ 379675 w 602225"/>
                <a:gd name="connsiteY16" fmla="*/ 501731 h 585996"/>
                <a:gd name="connsiteX17" fmla="*/ 395506 w 602225"/>
                <a:gd name="connsiteY17" fmla="*/ 507565 h 585996"/>
                <a:gd name="connsiteX18" fmla="*/ 400864 w 602225"/>
                <a:gd name="connsiteY18" fmla="*/ 559097 h 585996"/>
                <a:gd name="connsiteX19" fmla="*/ 400133 w 602225"/>
                <a:gd name="connsiteY19" fmla="*/ 563229 h 585996"/>
                <a:gd name="connsiteX20" fmla="*/ 393070 w 602225"/>
                <a:gd name="connsiteY20" fmla="*/ 573924 h 585996"/>
                <a:gd name="connsiteX21" fmla="*/ 66947 w 602225"/>
                <a:gd name="connsiteY21" fmla="*/ 249176 h 585996"/>
                <a:gd name="connsiteX22" fmla="*/ 36502 w 602225"/>
                <a:gd name="connsiteY22" fmla="*/ 242370 h 585996"/>
                <a:gd name="connsiteX23" fmla="*/ 8736 w 602225"/>
                <a:gd name="connsiteY23" fmla="*/ 240426 h 585996"/>
                <a:gd name="connsiteX24" fmla="*/ 942 w 602225"/>
                <a:gd name="connsiteY24" fmla="*/ 228515 h 585996"/>
                <a:gd name="connsiteX25" fmla="*/ 2647 w 602225"/>
                <a:gd name="connsiteY25" fmla="*/ 219521 h 585996"/>
                <a:gd name="connsiteX26" fmla="*/ 116389 w 602225"/>
                <a:gd name="connsiteY26" fmla="*/ 65169 h 585996"/>
                <a:gd name="connsiteX27" fmla="*/ 127440 w 602225"/>
                <a:gd name="connsiteY27" fmla="*/ 59761 h 585996"/>
                <a:gd name="connsiteX28" fmla="*/ 305617 w 602225"/>
                <a:gd name="connsiteY28" fmla="*/ 219 h 585996"/>
                <a:gd name="connsiteX29" fmla="*/ 341924 w 602225"/>
                <a:gd name="connsiteY29" fmla="*/ 3174 h 585996"/>
                <a:gd name="connsiteX30" fmla="*/ 509951 w 602225"/>
                <a:gd name="connsiteY30" fmla="*/ 62249 h 585996"/>
                <a:gd name="connsiteX31" fmla="*/ 567665 w 602225"/>
                <a:gd name="connsiteY31" fmla="*/ 441980 h 585996"/>
                <a:gd name="connsiteX32" fmla="*/ 587877 w 602225"/>
                <a:gd name="connsiteY32" fmla="*/ 454865 h 585996"/>
                <a:gd name="connsiteX33" fmla="*/ 581058 w 602225"/>
                <a:gd name="connsiteY33" fmla="*/ 470667 h 585996"/>
                <a:gd name="connsiteX34" fmla="*/ 553054 w 602225"/>
                <a:gd name="connsiteY34" fmla="*/ 494734 h 585996"/>
                <a:gd name="connsiteX35" fmla="*/ 434704 w 602225"/>
                <a:gd name="connsiteY35" fmla="*/ 553566 h 585996"/>
                <a:gd name="connsiteX36" fmla="*/ 419119 w 602225"/>
                <a:gd name="connsiteY36" fmla="*/ 547245 h 585996"/>
                <a:gd name="connsiteX37" fmla="*/ 399638 w 602225"/>
                <a:gd name="connsiteY37" fmla="*/ 402840 h 585996"/>
                <a:gd name="connsiteX38" fmla="*/ 409378 w 602225"/>
                <a:gd name="connsiteY38" fmla="*/ 393116 h 585996"/>
                <a:gd name="connsiteX39" fmla="*/ 412544 w 602225"/>
                <a:gd name="connsiteY39" fmla="*/ 391171 h 585996"/>
                <a:gd name="connsiteX40" fmla="*/ 422528 w 602225"/>
                <a:gd name="connsiteY40" fmla="*/ 386066 h 585996"/>
                <a:gd name="connsiteX41" fmla="*/ 426425 w 602225"/>
                <a:gd name="connsiteY41" fmla="*/ 385823 h 585996"/>
                <a:gd name="connsiteX42" fmla="*/ 484625 w 602225"/>
                <a:gd name="connsiteY42" fmla="*/ 406243 h 585996"/>
                <a:gd name="connsiteX43" fmla="*/ 485356 w 602225"/>
                <a:gd name="connsiteY43" fmla="*/ 405028 h 585996"/>
                <a:gd name="connsiteX44" fmla="*/ 469040 w 602225"/>
                <a:gd name="connsiteY44" fmla="*/ 157060 h 585996"/>
                <a:gd name="connsiteX45" fmla="*/ 230636 w 602225"/>
                <a:gd name="connsiteY45" fmla="*/ 97013 h 585996"/>
                <a:gd name="connsiteX46" fmla="*/ 228688 w 602225"/>
                <a:gd name="connsiteY46" fmla="*/ 97256 h 585996"/>
                <a:gd name="connsiteX47" fmla="*/ 210668 w 602225"/>
                <a:gd name="connsiteY47" fmla="*/ 100173 h 585996"/>
                <a:gd name="connsiteX48" fmla="*/ 210424 w 602225"/>
                <a:gd name="connsiteY48" fmla="*/ 99687 h 585996"/>
                <a:gd name="connsiteX49" fmla="*/ 199466 w 602225"/>
                <a:gd name="connsiteY49" fmla="*/ 92394 h 585996"/>
                <a:gd name="connsiteX50" fmla="*/ 190700 w 602225"/>
                <a:gd name="connsiteY50" fmla="*/ 71000 h 585996"/>
                <a:gd name="connsiteX51" fmla="*/ 190456 w 602225"/>
                <a:gd name="connsiteY51" fmla="*/ 70271 h 585996"/>
                <a:gd name="connsiteX52" fmla="*/ 183150 w 602225"/>
                <a:gd name="connsiteY52" fmla="*/ 53011 h 585996"/>
                <a:gd name="connsiteX53" fmla="*/ 183150 w 602225"/>
                <a:gd name="connsiteY53" fmla="*/ 52524 h 585996"/>
                <a:gd name="connsiteX54" fmla="*/ 179741 w 602225"/>
                <a:gd name="connsiteY54" fmla="*/ 44259 h 585996"/>
                <a:gd name="connsiteX55" fmla="*/ 194596 w 602225"/>
                <a:gd name="connsiteY55" fmla="*/ 32833 h 585996"/>
                <a:gd name="connsiteX56" fmla="*/ 305617 w 602225"/>
                <a:gd name="connsiteY56" fmla="*/ 219 h 58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2225" h="585996">
                  <a:moveTo>
                    <a:pt x="103237" y="411793"/>
                  </a:moveTo>
                  <a:lnTo>
                    <a:pt x="111738" y="427758"/>
                  </a:lnTo>
                  <a:lnTo>
                    <a:pt x="111761" y="427836"/>
                  </a:lnTo>
                  <a:cubicBezTo>
                    <a:pt x="116389" y="436830"/>
                    <a:pt x="121016" y="445581"/>
                    <a:pt x="125888" y="454331"/>
                  </a:cubicBezTo>
                  <a:lnTo>
                    <a:pt x="111738" y="427758"/>
                  </a:lnTo>
                  <a:lnTo>
                    <a:pt x="111030" y="425405"/>
                  </a:lnTo>
                  <a:cubicBezTo>
                    <a:pt x="108595" y="420787"/>
                    <a:pt x="106159" y="416169"/>
                    <a:pt x="103480" y="411793"/>
                  </a:cubicBezTo>
                  <a:cubicBezTo>
                    <a:pt x="103480" y="411793"/>
                    <a:pt x="103237" y="411793"/>
                    <a:pt x="103237" y="411793"/>
                  </a:cubicBezTo>
                  <a:close/>
                  <a:moveTo>
                    <a:pt x="127440" y="59761"/>
                  </a:moveTo>
                  <a:cubicBezTo>
                    <a:pt x="131611" y="60368"/>
                    <a:pt x="135508" y="63225"/>
                    <a:pt x="136848" y="67843"/>
                  </a:cubicBezTo>
                  <a:cubicBezTo>
                    <a:pt x="152192" y="118402"/>
                    <a:pt x="170946" y="164586"/>
                    <a:pt x="193109" y="212472"/>
                  </a:cubicBezTo>
                  <a:cubicBezTo>
                    <a:pt x="195789" y="217820"/>
                    <a:pt x="193353" y="222924"/>
                    <a:pt x="189212" y="225355"/>
                  </a:cubicBezTo>
                  <a:cubicBezTo>
                    <a:pt x="190430" y="225355"/>
                    <a:pt x="191648" y="225355"/>
                    <a:pt x="192622" y="225598"/>
                  </a:cubicBezTo>
                  <a:cubicBezTo>
                    <a:pt x="206505" y="227056"/>
                    <a:pt x="206749" y="248933"/>
                    <a:pt x="192622" y="247232"/>
                  </a:cubicBezTo>
                  <a:cubicBezTo>
                    <a:pt x="174112" y="245287"/>
                    <a:pt x="154871" y="245773"/>
                    <a:pt x="135873" y="246989"/>
                  </a:cubicBezTo>
                  <a:cubicBezTo>
                    <a:pt x="82291" y="375575"/>
                    <a:pt x="235488" y="533817"/>
                    <a:pt x="367984" y="495654"/>
                  </a:cubicBezTo>
                  <a:cubicBezTo>
                    <a:pt x="373829" y="493953"/>
                    <a:pt x="377970" y="497356"/>
                    <a:pt x="379675" y="501731"/>
                  </a:cubicBezTo>
                  <a:cubicBezTo>
                    <a:pt x="385276" y="498571"/>
                    <a:pt x="393557" y="500029"/>
                    <a:pt x="395506" y="507565"/>
                  </a:cubicBezTo>
                  <a:cubicBezTo>
                    <a:pt x="399890" y="524580"/>
                    <a:pt x="400864" y="541352"/>
                    <a:pt x="400864" y="559097"/>
                  </a:cubicBezTo>
                  <a:cubicBezTo>
                    <a:pt x="400864" y="560555"/>
                    <a:pt x="400620" y="562013"/>
                    <a:pt x="400133" y="563229"/>
                  </a:cubicBezTo>
                  <a:cubicBezTo>
                    <a:pt x="400377" y="567604"/>
                    <a:pt x="398185" y="572223"/>
                    <a:pt x="393070" y="573924"/>
                  </a:cubicBezTo>
                  <a:cubicBezTo>
                    <a:pt x="209184" y="638582"/>
                    <a:pt x="4109" y="430996"/>
                    <a:pt x="66947" y="249176"/>
                  </a:cubicBezTo>
                  <a:cubicBezTo>
                    <a:pt x="56717" y="248933"/>
                    <a:pt x="43078" y="247475"/>
                    <a:pt x="36502" y="242370"/>
                  </a:cubicBezTo>
                  <a:cubicBezTo>
                    <a:pt x="27247" y="241641"/>
                    <a:pt x="17991" y="240912"/>
                    <a:pt x="8736" y="240426"/>
                  </a:cubicBezTo>
                  <a:cubicBezTo>
                    <a:pt x="1673" y="240183"/>
                    <a:pt x="-1006" y="233619"/>
                    <a:pt x="942" y="228515"/>
                  </a:cubicBezTo>
                  <a:cubicBezTo>
                    <a:pt x="-519" y="225598"/>
                    <a:pt x="-519" y="222195"/>
                    <a:pt x="2647" y="219521"/>
                  </a:cubicBezTo>
                  <a:cubicBezTo>
                    <a:pt x="53307" y="179414"/>
                    <a:pt x="85457" y="121076"/>
                    <a:pt x="116389" y="65169"/>
                  </a:cubicBezTo>
                  <a:cubicBezTo>
                    <a:pt x="118824" y="60794"/>
                    <a:pt x="123269" y="59153"/>
                    <a:pt x="127440" y="59761"/>
                  </a:cubicBezTo>
                  <a:close/>
                  <a:moveTo>
                    <a:pt x="305617" y="219"/>
                  </a:moveTo>
                  <a:cubicBezTo>
                    <a:pt x="319049" y="697"/>
                    <a:pt x="331574" y="1898"/>
                    <a:pt x="341924" y="3174"/>
                  </a:cubicBezTo>
                  <a:cubicBezTo>
                    <a:pt x="398420" y="9981"/>
                    <a:pt x="466605" y="21893"/>
                    <a:pt x="509951" y="62249"/>
                  </a:cubicBezTo>
                  <a:cubicBezTo>
                    <a:pt x="612716" y="157546"/>
                    <a:pt x="626109" y="319455"/>
                    <a:pt x="567665" y="441980"/>
                  </a:cubicBezTo>
                  <a:cubicBezTo>
                    <a:pt x="574727" y="445627"/>
                    <a:pt x="581545" y="449759"/>
                    <a:pt x="587877" y="454865"/>
                  </a:cubicBezTo>
                  <a:cubicBezTo>
                    <a:pt x="595182" y="460699"/>
                    <a:pt x="588607" y="469694"/>
                    <a:pt x="581058" y="470667"/>
                  </a:cubicBezTo>
                  <a:cubicBezTo>
                    <a:pt x="573509" y="479905"/>
                    <a:pt x="564012" y="487927"/>
                    <a:pt x="553054" y="494734"/>
                  </a:cubicBezTo>
                  <a:cubicBezTo>
                    <a:pt x="518718" y="522205"/>
                    <a:pt x="475128" y="534360"/>
                    <a:pt x="434704" y="553566"/>
                  </a:cubicBezTo>
                  <a:cubicBezTo>
                    <a:pt x="428616" y="556726"/>
                    <a:pt x="421311" y="554295"/>
                    <a:pt x="419119" y="547245"/>
                  </a:cubicBezTo>
                  <a:cubicBezTo>
                    <a:pt x="405239" y="500325"/>
                    <a:pt x="404752" y="451218"/>
                    <a:pt x="399638" y="402840"/>
                  </a:cubicBezTo>
                  <a:cubicBezTo>
                    <a:pt x="398907" y="396276"/>
                    <a:pt x="404021" y="393116"/>
                    <a:pt x="409378" y="393116"/>
                  </a:cubicBezTo>
                  <a:cubicBezTo>
                    <a:pt x="410352" y="392386"/>
                    <a:pt x="411326" y="391657"/>
                    <a:pt x="412544" y="391171"/>
                  </a:cubicBezTo>
                  <a:cubicBezTo>
                    <a:pt x="414005" y="387281"/>
                    <a:pt x="418876" y="384850"/>
                    <a:pt x="422528" y="386066"/>
                  </a:cubicBezTo>
                  <a:cubicBezTo>
                    <a:pt x="423746" y="385579"/>
                    <a:pt x="424963" y="385579"/>
                    <a:pt x="426425" y="385823"/>
                  </a:cubicBezTo>
                  <a:cubicBezTo>
                    <a:pt x="446149" y="390685"/>
                    <a:pt x="465631" y="398221"/>
                    <a:pt x="484625" y="406243"/>
                  </a:cubicBezTo>
                  <a:cubicBezTo>
                    <a:pt x="484869" y="405757"/>
                    <a:pt x="485112" y="405514"/>
                    <a:pt x="485356" y="405028"/>
                  </a:cubicBezTo>
                  <a:cubicBezTo>
                    <a:pt x="545992" y="328693"/>
                    <a:pt x="537225" y="226588"/>
                    <a:pt x="469040" y="157060"/>
                  </a:cubicBezTo>
                  <a:cubicBezTo>
                    <a:pt x="403534" y="90206"/>
                    <a:pt x="319764" y="69299"/>
                    <a:pt x="230636" y="97013"/>
                  </a:cubicBezTo>
                  <a:cubicBezTo>
                    <a:pt x="229906" y="97256"/>
                    <a:pt x="229419" y="97256"/>
                    <a:pt x="228688" y="97256"/>
                  </a:cubicBezTo>
                  <a:cubicBezTo>
                    <a:pt x="226740" y="104306"/>
                    <a:pt x="215782" y="108196"/>
                    <a:pt x="210668" y="100173"/>
                  </a:cubicBezTo>
                  <a:cubicBezTo>
                    <a:pt x="210668" y="99930"/>
                    <a:pt x="210424" y="99930"/>
                    <a:pt x="210424" y="99687"/>
                  </a:cubicBezTo>
                  <a:cubicBezTo>
                    <a:pt x="205554" y="100416"/>
                    <a:pt x="200197" y="97985"/>
                    <a:pt x="199466" y="92394"/>
                  </a:cubicBezTo>
                  <a:cubicBezTo>
                    <a:pt x="196787" y="85101"/>
                    <a:pt x="193865" y="78051"/>
                    <a:pt x="190700" y="71000"/>
                  </a:cubicBezTo>
                  <a:cubicBezTo>
                    <a:pt x="190456" y="70757"/>
                    <a:pt x="190456" y="70514"/>
                    <a:pt x="190456" y="70271"/>
                  </a:cubicBezTo>
                  <a:cubicBezTo>
                    <a:pt x="187534" y="64680"/>
                    <a:pt x="185099" y="59088"/>
                    <a:pt x="183150" y="53011"/>
                  </a:cubicBezTo>
                  <a:cubicBezTo>
                    <a:pt x="183150" y="53011"/>
                    <a:pt x="183150" y="52768"/>
                    <a:pt x="183150" y="52524"/>
                  </a:cubicBezTo>
                  <a:cubicBezTo>
                    <a:pt x="181933" y="49850"/>
                    <a:pt x="180715" y="46933"/>
                    <a:pt x="179741" y="44259"/>
                  </a:cubicBezTo>
                  <a:cubicBezTo>
                    <a:pt x="176819" y="34778"/>
                    <a:pt x="187534" y="29186"/>
                    <a:pt x="194596" y="32833"/>
                  </a:cubicBezTo>
                  <a:cubicBezTo>
                    <a:pt x="216878" y="3843"/>
                    <a:pt x="265322" y="-1217"/>
                    <a:pt x="305617" y="219"/>
                  </a:cubicBezTo>
                  <a:close/>
                </a:path>
              </a:pathLst>
            </a:custGeom>
            <a:solidFill>
              <a:srgbClr val="A5AB2F"/>
            </a:solidFill>
            <a:ln>
              <a:noFill/>
            </a:ln>
          </p:spPr>
        </p:sp>
        <p:sp>
          <p:nvSpPr>
            <p:cNvPr id="20" name="文本框 19"/>
            <p:cNvSpPr txBox="1"/>
            <p:nvPr/>
          </p:nvSpPr>
          <p:spPr>
            <a:xfrm>
              <a:off x="5621131" y="944255"/>
              <a:ext cx="1005403" cy="338554"/>
            </a:xfrm>
            <a:prstGeom prst="rect">
              <a:avLst/>
            </a:prstGeom>
            <a:noFill/>
          </p:spPr>
          <p:txBody>
            <a:bodyPr wrap="none" rtlCol="0">
              <a:spAutoFit/>
            </a:bodyPr>
            <a:lstStyle/>
            <a:p>
              <a:pPr algn="ctr"/>
              <a:r>
                <a:rPr lang="zh-CN" altLang="en-US" sz="1600" b="1" dirty="0">
                  <a:solidFill>
                    <a:srgbClr val="A5AB2F"/>
                  </a:solidFill>
                  <a:latin typeface="微软雅黑" panose="020B0503020204020204" pitchFamily="34" charset="-122"/>
                  <a:ea typeface="微软雅黑" panose="020B0503020204020204" pitchFamily="34" charset="-122"/>
                </a:rPr>
                <a:t>关注动态</a:t>
              </a:r>
              <a:endParaRPr lang="zh-CN" altLang="en-US" sz="1600" b="1" dirty="0">
                <a:solidFill>
                  <a:srgbClr val="A5AB2F"/>
                </a:solidFill>
                <a:latin typeface="微软雅黑" panose="020B0503020204020204" pitchFamily="34" charset="-122"/>
                <a:ea typeface="微软雅黑" panose="020B0503020204020204" pitchFamily="34" charset="-122"/>
              </a:endParaRPr>
            </a:p>
          </p:txBody>
        </p:sp>
      </p:grpSp>
      <p:grpSp>
        <p:nvGrpSpPr>
          <p:cNvPr id="11" name="Group 10"/>
          <p:cNvGrpSpPr/>
          <p:nvPr/>
        </p:nvGrpSpPr>
        <p:grpSpPr>
          <a:xfrm>
            <a:off x="5647837" y="3307185"/>
            <a:ext cx="1005403" cy="731520"/>
            <a:chOff x="5728019" y="2819325"/>
            <a:chExt cx="1005403" cy="731520"/>
          </a:xfrm>
        </p:grpSpPr>
        <p:sp>
          <p:nvSpPr>
            <p:cNvPr id="56" name="矩形 55"/>
            <p:cNvSpPr/>
            <p:nvPr/>
          </p:nvSpPr>
          <p:spPr>
            <a:xfrm>
              <a:off x="5744501" y="281932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1" name="notebook-with-tab-dividers_1870"/>
            <p:cNvSpPr>
              <a:spLocks noChangeAspect="1"/>
            </p:cNvSpPr>
            <p:nvPr/>
          </p:nvSpPr>
          <p:spPr bwMode="auto">
            <a:xfrm>
              <a:off x="6045289" y="3160463"/>
              <a:ext cx="328769" cy="354832"/>
            </a:xfrm>
            <a:custGeom>
              <a:avLst/>
              <a:gdLst>
                <a:gd name="connsiteX0" fmla="*/ 443815 w 474161"/>
                <a:gd name="connsiteY0" fmla="*/ 326913 h 511750"/>
                <a:gd name="connsiteX1" fmla="*/ 471747 w 474161"/>
                <a:gd name="connsiteY1" fmla="*/ 326913 h 511750"/>
                <a:gd name="connsiteX2" fmla="*/ 471747 w 474161"/>
                <a:gd name="connsiteY2" fmla="*/ 425884 h 511750"/>
                <a:gd name="connsiteX3" fmla="*/ 443815 w 474161"/>
                <a:gd name="connsiteY3" fmla="*/ 425884 h 511750"/>
                <a:gd name="connsiteX4" fmla="*/ 443815 w 474161"/>
                <a:gd name="connsiteY4" fmla="*/ 212769 h 511750"/>
                <a:gd name="connsiteX5" fmla="*/ 471747 w 474161"/>
                <a:gd name="connsiteY5" fmla="*/ 212769 h 511750"/>
                <a:gd name="connsiteX6" fmla="*/ 471747 w 474161"/>
                <a:gd name="connsiteY6" fmla="*/ 311740 h 511750"/>
                <a:gd name="connsiteX7" fmla="*/ 443815 w 474161"/>
                <a:gd name="connsiteY7" fmla="*/ 311740 h 511750"/>
                <a:gd name="connsiteX8" fmla="*/ 196130 w 474161"/>
                <a:gd name="connsiteY8" fmla="*/ 109661 h 511750"/>
                <a:gd name="connsiteX9" fmla="*/ 196130 w 474161"/>
                <a:gd name="connsiteY9" fmla="*/ 178467 h 511750"/>
                <a:gd name="connsiteX10" fmla="*/ 198285 w 474161"/>
                <a:gd name="connsiteY10" fmla="*/ 305330 h 511750"/>
                <a:gd name="connsiteX11" fmla="*/ 176732 w 474161"/>
                <a:gd name="connsiteY11" fmla="*/ 225772 h 511750"/>
                <a:gd name="connsiteX12" fmla="*/ 144403 w 474161"/>
                <a:gd name="connsiteY12" fmla="*/ 118261 h 511750"/>
                <a:gd name="connsiteX13" fmla="*/ 99143 w 474161"/>
                <a:gd name="connsiteY13" fmla="*/ 118261 h 511750"/>
                <a:gd name="connsiteX14" fmla="*/ 99143 w 474161"/>
                <a:gd name="connsiteY14" fmla="*/ 393489 h 511750"/>
                <a:gd name="connsiteX15" fmla="*/ 142248 w 474161"/>
                <a:gd name="connsiteY15" fmla="*/ 393489 h 511750"/>
                <a:gd name="connsiteX16" fmla="*/ 142248 w 474161"/>
                <a:gd name="connsiteY16" fmla="*/ 331132 h 511750"/>
                <a:gd name="connsiteX17" fmla="*/ 140093 w 474161"/>
                <a:gd name="connsiteY17" fmla="*/ 206420 h 511750"/>
                <a:gd name="connsiteX18" fmla="*/ 161645 w 474161"/>
                <a:gd name="connsiteY18" fmla="*/ 288128 h 511750"/>
                <a:gd name="connsiteX19" fmla="*/ 193975 w 474161"/>
                <a:gd name="connsiteY19" fmla="*/ 399939 h 511750"/>
                <a:gd name="connsiteX20" fmla="*/ 239235 w 474161"/>
                <a:gd name="connsiteY20" fmla="*/ 399939 h 511750"/>
                <a:gd name="connsiteX21" fmla="*/ 239235 w 474161"/>
                <a:gd name="connsiteY21" fmla="*/ 109661 h 511750"/>
                <a:gd name="connsiteX22" fmla="*/ 368639 w 474161"/>
                <a:gd name="connsiteY22" fmla="*/ 73107 h 511750"/>
                <a:gd name="connsiteX23" fmla="*/ 431091 w 474161"/>
                <a:gd name="connsiteY23" fmla="*/ 73107 h 511750"/>
                <a:gd name="connsiteX24" fmla="*/ 433244 w 474161"/>
                <a:gd name="connsiteY24" fmla="*/ 73107 h 511750"/>
                <a:gd name="connsiteX25" fmla="*/ 474161 w 474161"/>
                <a:gd name="connsiteY25" fmla="*/ 73107 h 511750"/>
                <a:gd name="connsiteX26" fmla="*/ 474161 w 474161"/>
                <a:gd name="connsiteY26" fmla="*/ 197813 h 511750"/>
                <a:gd name="connsiteX27" fmla="*/ 433244 w 474161"/>
                <a:gd name="connsiteY27" fmla="*/ 197813 h 511750"/>
                <a:gd name="connsiteX28" fmla="*/ 433244 w 474161"/>
                <a:gd name="connsiteY28" fmla="*/ 466575 h 511750"/>
                <a:gd name="connsiteX29" fmla="*/ 368639 w 474161"/>
                <a:gd name="connsiteY29" fmla="*/ 466575 h 511750"/>
                <a:gd name="connsiteX30" fmla="*/ 368639 w 474161"/>
                <a:gd name="connsiteY30" fmla="*/ 328969 h 511750"/>
                <a:gd name="connsiteX31" fmla="*/ 407402 w 474161"/>
                <a:gd name="connsiteY31" fmla="*/ 328969 h 511750"/>
                <a:gd name="connsiteX32" fmla="*/ 407402 w 474161"/>
                <a:gd name="connsiteY32" fmla="*/ 292417 h 511750"/>
                <a:gd name="connsiteX33" fmla="*/ 368639 w 474161"/>
                <a:gd name="connsiteY33" fmla="*/ 292417 h 511750"/>
                <a:gd name="connsiteX34" fmla="*/ 368639 w 474161"/>
                <a:gd name="connsiteY34" fmla="*/ 232214 h 511750"/>
                <a:gd name="connsiteX35" fmla="*/ 407402 w 474161"/>
                <a:gd name="connsiteY35" fmla="*/ 232214 h 511750"/>
                <a:gd name="connsiteX36" fmla="*/ 407402 w 474161"/>
                <a:gd name="connsiteY36" fmla="*/ 193512 h 511750"/>
                <a:gd name="connsiteX37" fmla="*/ 368639 w 474161"/>
                <a:gd name="connsiteY37" fmla="*/ 193512 h 511750"/>
                <a:gd name="connsiteX38" fmla="*/ 368639 w 474161"/>
                <a:gd name="connsiteY38" fmla="*/ 144060 h 511750"/>
                <a:gd name="connsiteX39" fmla="*/ 407402 w 474161"/>
                <a:gd name="connsiteY39" fmla="*/ 144060 h 511750"/>
                <a:gd name="connsiteX40" fmla="*/ 407402 w 474161"/>
                <a:gd name="connsiteY40" fmla="*/ 107509 h 511750"/>
                <a:gd name="connsiteX41" fmla="*/ 368639 w 474161"/>
                <a:gd name="connsiteY41" fmla="*/ 107509 h 511750"/>
                <a:gd name="connsiteX42" fmla="*/ 344844 w 474161"/>
                <a:gd name="connsiteY42" fmla="*/ 0 h 511750"/>
                <a:gd name="connsiteX43" fmla="*/ 344844 w 474161"/>
                <a:gd name="connsiteY43" fmla="*/ 511750 h 511750"/>
                <a:gd name="connsiteX44" fmla="*/ 0 w 474161"/>
                <a:gd name="connsiteY44" fmla="*/ 477347 h 511750"/>
                <a:gd name="connsiteX45" fmla="*/ 0 w 474161"/>
                <a:gd name="connsiteY45" fmla="*/ 27953 h 51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74161" h="511750">
                  <a:moveTo>
                    <a:pt x="443815" y="326913"/>
                  </a:moveTo>
                  <a:lnTo>
                    <a:pt x="471747" y="326913"/>
                  </a:lnTo>
                  <a:lnTo>
                    <a:pt x="471747" y="425884"/>
                  </a:lnTo>
                  <a:lnTo>
                    <a:pt x="443815" y="425884"/>
                  </a:lnTo>
                  <a:close/>
                  <a:moveTo>
                    <a:pt x="443815" y="212769"/>
                  </a:moveTo>
                  <a:lnTo>
                    <a:pt x="471747" y="212769"/>
                  </a:lnTo>
                  <a:lnTo>
                    <a:pt x="471747" y="311740"/>
                  </a:lnTo>
                  <a:lnTo>
                    <a:pt x="443815" y="311740"/>
                  </a:lnTo>
                  <a:close/>
                  <a:moveTo>
                    <a:pt x="196130" y="109661"/>
                  </a:moveTo>
                  <a:lnTo>
                    <a:pt x="196130" y="178467"/>
                  </a:lnTo>
                  <a:cubicBezTo>
                    <a:pt x="196130" y="230072"/>
                    <a:pt x="198285" y="277377"/>
                    <a:pt x="198285" y="305330"/>
                  </a:cubicBezTo>
                  <a:cubicBezTo>
                    <a:pt x="191819" y="281677"/>
                    <a:pt x="183198" y="247274"/>
                    <a:pt x="176732" y="225772"/>
                  </a:cubicBezTo>
                  <a:lnTo>
                    <a:pt x="144403" y="118261"/>
                  </a:lnTo>
                  <a:lnTo>
                    <a:pt x="99143" y="118261"/>
                  </a:lnTo>
                  <a:lnTo>
                    <a:pt x="99143" y="393489"/>
                  </a:lnTo>
                  <a:lnTo>
                    <a:pt x="142248" y="393489"/>
                  </a:lnTo>
                  <a:lnTo>
                    <a:pt x="142248" y="331132"/>
                  </a:lnTo>
                  <a:cubicBezTo>
                    <a:pt x="142248" y="275227"/>
                    <a:pt x="140093" y="234373"/>
                    <a:pt x="140093" y="206420"/>
                  </a:cubicBezTo>
                  <a:cubicBezTo>
                    <a:pt x="144403" y="230072"/>
                    <a:pt x="155180" y="264476"/>
                    <a:pt x="161645" y="288128"/>
                  </a:cubicBezTo>
                  <a:lnTo>
                    <a:pt x="193975" y="399939"/>
                  </a:lnTo>
                  <a:lnTo>
                    <a:pt x="239235" y="399939"/>
                  </a:lnTo>
                  <a:lnTo>
                    <a:pt x="239235" y="109661"/>
                  </a:lnTo>
                  <a:close/>
                  <a:moveTo>
                    <a:pt x="368639" y="73107"/>
                  </a:moveTo>
                  <a:lnTo>
                    <a:pt x="431091" y="73107"/>
                  </a:lnTo>
                  <a:lnTo>
                    <a:pt x="433244" y="73107"/>
                  </a:lnTo>
                  <a:lnTo>
                    <a:pt x="474161" y="73107"/>
                  </a:lnTo>
                  <a:lnTo>
                    <a:pt x="474161" y="197813"/>
                  </a:lnTo>
                  <a:lnTo>
                    <a:pt x="433244" y="197813"/>
                  </a:lnTo>
                  <a:lnTo>
                    <a:pt x="433244" y="466575"/>
                  </a:lnTo>
                  <a:lnTo>
                    <a:pt x="368639" y="466575"/>
                  </a:lnTo>
                  <a:lnTo>
                    <a:pt x="368639" y="328969"/>
                  </a:lnTo>
                  <a:lnTo>
                    <a:pt x="407402" y="328969"/>
                  </a:lnTo>
                  <a:lnTo>
                    <a:pt x="407402" y="292417"/>
                  </a:lnTo>
                  <a:lnTo>
                    <a:pt x="368639" y="292417"/>
                  </a:lnTo>
                  <a:lnTo>
                    <a:pt x="368639" y="232214"/>
                  </a:lnTo>
                  <a:lnTo>
                    <a:pt x="407402" y="232214"/>
                  </a:lnTo>
                  <a:lnTo>
                    <a:pt x="407402" y="193512"/>
                  </a:lnTo>
                  <a:lnTo>
                    <a:pt x="368639" y="193512"/>
                  </a:lnTo>
                  <a:lnTo>
                    <a:pt x="368639" y="144060"/>
                  </a:lnTo>
                  <a:lnTo>
                    <a:pt x="407402" y="144060"/>
                  </a:lnTo>
                  <a:lnTo>
                    <a:pt x="407402" y="107509"/>
                  </a:lnTo>
                  <a:lnTo>
                    <a:pt x="368639" y="107509"/>
                  </a:lnTo>
                  <a:close/>
                  <a:moveTo>
                    <a:pt x="344844" y="0"/>
                  </a:moveTo>
                  <a:lnTo>
                    <a:pt x="344844" y="511750"/>
                  </a:lnTo>
                  <a:lnTo>
                    <a:pt x="0" y="477347"/>
                  </a:lnTo>
                  <a:lnTo>
                    <a:pt x="0" y="27953"/>
                  </a:lnTo>
                  <a:close/>
                </a:path>
              </a:pathLst>
            </a:custGeom>
            <a:solidFill>
              <a:srgbClr val="669FD5"/>
            </a:solidFill>
            <a:ln>
              <a:noFill/>
            </a:ln>
          </p:spPr>
        </p:sp>
        <p:sp>
          <p:nvSpPr>
            <p:cNvPr id="59" name="文本框 58"/>
            <p:cNvSpPr txBox="1"/>
            <p:nvPr/>
          </p:nvSpPr>
          <p:spPr>
            <a:xfrm>
              <a:off x="5728019" y="2821909"/>
              <a:ext cx="1005403" cy="338554"/>
            </a:xfrm>
            <a:prstGeom prst="rect">
              <a:avLst/>
            </a:prstGeom>
            <a:noFill/>
          </p:spPr>
          <p:txBody>
            <a:bodyPr wrap="none" rtlCol="0">
              <a:spAutoFit/>
            </a:bodyPr>
            <a:lstStyle/>
            <a:p>
              <a:pPr algn="ctr"/>
              <a:r>
                <a:rPr lang="zh-CN" altLang="en-US" sz="1600" b="1" dirty="0">
                  <a:solidFill>
                    <a:srgbClr val="669FD5"/>
                  </a:solidFill>
                  <a:latin typeface="微软雅黑" panose="020B0503020204020204" pitchFamily="34" charset="-122"/>
                  <a:ea typeface="微软雅黑" panose="020B0503020204020204" pitchFamily="34" charset="-122"/>
                </a:rPr>
                <a:t>文献管理</a:t>
              </a:r>
              <a:endParaRPr lang="zh-CN" altLang="en-US" sz="1600" b="1" dirty="0">
                <a:solidFill>
                  <a:srgbClr val="669FD5"/>
                </a:solidFill>
                <a:latin typeface="微软雅黑" panose="020B0503020204020204" pitchFamily="34" charset="-122"/>
                <a:ea typeface="微软雅黑" panose="020B0503020204020204" pitchFamily="34" charset="-122"/>
              </a:endParaRPr>
            </a:p>
          </p:txBody>
        </p:sp>
      </p:grpSp>
      <p:sp>
        <p:nvSpPr>
          <p:cNvPr id="60" name="箭头: V 形 59"/>
          <p:cNvSpPr/>
          <p:nvPr/>
        </p:nvSpPr>
        <p:spPr>
          <a:xfrm flipH="1">
            <a:off x="4539997" y="2588368"/>
            <a:ext cx="338328" cy="338328"/>
          </a:xfrm>
          <a:prstGeom prst="chevron">
            <a:avLst>
              <a:gd name="adj" fmla="val 41554"/>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66" name="箭头: V 形 65"/>
          <p:cNvSpPr/>
          <p:nvPr/>
        </p:nvSpPr>
        <p:spPr>
          <a:xfrm flipH="1">
            <a:off x="7575843" y="2555552"/>
            <a:ext cx="338328" cy="338328"/>
          </a:xfrm>
          <a:prstGeom prst="chevron">
            <a:avLst>
              <a:gd name="adj" fmla="val 41554"/>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72" name="recycle-sign_16303"/>
          <p:cNvSpPr>
            <a:spLocks noChangeAspect="1"/>
          </p:cNvSpPr>
          <p:nvPr/>
        </p:nvSpPr>
        <p:spPr bwMode="auto">
          <a:xfrm>
            <a:off x="5759692" y="2300625"/>
            <a:ext cx="773800" cy="796179"/>
          </a:xfrm>
          <a:custGeom>
            <a:avLst/>
            <a:gdLst>
              <a:gd name="connsiteX0" fmla="*/ 548430 w 590840"/>
              <a:gd name="connsiteY0" fmla="*/ 403446 h 607927"/>
              <a:gd name="connsiteX1" fmla="*/ 576944 w 590840"/>
              <a:gd name="connsiteY1" fmla="*/ 429362 h 607927"/>
              <a:gd name="connsiteX2" fmla="*/ 548730 w 590840"/>
              <a:gd name="connsiteY2" fmla="*/ 528082 h 607927"/>
              <a:gd name="connsiteX3" fmla="*/ 518415 w 590840"/>
              <a:gd name="connsiteY3" fmla="*/ 552350 h 607927"/>
              <a:gd name="connsiteX4" fmla="*/ 500105 w 590840"/>
              <a:gd name="connsiteY4" fmla="*/ 534674 h 607927"/>
              <a:gd name="connsiteX5" fmla="*/ 305008 w 590840"/>
              <a:gd name="connsiteY5" fmla="*/ 607927 h 607927"/>
              <a:gd name="connsiteX6" fmla="*/ 234472 w 590840"/>
              <a:gd name="connsiteY6" fmla="*/ 600737 h 607927"/>
              <a:gd name="connsiteX7" fmla="*/ 206258 w 590840"/>
              <a:gd name="connsiteY7" fmla="*/ 553699 h 607927"/>
              <a:gd name="connsiteX8" fmla="*/ 262086 w 590840"/>
              <a:gd name="connsiteY8" fmla="*/ 528682 h 607927"/>
              <a:gd name="connsiteX9" fmla="*/ 445028 w 590840"/>
              <a:gd name="connsiteY9" fmla="*/ 481793 h 607927"/>
              <a:gd name="connsiteX10" fmla="*/ 431071 w 590840"/>
              <a:gd name="connsiteY10" fmla="*/ 468311 h 607927"/>
              <a:gd name="connsiteX11" fmla="*/ 457634 w 590840"/>
              <a:gd name="connsiteY11" fmla="*/ 439100 h 607927"/>
              <a:gd name="connsiteX12" fmla="*/ 126132 w 590840"/>
              <a:gd name="connsiteY12" fmla="*/ 94146 h 607927"/>
              <a:gd name="connsiteX13" fmla="*/ 152583 w 590840"/>
              <a:gd name="connsiteY13" fmla="*/ 106560 h 607927"/>
              <a:gd name="connsiteX14" fmla="*/ 146580 w 590840"/>
              <a:gd name="connsiteY14" fmla="*/ 167378 h 607927"/>
              <a:gd name="connsiteX15" fmla="*/ 97053 w 590840"/>
              <a:gd name="connsiteY15" fmla="*/ 353725 h 607927"/>
              <a:gd name="connsiteX16" fmla="*/ 121666 w 590840"/>
              <a:gd name="connsiteY16" fmla="*/ 346535 h 607927"/>
              <a:gd name="connsiteX17" fmla="*/ 139826 w 590840"/>
              <a:gd name="connsiteY17" fmla="*/ 382336 h 607927"/>
              <a:gd name="connsiteX18" fmla="*/ 125569 w 590840"/>
              <a:gd name="connsiteY18" fmla="*/ 478806 h 607927"/>
              <a:gd name="connsiteX19" fmla="*/ 88798 w 590840"/>
              <a:gd name="connsiteY19" fmla="*/ 490639 h 607927"/>
              <a:gd name="connsiteX20" fmla="*/ 17059 w 590840"/>
              <a:gd name="connsiteY20" fmla="*/ 416939 h 607927"/>
              <a:gd name="connsiteX21" fmla="*/ 5203 w 590840"/>
              <a:gd name="connsiteY21" fmla="*/ 380389 h 607927"/>
              <a:gd name="connsiteX22" fmla="*/ 23813 w 590840"/>
              <a:gd name="connsiteY22" fmla="*/ 374996 h 607927"/>
              <a:gd name="connsiteX23" fmla="*/ 97653 w 590840"/>
              <a:gd name="connsiteY23" fmla="*/ 107459 h 607927"/>
              <a:gd name="connsiteX24" fmla="*/ 126132 w 590840"/>
              <a:gd name="connsiteY24" fmla="*/ 94146 h 607927"/>
              <a:gd name="connsiteX25" fmla="*/ 395371 w 590840"/>
              <a:gd name="connsiteY25" fmla="*/ 928 h 607927"/>
              <a:gd name="connsiteX26" fmla="*/ 429887 w 590840"/>
              <a:gd name="connsiteY26" fmla="*/ 18606 h 607927"/>
              <a:gd name="connsiteX27" fmla="*/ 421483 w 590840"/>
              <a:gd name="connsiteY27" fmla="*/ 43026 h 607927"/>
              <a:gd name="connsiteX28" fmla="*/ 589709 w 590840"/>
              <a:gd name="connsiteY28" fmla="*/ 255010 h 607927"/>
              <a:gd name="connsiteX29" fmla="*/ 558795 w 590840"/>
              <a:gd name="connsiteY29" fmla="*/ 300254 h 607927"/>
              <a:gd name="connsiteX30" fmla="*/ 512574 w 590840"/>
              <a:gd name="connsiteY30" fmla="*/ 260104 h 607927"/>
              <a:gd name="connsiteX31" fmla="*/ 396272 w 590840"/>
              <a:gd name="connsiteY31" fmla="*/ 115235 h 607927"/>
              <a:gd name="connsiteX32" fmla="*/ 390119 w 590840"/>
              <a:gd name="connsiteY32" fmla="*/ 133063 h 607927"/>
              <a:gd name="connsiteX33" fmla="*/ 352452 w 590840"/>
              <a:gd name="connsiteY33" fmla="*/ 120778 h 607927"/>
              <a:gd name="connsiteX34" fmla="*/ 282070 w 590840"/>
              <a:gd name="connsiteY34" fmla="*/ 53363 h 607927"/>
              <a:gd name="connsiteX35" fmla="*/ 293625 w 590840"/>
              <a:gd name="connsiteY35" fmla="*/ 16659 h 60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840" h="607927">
                <a:moveTo>
                  <a:pt x="548430" y="403446"/>
                </a:moveTo>
                <a:cubicBezTo>
                  <a:pt x="570791" y="394608"/>
                  <a:pt x="583547" y="406293"/>
                  <a:pt x="576944" y="429362"/>
                </a:cubicBezTo>
                <a:lnTo>
                  <a:pt x="548730" y="528082"/>
                </a:lnTo>
                <a:cubicBezTo>
                  <a:pt x="542126" y="551152"/>
                  <a:pt x="528470" y="562088"/>
                  <a:pt x="518415" y="552350"/>
                </a:cubicBezTo>
                <a:cubicBezTo>
                  <a:pt x="508360" y="542613"/>
                  <a:pt x="500105" y="534674"/>
                  <a:pt x="500105" y="534674"/>
                </a:cubicBezTo>
                <a:cubicBezTo>
                  <a:pt x="435723" y="592647"/>
                  <a:pt x="363387" y="607927"/>
                  <a:pt x="305008" y="607927"/>
                </a:cubicBezTo>
                <a:cubicBezTo>
                  <a:pt x="277694" y="607927"/>
                  <a:pt x="253381" y="604631"/>
                  <a:pt x="234472" y="600737"/>
                </a:cubicBezTo>
                <a:cubicBezTo>
                  <a:pt x="210910" y="595943"/>
                  <a:pt x="198754" y="573323"/>
                  <a:pt x="206258" y="553699"/>
                </a:cubicBezTo>
                <a:cubicBezTo>
                  <a:pt x="213761" y="534074"/>
                  <a:pt x="238374" y="524787"/>
                  <a:pt x="262086" y="528682"/>
                </a:cubicBezTo>
                <a:cubicBezTo>
                  <a:pt x="307559" y="535872"/>
                  <a:pt x="381546" y="536022"/>
                  <a:pt x="445028" y="481793"/>
                </a:cubicBezTo>
                <a:lnTo>
                  <a:pt x="431071" y="468311"/>
                </a:lnTo>
                <a:cubicBezTo>
                  <a:pt x="423267" y="460971"/>
                  <a:pt x="435273" y="447788"/>
                  <a:pt x="457634" y="439100"/>
                </a:cubicBezTo>
                <a:close/>
                <a:moveTo>
                  <a:pt x="126132" y="94146"/>
                </a:moveTo>
                <a:cubicBezTo>
                  <a:pt x="136225" y="94127"/>
                  <a:pt x="145980" y="98396"/>
                  <a:pt x="152583" y="106560"/>
                </a:cubicBezTo>
                <a:cubicBezTo>
                  <a:pt x="165941" y="122738"/>
                  <a:pt x="161588" y="148653"/>
                  <a:pt x="146580" y="167378"/>
                </a:cubicBezTo>
                <a:cubicBezTo>
                  <a:pt x="117164" y="203778"/>
                  <a:pt x="79343" y="269539"/>
                  <a:pt x="97053" y="353725"/>
                </a:cubicBezTo>
                <a:lnTo>
                  <a:pt x="121666" y="346535"/>
                </a:lnTo>
                <a:cubicBezTo>
                  <a:pt x="135174" y="342640"/>
                  <a:pt x="143428" y="358668"/>
                  <a:pt x="139826" y="382336"/>
                </a:cubicBezTo>
                <a:lnTo>
                  <a:pt x="125569" y="478806"/>
                </a:lnTo>
                <a:cubicBezTo>
                  <a:pt x="121967" y="502473"/>
                  <a:pt x="105608" y="507866"/>
                  <a:pt x="88798" y="490639"/>
                </a:cubicBezTo>
                <a:lnTo>
                  <a:pt x="17059" y="416939"/>
                </a:lnTo>
                <a:cubicBezTo>
                  <a:pt x="250" y="399713"/>
                  <a:pt x="-5003" y="383235"/>
                  <a:pt x="5203" y="380389"/>
                </a:cubicBezTo>
                <a:cubicBezTo>
                  <a:pt x="15558" y="377393"/>
                  <a:pt x="23813" y="374996"/>
                  <a:pt x="23813" y="374996"/>
                </a:cubicBezTo>
                <a:cubicBezTo>
                  <a:pt x="-5603" y="248418"/>
                  <a:pt x="56981" y="153446"/>
                  <a:pt x="97653" y="107459"/>
                </a:cubicBezTo>
                <a:cubicBezTo>
                  <a:pt x="105608" y="98471"/>
                  <a:pt x="116039" y="94164"/>
                  <a:pt x="126132" y="94146"/>
                </a:cubicBezTo>
                <a:close/>
                <a:moveTo>
                  <a:pt x="395371" y="928"/>
                </a:moveTo>
                <a:cubicBezTo>
                  <a:pt x="419082" y="-2817"/>
                  <a:pt x="434539" y="5123"/>
                  <a:pt x="429887" y="18606"/>
                </a:cubicBezTo>
                <a:cubicBezTo>
                  <a:pt x="425235" y="32089"/>
                  <a:pt x="421483" y="43026"/>
                  <a:pt x="421483" y="43026"/>
                </a:cubicBezTo>
                <a:cubicBezTo>
                  <a:pt x="536135" y="93662"/>
                  <a:pt x="576053" y="196434"/>
                  <a:pt x="589709" y="255010"/>
                </a:cubicBezTo>
                <a:cubicBezTo>
                  <a:pt x="595261" y="278381"/>
                  <a:pt x="579654" y="298906"/>
                  <a:pt x="558795" y="300254"/>
                </a:cubicBezTo>
                <a:cubicBezTo>
                  <a:pt x="537785" y="301602"/>
                  <a:pt x="519027" y="283175"/>
                  <a:pt x="512574" y="260104"/>
                </a:cubicBezTo>
                <a:cubicBezTo>
                  <a:pt x="500268" y="216509"/>
                  <a:pt x="469955" y="150591"/>
                  <a:pt x="396272" y="115235"/>
                </a:cubicBezTo>
                <a:lnTo>
                  <a:pt x="390119" y="133063"/>
                </a:lnTo>
                <a:cubicBezTo>
                  <a:pt x="386667" y="142951"/>
                  <a:pt x="369860" y="137408"/>
                  <a:pt x="352452" y="120778"/>
                </a:cubicBezTo>
                <a:lnTo>
                  <a:pt x="282070" y="53363"/>
                </a:lnTo>
                <a:cubicBezTo>
                  <a:pt x="264662" y="36734"/>
                  <a:pt x="269915" y="20404"/>
                  <a:pt x="293625" y="16659"/>
                </a:cubicBezTo>
                <a:close/>
              </a:path>
            </a:pathLst>
          </a:custGeom>
          <a:solidFill>
            <a:srgbClr val="025A3D"/>
          </a:solidFill>
          <a:ln>
            <a:noFill/>
          </a:ln>
        </p:spPr>
      </p:sp>
      <p:sp>
        <p:nvSpPr>
          <p:cNvPr id="40" name="TextBox 39"/>
          <p:cNvSpPr txBox="1"/>
          <p:nvPr/>
        </p:nvSpPr>
        <p:spPr>
          <a:xfrm>
            <a:off x="6696510" y="3699821"/>
            <a:ext cx="1826141" cy="830997"/>
          </a:xfrm>
          <a:prstGeom prst="rect">
            <a:avLst/>
          </a:prstGeom>
          <a:noFill/>
        </p:spPr>
        <p:txBody>
          <a:bodyPr wrap="none" rtlCol="0">
            <a:spAutoFit/>
          </a:bodyPr>
          <a:lstStyle/>
          <a:p>
            <a:r>
              <a:rPr lang="zh-CN" altLang="en-US" sz="1600" b="1" i="1" dirty="0">
                <a:solidFill>
                  <a:srgbClr val="669FD5"/>
                </a:solidFill>
              </a:rPr>
              <a:t>信息导入</a:t>
            </a:r>
            <a:endParaRPr lang="en-US" altLang="zh-CN" sz="1600" b="1" i="1" dirty="0">
              <a:solidFill>
                <a:srgbClr val="669FD5"/>
              </a:solidFill>
            </a:endParaRPr>
          </a:p>
          <a:p>
            <a:r>
              <a:rPr lang="zh-CN" altLang="en-US" sz="1600" b="1" i="1" dirty="0">
                <a:solidFill>
                  <a:srgbClr val="669FD5"/>
                </a:solidFill>
              </a:rPr>
              <a:t>信息管理</a:t>
            </a:r>
            <a:endParaRPr lang="en-US" altLang="zh-CN" sz="1600" b="1" i="1" dirty="0">
              <a:solidFill>
                <a:srgbClr val="669FD5"/>
              </a:solidFill>
            </a:endParaRPr>
          </a:p>
          <a:p>
            <a:r>
              <a:rPr lang="zh-CN" altLang="en-US" sz="1600" b="1" i="1" dirty="0">
                <a:solidFill>
                  <a:srgbClr val="669FD5"/>
                </a:solidFill>
              </a:rPr>
              <a:t>量化“科研财富”</a:t>
            </a:r>
            <a:endParaRPr lang="en-US" sz="1600" b="1" i="1" dirty="0">
              <a:solidFill>
                <a:srgbClr val="669FD5"/>
              </a:solidFill>
            </a:endParaRPr>
          </a:p>
        </p:txBody>
      </p:sp>
      <p:sp>
        <p:nvSpPr>
          <p:cNvPr id="42" name="TextBox 41"/>
          <p:cNvSpPr txBox="1"/>
          <p:nvPr/>
        </p:nvSpPr>
        <p:spPr>
          <a:xfrm>
            <a:off x="6740878" y="708368"/>
            <a:ext cx="1005403" cy="1077218"/>
          </a:xfrm>
          <a:prstGeom prst="rect">
            <a:avLst/>
          </a:prstGeom>
          <a:noFill/>
        </p:spPr>
        <p:txBody>
          <a:bodyPr wrap="none" rtlCol="0">
            <a:spAutoFit/>
          </a:bodyPr>
          <a:lstStyle/>
          <a:p>
            <a:r>
              <a:rPr lang="zh-CN" altLang="en-US" sz="1600" b="1" i="1" dirty="0">
                <a:solidFill>
                  <a:srgbClr val="A5AB2F"/>
                </a:solidFill>
              </a:rPr>
              <a:t>定题跟踪</a:t>
            </a:r>
            <a:endParaRPr lang="en-US" altLang="zh-CN" sz="1600" b="1" i="1" dirty="0">
              <a:solidFill>
                <a:srgbClr val="A5AB2F"/>
              </a:solidFill>
            </a:endParaRPr>
          </a:p>
          <a:p>
            <a:r>
              <a:rPr lang="zh-CN" altLang="en-US" sz="1600" b="1" i="1" dirty="0">
                <a:solidFill>
                  <a:srgbClr val="A5AB2F"/>
                </a:solidFill>
              </a:rPr>
              <a:t>引文跟踪</a:t>
            </a:r>
            <a:endParaRPr lang="en-US" altLang="zh-CN" sz="1600" b="1" i="1" dirty="0">
              <a:solidFill>
                <a:srgbClr val="A5AB2F"/>
              </a:solidFill>
            </a:endParaRPr>
          </a:p>
          <a:p>
            <a:r>
              <a:rPr lang="zh-CN" altLang="en-US" sz="1600" b="1" i="1" dirty="0">
                <a:solidFill>
                  <a:srgbClr val="A5AB2F"/>
                </a:solidFill>
              </a:rPr>
              <a:t>期刊跟踪</a:t>
            </a:r>
            <a:endParaRPr lang="en-US" altLang="zh-CN" sz="1600" b="1" i="1" dirty="0">
              <a:solidFill>
                <a:srgbClr val="A5AB2F"/>
              </a:solidFill>
            </a:endParaRPr>
          </a:p>
          <a:p>
            <a:r>
              <a:rPr lang="zh-CN" altLang="en-US" sz="1600" b="1" i="1" dirty="0">
                <a:solidFill>
                  <a:srgbClr val="A5AB2F"/>
                </a:solidFill>
              </a:rPr>
              <a:t>会议交流</a:t>
            </a:r>
            <a:endParaRPr lang="en-US" sz="1600" b="1" i="1" dirty="0">
              <a:solidFill>
                <a:srgbClr val="A5AB2F"/>
              </a:solidFill>
            </a:endParaRPr>
          </a:p>
        </p:txBody>
      </p:sp>
      <p:sp>
        <p:nvSpPr>
          <p:cNvPr id="45" name="TextBox 44"/>
          <p:cNvSpPr txBox="1"/>
          <p:nvPr/>
        </p:nvSpPr>
        <p:spPr>
          <a:xfrm>
            <a:off x="4228036" y="4691981"/>
            <a:ext cx="2645276" cy="338554"/>
          </a:xfrm>
          <a:prstGeom prst="rect">
            <a:avLst/>
          </a:prstGeom>
          <a:noFill/>
        </p:spPr>
        <p:txBody>
          <a:bodyPr wrap="none" rtlCol="0">
            <a:spAutoFit/>
          </a:bodyPr>
          <a:lstStyle/>
          <a:p>
            <a:r>
              <a:rPr lang="en-US" altLang="zh-CN" sz="1600" b="1" i="1" dirty="0"/>
              <a:t>Endnote</a:t>
            </a:r>
            <a:r>
              <a:rPr lang="zh-CN" altLang="en-US" sz="1600" b="1" i="1" dirty="0"/>
              <a:t>参考文献格式整理</a:t>
            </a:r>
            <a:endParaRPr lang="en-US" sz="1600" b="1" i="1" dirty="0"/>
          </a:p>
        </p:txBody>
      </p:sp>
      <p:grpSp>
        <p:nvGrpSpPr>
          <p:cNvPr id="7" name="Group 6"/>
          <p:cNvGrpSpPr/>
          <p:nvPr/>
        </p:nvGrpSpPr>
        <p:grpSpPr>
          <a:xfrm>
            <a:off x="1580981" y="3554725"/>
            <a:ext cx="1005403" cy="772957"/>
            <a:chOff x="1862424" y="3887607"/>
            <a:chExt cx="1005403" cy="772957"/>
          </a:xfrm>
        </p:grpSpPr>
        <p:sp>
          <p:nvSpPr>
            <p:cNvPr id="85" name="矩形 84"/>
            <p:cNvSpPr/>
            <p:nvPr/>
          </p:nvSpPr>
          <p:spPr>
            <a:xfrm>
              <a:off x="1914918" y="3897147"/>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8" name="文本框 87"/>
            <p:cNvSpPr txBox="1"/>
            <p:nvPr/>
          </p:nvSpPr>
          <p:spPr>
            <a:xfrm>
              <a:off x="1862424" y="3887607"/>
              <a:ext cx="1005403" cy="338554"/>
            </a:xfrm>
            <a:prstGeom prst="rect">
              <a:avLst/>
            </a:prstGeom>
            <a:noFill/>
          </p:spPr>
          <p:txBody>
            <a:bodyPr wrap="none" rtlCol="0">
              <a:spAutoFit/>
            </a:bodyPr>
            <a:lstStyle/>
            <a:p>
              <a:pPr algn="ctr"/>
              <a:r>
                <a:rPr lang="zh-CN" altLang="en-US" sz="1600" b="1" dirty="0">
                  <a:solidFill>
                    <a:srgbClr val="1AC604"/>
                  </a:solidFill>
                  <a:latin typeface="微软雅黑" panose="020B0503020204020204" pitchFamily="34" charset="-122"/>
                  <a:ea typeface="微软雅黑" panose="020B0503020204020204" pitchFamily="34" charset="-122"/>
                </a:rPr>
                <a:t>目标期刊</a:t>
              </a:r>
              <a:endParaRPr lang="zh-CN" altLang="en-US" sz="1600" b="1" dirty="0">
                <a:solidFill>
                  <a:srgbClr val="1AC604"/>
                </a:solidFill>
                <a:latin typeface="微软雅黑" panose="020B0503020204020204" pitchFamily="34" charset="-122"/>
                <a:ea typeface="微软雅黑" panose="020B0503020204020204" pitchFamily="34" charset="-122"/>
              </a:endParaRPr>
            </a:p>
          </p:txBody>
        </p:sp>
        <p:pic>
          <p:nvPicPr>
            <p:cNvPr id="6" name="Graphic 5" descr="Books on Shelf"/>
            <p:cNvPicPr>
              <a:picLocks noChangeAspect="1"/>
            </p:cNvPicPr>
            <p:nvPr/>
          </p:nvPicPr>
          <p:blipFill>
            <a:blip r:embed="rId2"/>
            <a:stretch>
              <a:fillRect/>
            </a:stretch>
          </p:blipFill>
          <p:spPr>
            <a:xfrm>
              <a:off x="2131747" y="4120047"/>
              <a:ext cx="540517" cy="540517"/>
            </a:xfrm>
            <a:prstGeom prst="rect">
              <a:avLst/>
            </a:prstGeom>
          </p:spPr>
        </p:pic>
      </p:grpSp>
      <p:grpSp>
        <p:nvGrpSpPr>
          <p:cNvPr id="4" name="Group 3"/>
          <p:cNvGrpSpPr/>
          <p:nvPr/>
        </p:nvGrpSpPr>
        <p:grpSpPr>
          <a:xfrm>
            <a:off x="3820324" y="3574302"/>
            <a:ext cx="1005403" cy="733802"/>
            <a:chOff x="6238842" y="4243353"/>
            <a:chExt cx="1005403" cy="733802"/>
          </a:xfrm>
        </p:grpSpPr>
        <p:sp>
          <p:nvSpPr>
            <p:cNvPr id="46" name="箭头: V 形 45"/>
            <p:cNvSpPr/>
            <p:nvPr/>
          </p:nvSpPr>
          <p:spPr>
            <a:xfrm>
              <a:off x="6832400" y="4545263"/>
              <a:ext cx="12801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89" name="矩形 88"/>
            <p:cNvSpPr/>
            <p:nvPr/>
          </p:nvSpPr>
          <p:spPr>
            <a:xfrm>
              <a:off x="6291335" y="424563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3" name="文本框 92"/>
            <p:cNvSpPr txBox="1"/>
            <p:nvPr/>
          </p:nvSpPr>
          <p:spPr>
            <a:xfrm>
              <a:off x="6238842" y="4243353"/>
              <a:ext cx="1005403" cy="338554"/>
            </a:xfrm>
            <a:prstGeom prst="rect">
              <a:avLst/>
            </a:prstGeom>
            <a:noFill/>
          </p:spPr>
          <p:txBody>
            <a:bodyPr wrap="none" rtlCol="0">
              <a:spAutoFit/>
            </a:bodyPr>
            <a:lstStyle/>
            <a:p>
              <a:pPr algn="ctr"/>
              <a:r>
                <a:rPr lang="zh-CN" altLang="en-US" sz="1600" b="1" dirty="0">
                  <a:latin typeface="微软雅黑" panose="020B0503020204020204" pitchFamily="34" charset="-122"/>
                  <a:ea typeface="微软雅黑" panose="020B0503020204020204" pitchFamily="34" charset="-122"/>
                </a:rPr>
                <a:t>论文写作</a:t>
              </a:r>
              <a:endParaRPr lang="zh-CN" altLang="en-US" sz="1600" b="1" dirty="0">
                <a:latin typeface="微软雅黑" panose="020B0503020204020204" pitchFamily="34" charset="-122"/>
                <a:ea typeface="微软雅黑" panose="020B0503020204020204" pitchFamily="34" charset="-122"/>
              </a:endParaRPr>
            </a:p>
          </p:txBody>
        </p:sp>
        <p:pic>
          <p:nvPicPr>
            <p:cNvPr id="8" name="Graphic 7" descr="List"/>
            <p:cNvPicPr>
              <a:picLocks noChangeAspect="1"/>
            </p:cNvPicPr>
            <p:nvPr/>
          </p:nvPicPr>
          <p:blipFill>
            <a:blip r:embed="rId3"/>
            <a:stretch>
              <a:fillRect/>
            </a:stretch>
          </p:blipFill>
          <p:spPr>
            <a:xfrm>
              <a:off x="6526021" y="4478446"/>
              <a:ext cx="496361" cy="496361"/>
            </a:xfrm>
            <a:prstGeom prst="rect">
              <a:avLst/>
            </a:prstGeom>
          </p:spPr>
        </p:pic>
      </p:grpSp>
      <p:sp>
        <p:nvSpPr>
          <p:cNvPr id="43" name="TextBox 42"/>
          <p:cNvSpPr txBox="1"/>
          <p:nvPr/>
        </p:nvSpPr>
        <p:spPr>
          <a:xfrm>
            <a:off x="298504" y="2663705"/>
            <a:ext cx="1665841" cy="1077218"/>
          </a:xfrm>
          <a:prstGeom prst="rect">
            <a:avLst/>
          </a:prstGeom>
          <a:noFill/>
        </p:spPr>
        <p:txBody>
          <a:bodyPr wrap="none" rtlCol="0">
            <a:spAutoFit/>
          </a:bodyPr>
          <a:lstStyle/>
          <a:p>
            <a:r>
              <a:rPr lang="en-US" altLang="zh-CN" sz="1600" b="1" i="1" dirty="0">
                <a:solidFill>
                  <a:srgbClr val="1AC604"/>
                </a:solidFill>
              </a:rPr>
              <a:t>JCR</a:t>
            </a:r>
            <a:endParaRPr lang="en-US" altLang="zh-CN" sz="1600" b="1" i="1" dirty="0">
              <a:solidFill>
                <a:srgbClr val="1AC604"/>
              </a:solidFill>
            </a:endParaRPr>
          </a:p>
          <a:p>
            <a:r>
              <a:rPr lang="en-US" altLang="zh-CN" sz="1600" b="1" i="1" dirty="0" err="1">
                <a:solidFill>
                  <a:srgbClr val="1AC604"/>
                </a:solidFill>
              </a:rPr>
              <a:t>WoS</a:t>
            </a:r>
            <a:r>
              <a:rPr lang="zh-CN" altLang="en-US" sz="1600" b="1" i="1" dirty="0">
                <a:solidFill>
                  <a:srgbClr val="1AC604"/>
                </a:solidFill>
              </a:rPr>
              <a:t>平台</a:t>
            </a:r>
            <a:endParaRPr lang="en-US" altLang="zh-CN" sz="1600" b="1" i="1" dirty="0">
              <a:solidFill>
                <a:srgbClr val="1AC604"/>
              </a:solidFill>
            </a:endParaRPr>
          </a:p>
          <a:p>
            <a:r>
              <a:rPr lang="en-US" altLang="zh-CN" sz="1600" b="1" i="1" dirty="0">
                <a:solidFill>
                  <a:srgbClr val="1AC604"/>
                </a:solidFill>
              </a:rPr>
              <a:t>Endnote online</a:t>
            </a:r>
            <a:endParaRPr lang="en-US" altLang="zh-CN" sz="1600" b="1" i="1" dirty="0">
              <a:solidFill>
                <a:srgbClr val="1AC604"/>
              </a:solidFill>
            </a:endParaRPr>
          </a:p>
          <a:p>
            <a:r>
              <a:rPr lang="zh-CN" altLang="en-US" sz="1600" b="1" i="1" dirty="0">
                <a:solidFill>
                  <a:srgbClr val="1AC604"/>
                </a:solidFill>
              </a:rPr>
              <a:t>期刊定位</a:t>
            </a:r>
            <a:endParaRPr lang="en-US" sz="1600" b="1" i="1" dirty="0">
              <a:solidFill>
                <a:srgbClr val="1AC60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72292" y="1545926"/>
            <a:ext cx="1107996" cy="36933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dirty="0">
                <a:solidFill>
                  <a:schemeClr val="tx1"/>
                </a:solidFill>
              </a:rPr>
              <a:t>学术会议</a:t>
            </a:r>
            <a:endParaRPr lang="en-US" dirty="0">
              <a:solidFill>
                <a:schemeClr val="tx1"/>
              </a:solidFill>
            </a:endParaRPr>
          </a:p>
        </p:txBody>
      </p:sp>
      <p:sp>
        <p:nvSpPr>
          <p:cNvPr id="8" name="TextBox 7"/>
          <p:cNvSpPr txBox="1"/>
          <p:nvPr/>
        </p:nvSpPr>
        <p:spPr>
          <a:xfrm>
            <a:off x="1072292" y="4140749"/>
            <a:ext cx="1107996" cy="36933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dirty="0"/>
              <a:t>成果转化</a:t>
            </a:r>
            <a:endParaRPr lang="en-US" dirty="0"/>
          </a:p>
        </p:txBody>
      </p:sp>
      <p:sp>
        <p:nvSpPr>
          <p:cNvPr id="9" name="TextBox 8"/>
          <p:cNvSpPr txBox="1"/>
          <p:nvPr/>
        </p:nvSpPr>
        <p:spPr>
          <a:xfrm>
            <a:off x="1072292" y="2410867"/>
            <a:ext cx="2262158" cy="36933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dirty="0"/>
              <a:t>同行口碑、交流合作</a:t>
            </a:r>
            <a:endParaRPr lang="en-US" dirty="0"/>
          </a:p>
        </p:txBody>
      </p:sp>
      <p:sp>
        <p:nvSpPr>
          <p:cNvPr id="10" name="TextBox 9"/>
          <p:cNvSpPr txBox="1"/>
          <p:nvPr/>
        </p:nvSpPr>
        <p:spPr>
          <a:xfrm>
            <a:off x="1072292" y="5005689"/>
            <a:ext cx="2262158" cy="36933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dirty="0"/>
              <a:t>获得基金、项目支持</a:t>
            </a:r>
            <a:endParaRPr lang="en-US" dirty="0"/>
          </a:p>
        </p:txBody>
      </p:sp>
      <p:sp>
        <p:nvSpPr>
          <p:cNvPr id="11" name="箭头: 五边形 34"/>
          <p:cNvSpPr/>
          <p:nvPr/>
        </p:nvSpPr>
        <p:spPr>
          <a:xfrm>
            <a:off x="542966" y="313329"/>
            <a:ext cx="3637148" cy="594360"/>
          </a:xfrm>
          <a:prstGeom prst="homePlate">
            <a:avLst/>
          </a:prstGeom>
          <a:solidFill>
            <a:schemeClr val="tx1"/>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文本框 35"/>
          <p:cNvSpPr txBox="1"/>
          <p:nvPr/>
        </p:nvSpPr>
        <p:spPr>
          <a:xfrm>
            <a:off x="542965" y="367014"/>
            <a:ext cx="3085605"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扩大学术影响力</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3" name="TextBox 12"/>
          <p:cNvSpPr txBox="1"/>
          <p:nvPr/>
        </p:nvSpPr>
        <p:spPr>
          <a:xfrm>
            <a:off x="1072292" y="3275808"/>
            <a:ext cx="1107996" cy="369332"/>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zh-CN" altLang="en-US" dirty="0">
                <a:solidFill>
                  <a:schemeClr val="tx1"/>
                </a:solidFill>
              </a:rPr>
              <a:t>论文审稿</a:t>
            </a:r>
            <a:endParaRPr lang="en-US" dirty="0">
              <a:solidFill>
                <a:schemeClr val="tx1"/>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箭头: 五边形 34"/>
          <p:cNvSpPr/>
          <p:nvPr/>
        </p:nvSpPr>
        <p:spPr>
          <a:xfrm>
            <a:off x="1" y="264185"/>
            <a:ext cx="2962274" cy="594360"/>
          </a:xfrm>
          <a:prstGeom prst="homePlate">
            <a:avLst/>
          </a:prstGeom>
          <a:solidFill>
            <a:schemeClr val="tx1"/>
          </a:solidFill>
          <a:ln>
            <a:solidFill>
              <a:schemeClr val="tx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文本框 35"/>
          <p:cNvSpPr txBox="1"/>
          <p:nvPr/>
        </p:nvSpPr>
        <p:spPr>
          <a:xfrm>
            <a:off x="1" y="317870"/>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论文审稿</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8" name="箭头: V 形 36"/>
          <p:cNvSpPr/>
          <p:nvPr/>
        </p:nvSpPr>
        <p:spPr>
          <a:xfrm>
            <a:off x="2840311" y="264184"/>
            <a:ext cx="3341416" cy="594360"/>
          </a:xfrm>
          <a:prstGeom prst="chevron">
            <a:avLst/>
          </a:prstGeom>
          <a:solidFill>
            <a:srgbClr val="076343"/>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9" name="文本框 37"/>
          <p:cNvSpPr txBox="1"/>
          <p:nvPr/>
        </p:nvSpPr>
        <p:spPr>
          <a:xfrm>
            <a:off x="3204566" y="316350"/>
            <a:ext cx="2574191"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err="1">
                <a:solidFill>
                  <a:schemeClr val="bg1"/>
                </a:solidFill>
                <a:latin typeface="微软雅黑" panose="020B0503020204020204" pitchFamily="34" charset="-122"/>
                <a:ea typeface="微软雅黑" panose="020B0503020204020204" pitchFamily="34" charset="-122"/>
              </a:rPr>
              <a:t>Publons</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12" name="Picture 11"/>
          <p:cNvPicPr>
            <a:picLocks noChangeAspect="1"/>
          </p:cNvPicPr>
          <p:nvPr/>
        </p:nvPicPr>
        <p:blipFill rotWithShape="1">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harpenSoften amount="25000"/>
                    </a14:imgEffect>
                  </a14:imgLayer>
                </a14:imgProps>
              </a:ext>
            </a:extLst>
          </a:blip>
          <a:srcRect t="62066"/>
          <a:stretch>
            <a:fillRect/>
          </a:stretch>
        </p:blipFill>
        <p:spPr>
          <a:xfrm>
            <a:off x="1481138" y="4847254"/>
            <a:ext cx="6928076" cy="1692876"/>
          </a:xfrm>
          <a:prstGeom prst="rect">
            <a:avLst/>
          </a:prstGeom>
        </p:spPr>
      </p:pic>
      <p:sp>
        <p:nvSpPr>
          <p:cNvPr id="13" name="矩形 4"/>
          <p:cNvSpPr/>
          <p:nvPr/>
        </p:nvSpPr>
        <p:spPr>
          <a:xfrm>
            <a:off x="844137" y="1597008"/>
            <a:ext cx="7772368" cy="2778325"/>
          </a:xfrm>
          <a:prstGeom prst="rect">
            <a:avLst/>
          </a:prstGeom>
        </p:spPr>
        <p:txBody>
          <a:bodyPr wrap="square">
            <a:spAutoFit/>
          </a:bodyPr>
          <a:lstStyle/>
          <a:p>
            <a:pPr>
              <a:lnSpc>
                <a:spcPct val="200000"/>
              </a:lnSpc>
            </a:pPr>
            <a:r>
              <a:rPr lang="en-US" altLang="zh-CN" dirty="0">
                <a:solidFill>
                  <a:srgbClr val="111111"/>
                </a:solidFill>
                <a:latin typeface="Arial" panose="020B0604020202020204" pitchFamily="34" charset="0"/>
              </a:rPr>
              <a:t>(1)</a:t>
            </a:r>
            <a:r>
              <a:rPr lang="zh-CN" altLang="en-US" dirty="0">
                <a:solidFill>
                  <a:srgbClr val="111111"/>
                </a:solidFill>
                <a:latin typeface="Arial" panose="020B0604020202020204" pitchFamily="34" charset="0"/>
              </a:rPr>
              <a:t>让研究人员的同行评审工作获得认同，即同行评议的认证功能；</a:t>
            </a:r>
            <a:endParaRPr lang="zh-CN" altLang="en-US" dirty="0">
              <a:solidFill>
                <a:srgbClr val="111111"/>
              </a:solidFill>
              <a:latin typeface="Arial" panose="020B0604020202020204" pitchFamily="34" charset="0"/>
            </a:endParaRPr>
          </a:p>
          <a:p>
            <a:pPr>
              <a:lnSpc>
                <a:spcPct val="200000"/>
              </a:lnSpc>
            </a:pPr>
            <a:r>
              <a:rPr lang="en-US" altLang="zh-CN" dirty="0">
                <a:solidFill>
                  <a:srgbClr val="111111"/>
                </a:solidFill>
                <a:latin typeface="Arial" panose="020B0604020202020204" pitchFamily="34" charset="0"/>
              </a:rPr>
              <a:t>(2)</a:t>
            </a:r>
            <a:r>
              <a:rPr lang="zh-CN" altLang="en-US" dirty="0">
                <a:solidFill>
                  <a:srgbClr val="111111"/>
                </a:solidFill>
                <a:latin typeface="Arial" panose="020B0604020202020204" pitchFamily="34" charset="0"/>
              </a:rPr>
              <a:t>记录和存档专家评审过的文章和所撰写的评审报告；</a:t>
            </a:r>
            <a:endParaRPr lang="zh-CN" altLang="en-US" dirty="0">
              <a:solidFill>
                <a:srgbClr val="111111"/>
              </a:solidFill>
              <a:latin typeface="Arial" panose="020B0604020202020204" pitchFamily="34" charset="0"/>
            </a:endParaRPr>
          </a:p>
          <a:p>
            <a:pPr>
              <a:lnSpc>
                <a:spcPct val="200000"/>
              </a:lnSpc>
            </a:pPr>
            <a:r>
              <a:rPr lang="en-US" altLang="zh-CN" dirty="0">
                <a:solidFill>
                  <a:srgbClr val="111111"/>
                </a:solidFill>
                <a:latin typeface="Arial" panose="020B0604020202020204" pitchFamily="34" charset="0"/>
              </a:rPr>
              <a:t>(3)</a:t>
            </a:r>
            <a:r>
              <a:rPr lang="zh-CN" altLang="en-US" dirty="0">
                <a:solidFill>
                  <a:srgbClr val="111111"/>
                </a:solidFill>
                <a:latin typeface="Arial" panose="020B0604020202020204" pitchFamily="34" charset="0"/>
              </a:rPr>
              <a:t>便于期刊主编和编委发现好的审稿人和专家；</a:t>
            </a:r>
            <a:endParaRPr lang="zh-CN" altLang="en-US" dirty="0">
              <a:solidFill>
                <a:srgbClr val="111111"/>
              </a:solidFill>
              <a:latin typeface="Arial" panose="020B0604020202020204" pitchFamily="34" charset="0"/>
            </a:endParaRPr>
          </a:p>
          <a:p>
            <a:pPr>
              <a:lnSpc>
                <a:spcPct val="200000"/>
              </a:lnSpc>
            </a:pPr>
            <a:r>
              <a:rPr lang="en-US" altLang="zh-CN" dirty="0">
                <a:solidFill>
                  <a:srgbClr val="111111"/>
                </a:solidFill>
                <a:latin typeface="Arial" panose="020B0604020202020204" pitchFamily="34" charset="0"/>
              </a:rPr>
              <a:t>(4)</a:t>
            </a:r>
            <a:r>
              <a:rPr lang="zh-CN" altLang="en-US" dirty="0">
                <a:solidFill>
                  <a:srgbClr val="111111"/>
                </a:solidFill>
                <a:latin typeface="Arial" panose="020B0604020202020204" pitchFamily="34" charset="0"/>
              </a:rPr>
              <a:t>为专家申请新的职位、课题甚至技术移民等提供专业证据；</a:t>
            </a:r>
            <a:endParaRPr lang="zh-CN" altLang="en-US" dirty="0">
              <a:solidFill>
                <a:srgbClr val="111111"/>
              </a:solidFill>
              <a:latin typeface="Arial" panose="020B0604020202020204" pitchFamily="34" charset="0"/>
            </a:endParaRPr>
          </a:p>
          <a:p>
            <a:pPr>
              <a:lnSpc>
                <a:spcPct val="200000"/>
              </a:lnSpc>
            </a:pPr>
            <a:r>
              <a:rPr lang="en-US" altLang="zh-CN" dirty="0">
                <a:solidFill>
                  <a:srgbClr val="111111"/>
                </a:solidFill>
                <a:latin typeface="Arial" panose="020B0604020202020204" pitchFamily="34" charset="0"/>
              </a:rPr>
              <a:t>(5)</a:t>
            </a:r>
            <a:r>
              <a:rPr lang="zh-CN" altLang="en-US" dirty="0">
                <a:solidFill>
                  <a:srgbClr val="111111"/>
                </a:solidFill>
                <a:latin typeface="Arial" panose="020B0604020202020204" pitchFamily="34" charset="0"/>
              </a:rPr>
              <a:t>培训科研人员了解和学习如何去做同行评议。</a:t>
            </a:r>
            <a:endParaRPr lang="zh-CN" altLang="en-US" b="0" i="0" u="none" strike="noStrike" dirty="0">
              <a:solidFill>
                <a:srgbClr val="111111"/>
              </a:solidFill>
              <a:effectLst/>
              <a:latin typeface="Arial" panose="020B0604020202020204" pitchFamily="34" charset="0"/>
            </a:endParaRPr>
          </a:p>
        </p:txBody>
      </p:sp>
      <p:pic>
        <p:nvPicPr>
          <p:cNvPr id="16" name="Picture 2" descr="Image result for publon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137" y="5177054"/>
            <a:ext cx="1033275" cy="10332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411472" y="1135343"/>
            <a:ext cx="2114681" cy="461665"/>
          </a:xfrm>
          <a:prstGeom prst="rect">
            <a:avLst/>
          </a:prstGeom>
          <a:noFill/>
        </p:spPr>
        <p:txBody>
          <a:bodyPr wrap="none" rtlCol="0">
            <a:spAutoFit/>
          </a:bodyPr>
          <a:lstStyle/>
          <a:p>
            <a:r>
              <a:rPr lang="en-US" altLang="zh-CN" sz="2400" b="1" dirty="0"/>
              <a:t>Publons.com</a:t>
            </a:r>
            <a:endParaRPr lang="en-US" sz="2400" b="1"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879043" y="3510589"/>
            <a:ext cx="7582485" cy="2969566"/>
          </a:xfrm>
          <a:prstGeom prst="rect">
            <a:avLst/>
          </a:prstGeom>
        </p:spPr>
      </p:pic>
      <p:pic>
        <p:nvPicPr>
          <p:cNvPr id="10" name="Picture 9"/>
          <p:cNvPicPr>
            <a:picLocks noChangeAspect="1"/>
          </p:cNvPicPr>
          <p:nvPr/>
        </p:nvPicPr>
        <p:blipFill>
          <a:blip r:embed="rId2">
            <a:grayscl/>
          </a:blip>
          <a:stretch>
            <a:fillRect/>
          </a:stretch>
        </p:blipFill>
        <p:spPr>
          <a:xfrm>
            <a:off x="2076848" y="2483372"/>
            <a:ext cx="5186873" cy="720060"/>
          </a:xfrm>
          <a:prstGeom prst="rect">
            <a:avLst/>
          </a:prstGeom>
        </p:spPr>
      </p:pic>
      <p:sp>
        <p:nvSpPr>
          <p:cNvPr id="9" name="箭头: 五边形 34"/>
          <p:cNvSpPr/>
          <p:nvPr/>
        </p:nvSpPr>
        <p:spPr>
          <a:xfrm>
            <a:off x="1" y="264185"/>
            <a:ext cx="2962274" cy="594360"/>
          </a:xfrm>
          <a:prstGeom prst="homePlate">
            <a:avLst/>
          </a:prstGeom>
          <a:solidFill>
            <a:schemeClr val="tx1"/>
          </a:solidFill>
          <a:ln>
            <a:solidFill>
              <a:schemeClr val="tx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文本框 35"/>
          <p:cNvSpPr txBox="1"/>
          <p:nvPr/>
        </p:nvSpPr>
        <p:spPr>
          <a:xfrm>
            <a:off x="1" y="317870"/>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成果转化</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5" name="箭头: V 形 36"/>
          <p:cNvSpPr/>
          <p:nvPr/>
        </p:nvSpPr>
        <p:spPr>
          <a:xfrm>
            <a:off x="2840311" y="264184"/>
            <a:ext cx="3341416" cy="594360"/>
          </a:xfrm>
          <a:prstGeom prst="chevron">
            <a:avLst/>
          </a:prstGeom>
          <a:solidFill>
            <a:srgbClr val="076343"/>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6" name="文本框 37"/>
          <p:cNvSpPr txBox="1"/>
          <p:nvPr/>
        </p:nvSpPr>
        <p:spPr>
          <a:xfrm>
            <a:off x="3204566" y="316350"/>
            <a:ext cx="2574191"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专利</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13" name="Picture 12"/>
          <p:cNvPicPr>
            <a:picLocks noChangeAspect="1"/>
          </p:cNvPicPr>
          <p:nvPr/>
        </p:nvPicPr>
        <p:blipFill rotWithShape="1">
          <a:blip r:embed="rId3"/>
          <a:srcRect r="6292"/>
          <a:stretch>
            <a:fillRect/>
          </a:stretch>
        </p:blipFill>
        <p:spPr>
          <a:xfrm>
            <a:off x="761502" y="1249221"/>
            <a:ext cx="7341376" cy="1297182"/>
          </a:xfrm>
          <a:prstGeom prst="rect">
            <a:avLst/>
          </a:prstGeom>
        </p:spPr>
      </p:pic>
      <p:grpSp>
        <p:nvGrpSpPr>
          <p:cNvPr id="5" name="Group 4"/>
          <p:cNvGrpSpPr/>
          <p:nvPr/>
        </p:nvGrpSpPr>
        <p:grpSpPr>
          <a:xfrm>
            <a:off x="2633522" y="4222104"/>
            <a:ext cx="3621101" cy="2408549"/>
            <a:chOff x="2633522" y="4438004"/>
            <a:chExt cx="3621101" cy="2408549"/>
          </a:xfrm>
        </p:grpSpPr>
        <p:sp>
          <p:nvSpPr>
            <p:cNvPr id="18" name="TextBox 17"/>
            <p:cNvSpPr txBox="1"/>
            <p:nvPr/>
          </p:nvSpPr>
          <p:spPr>
            <a:xfrm rot="2729763">
              <a:off x="2421376" y="5936190"/>
              <a:ext cx="1482173" cy="338554"/>
            </a:xfrm>
            <a:prstGeom prst="rect">
              <a:avLst/>
            </a:prstGeom>
            <a:solidFill>
              <a:schemeClr val="bg1"/>
            </a:solidFill>
          </p:spPr>
          <p:txBody>
            <a:bodyPr wrap="square" rtlCol="0">
              <a:spAutoFit/>
            </a:bodyPr>
            <a:lstStyle/>
            <a:p>
              <a:r>
                <a:rPr lang="zh-CN" altLang="en-US" sz="1600" b="1" dirty="0"/>
                <a:t>通用电气</a:t>
              </a:r>
              <a:endParaRPr lang="en-US" b="1" dirty="0"/>
            </a:p>
          </p:txBody>
        </p:sp>
        <p:sp>
          <p:nvSpPr>
            <p:cNvPr id="4" name="Isosceles Triangle 3"/>
            <p:cNvSpPr/>
            <p:nvPr/>
          </p:nvSpPr>
          <p:spPr>
            <a:xfrm flipV="1">
              <a:off x="2633522" y="4438004"/>
              <a:ext cx="145793" cy="196847"/>
            </a:xfrm>
            <a:prstGeom prst="triangl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9" name="Isosceles Triangle 18"/>
            <p:cNvSpPr/>
            <p:nvPr/>
          </p:nvSpPr>
          <p:spPr>
            <a:xfrm flipV="1">
              <a:off x="3802663" y="4438004"/>
              <a:ext cx="145793" cy="196847"/>
            </a:xfrm>
            <a:prstGeom prst="triangl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0" name="Isosceles Triangle 19"/>
            <p:cNvSpPr/>
            <p:nvPr/>
          </p:nvSpPr>
          <p:spPr>
            <a:xfrm flipV="1">
              <a:off x="6108830" y="4789920"/>
              <a:ext cx="145793" cy="196847"/>
            </a:xfrm>
            <a:prstGeom prst="triangl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481481" y="1785900"/>
            <a:ext cx="2466975" cy="22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pic>
        <p:nvPicPr>
          <p:cNvPr id="6" name="Picture 5"/>
          <p:cNvPicPr>
            <a:picLocks noChangeAspect="1"/>
          </p:cNvPicPr>
          <p:nvPr/>
        </p:nvPicPr>
        <p:blipFill>
          <a:blip r:embed="rId1"/>
          <a:stretch>
            <a:fillRect/>
          </a:stretch>
        </p:blipFill>
        <p:spPr>
          <a:xfrm>
            <a:off x="347948" y="506124"/>
            <a:ext cx="7920111" cy="3101792"/>
          </a:xfrm>
          <a:prstGeom prst="rect">
            <a:avLst/>
          </a:prstGeom>
        </p:spPr>
      </p:pic>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84654" y="4116179"/>
            <a:ext cx="7574692" cy="1829972"/>
          </a:xfrm>
          <a:prstGeom prst="rect">
            <a:avLst/>
          </a:prstGeom>
        </p:spPr>
      </p:pic>
      <p:sp>
        <p:nvSpPr>
          <p:cNvPr id="4" name="TextBox 3"/>
          <p:cNvSpPr txBox="1"/>
          <p:nvPr/>
        </p:nvSpPr>
        <p:spPr>
          <a:xfrm>
            <a:off x="1248032" y="1323544"/>
            <a:ext cx="646331" cy="369332"/>
          </a:xfrm>
          <a:prstGeom prst="rect">
            <a:avLst/>
          </a:prstGeom>
          <a:noFill/>
        </p:spPr>
        <p:txBody>
          <a:bodyPr wrap="none" rtlCol="0">
            <a:spAutoFit/>
          </a:bodyPr>
          <a:lstStyle/>
          <a:p>
            <a:r>
              <a:rPr lang="zh-CN" altLang="en-US" b="1" dirty="0">
                <a:solidFill>
                  <a:schemeClr val="bg1"/>
                </a:solidFill>
                <a:effectLst>
                  <a:outerShdw blurRad="38100" dist="38100" dir="2700000" algn="tl">
                    <a:srgbClr val="000000">
                      <a:alpha val="43137"/>
                    </a:srgbClr>
                  </a:outerShdw>
                </a:effectLst>
              </a:rPr>
              <a:t>美国</a:t>
            </a:r>
            <a:endParaRPr lang="en-US" b="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4145647" y="3059668"/>
            <a:ext cx="646331" cy="369332"/>
          </a:xfrm>
          <a:prstGeom prst="rect">
            <a:avLst/>
          </a:prstGeom>
          <a:noFill/>
        </p:spPr>
        <p:txBody>
          <a:bodyPr wrap="none" rtlCol="0">
            <a:spAutoFit/>
          </a:bodyPr>
          <a:lstStyle/>
          <a:p>
            <a:r>
              <a:rPr lang="zh-CN" altLang="en-US" b="1" dirty="0">
                <a:solidFill>
                  <a:schemeClr val="bg1"/>
                </a:solidFill>
                <a:effectLst>
                  <a:outerShdw blurRad="38100" dist="38100" dir="2700000" algn="tl">
                    <a:srgbClr val="000000">
                      <a:alpha val="43137"/>
                    </a:srgbClr>
                  </a:outerShdw>
                </a:effectLst>
              </a:rPr>
              <a:t>中国</a:t>
            </a:r>
            <a:endParaRPr lang="en-US"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9680" y="1406116"/>
            <a:ext cx="3945816" cy="4392099"/>
            <a:chOff x="189680" y="1406116"/>
            <a:chExt cx="3945816" cy="4392099"/>
          </a:xfrm>
        </p:grpSpPr>
        <p:grpSp>
          <p:nvGrpSpPr>
            <p:cNvPr id="2" name="Group 1"/>
            <p:cNvGrpSpPr/>
            <p:nvPr/>
          </p:nvGrpSpPr>
          <p:grpSpPr>
            <a:xfrm>
              <a:off x="936791" y="1406116"/>
              <a:ext cx="3198705" cy="4392099"/>
              <a:chOff x="936791" y="1406116"/>
              <a:chExt cx="3198705" cy="4392099"/>
            </a:xfrm>
          </p:grpSpPr>
          <p:grpSp>
            <p:nvGrpSpPr>
              <p:cNvPr id="98" name="Group 97"/>
              <p:cNvGrpSpPr/>
              <p:nvPr/>
            </p:nvGrpSpPr>
            <p:grpSpPr>
              <a:xfrm>
                <a:off x="1075919" y="3068417"/>
                <a:ext cx="919467" cy="2729798"/>
                <a:chOff x="1075919" y="3068417"/>
                <a:chExt cx="919467" cy="2729798"/>
              </a:xfrm>
            </p:grpSpPr>
            <p:sp>
              <p:nvSpPr>
                <p:cNvPr id="95" name="弧形 61"/>
                <p:cNvSpPr/>
                <p:nvPr/>
              </p:nvSpPr>
              <p:spPr>
                <a:xfrm flipV="1">
                  <a:off x="1080986" y="3969415"/>
                  <a:ext cx="914400" cy="1828800"/>
                </a:xfrm>
                <a:prstGeom prst="arc">
                  <a:avLst>
                    <a:gd name="adj1" fmla="val 10765513"/>
                    <a:gd name="adj2" fmla="val 16262587"/>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cxnSp>
              <p:nvCxnSpPr>
                <p:cNvPr id="97" name="Straight Connector 96"/>
                <p:cNvCxnSpPr/>
                <p:nvPr/>
              </p:nvCxnSpPr>
              <p:spPr>
                <a:xfrm>
                  <a:off x="1075919" y="3068417"/>
                  <a:ext cx="0" cy="1828800"/>
                </a:xfrm>
                <a:prstGeom prst="line">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99" name="弧形 31"/>
              <p:cNvSpPr/>
              <p:nvPr/>
            </p:nvSpPr>
            <p:spPr>
              <a:xfrm>
                <a:off x="1074436" y="1737240"/>
                <a:ext cx="2743200" cy="2743200"/>
              </a:xfrm>
              <a:prstGeom prst="arc">
                <a:avLst>
                  <a:gd name="adj1" fmla="val 10801224"/>
                  <a:gd name="adj2" fmla="val 16194307"/>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100" name="TextBox 99"/>
              <p:cNvSpPr txBox="1"/>
              <p:nvPr/>
            </p:nvSpPr>
            <p:spPr>
              <a:xfrm>
                <a:off x="936791" y="4560647"/>
                <a:ext cx="1005403" cy="338554"/>
              </a:xfrm>
              <a:prstGeom prst="rect">
                <a:avLst/>
              </a:prstGeom>
              <a:solidFill>
                <a:schemeClr val="bg1"/>
              </a:solidFill>
              <a:ln w="38100">
                <a:solidFill>
                  <a:schemeClr val="tx1"/>
                </a:solidFill>
              </a:ln>
            </p:spPr>
            <p:txBody>
              <a:bodyPr wrap="square" rtlCol="0" anchor="ctr">
                <a:spAutoFit/>
              </a:bodyPr>
              <a:lstStyle>
                <a:defPPr>
                  <a:defRPr lang="en-US"/>
                </a:defPPr>
                <a:lvl1pPr algn="ctr">
                  <a:defRPr sz="1600" b="1">
                    <a:solidFill>
                      <a:schemeClr val="accent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solidFill>
                      <a:schemeClr val="tx1"/>
                    </a:solidFill>
                  </a:rPr>
                  <a:t>学术会议</a:t>
                </a:r>
                <a:endParaRPr lang="en-US" dirty="0">
                  <a:solidFill>
                    <a:schemeClr val="tx1"/>
                  </a:solidFill>
                </a:endParaRPr>
              </a:p>
            </p:txBody>
          </p:sp>
          <p:sp>
            <p:nvSpPr>
              <p:cNvPr id="102" name="TextBox 101"/>
              <p:cNvSpPr txBox="1"/>
              <p:nvPr/>
            </p:nvSpPr>
            <p:spPr>
              <a:xfrm>
                <a:off x="954009" y="2752107"/>
                <a:ext cx="1005403" cy="584775"/>
              </a:xfrm>
              <a:prstGeom prst="rect">
                <a:avLst/>
              </a:prstGeom>
              <a:solidFill>
                <a:schemeClr val="bg1"/>
              </a:solidFill>
              <a:ln w="38100">
                <a:solidFill>
                  <a:schemeClr val="tx1"/>
                </a:solidFill>
              </a:ln>
            </p:spPr>
            <p:txBody>
              <a:bodyPr wrap="square" rtlCol="0" anchor="ctr">
                <a:spAutoFit/>
              </a:bodyPr>
              <a:lstStyle>
                <a:defPPr>
                  <a:defRPr lang="en-US"/>
                </a:defPPr>
                <a:lvl1pPr algn="ctr">
                  <a:defRPr sz="1600" b="1">
                    <a:solidFill>
                      <a:schemeClr val="accent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solidFill>
                      <a:schemeClr val="tx1"/>
                    </a:solidFill>
                  </a:rPr>
                  <a:t>同行口碑</a:t>
                </a:r>
                <a:endParaRPr lang="en-US" altLang="zh-CN" dirty="0">
                  <a:solidFill>
                    <a:schemeClr val="tx1"/>
                  </a:solidFill>
                </a:endParaRPr>
              </a:p>
              <a:p>
                <a:r>
                  <a:rPr lang="zh-CN" altLang="en-US" dirty="0">
                    <a:solidFill>
                      <a:schemeClr val="tx1"/>
                    </a:solidFill>
                  </a:rPr>
                  <a:t>交流合作</a:t>
                </a:r>
                <a:endParaRPr lang="en-US" dirty="0">
                  <a:solidFill>
                    <a:schemeClr val="tx1"/>
                  </a:solidFill>
                </a:endParaRPr>
              </a:p>
            </p:txBody>
          </p:sp>
          <p:sp>
            <p:nvSpPr>
              <p:cNvPr id="104" name="箭头: 虚尾 40"/>
              <p:cNvSpPr/>
              <p:nvPr/>
            </p:nvSpPr>
            <p:spPr>
              <a:xfrm rot="10800000" flipH="1">
                <a:off x="3221097" y="1432276"/>
                <a:ext cx="914399" cy="615843"/>
              </a:xfrm>
              <a:prstGeom prst="stripedRightArrow">
                <a:avLst>
                  <a:gd name="adj1" fmla="val 55000"/>
                  <a:gd name="adj2" fmla="val 76068"/>
                </a:avLst>
              </a:prstGeom>
              <a:solidFill>
                <a:srgbClr val="A7A9AC"/>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cxnSp>
            <p:nvCxnSpPr>
              <p:cNvPr id="105" name="直接连接符 53"/>
              <p:cNvCxnSpPr/>
              <p:nvPr/>
            </p:nvCxnSpPr>
            <p:spPr>
              <a:xfrm>
                <a:off x="2446036" y="1737240"/>
                <a:ext cx="731520" cy="0"/>
              </a:xfrm>
              <a:prstGeom prst="line">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1996714" y="1406116"/>
                <a:ext cx="1005403" cy="584775"/>
              </a:xfrm>
              <a:prstGeom prst="rect">
                <a:avLst/>
              </a:prstGeom>
              <a:solidFill>
                <a:schemeClr val="bg1"/>
              </a:solidFill>
              <a:ln w="38100">
                <a:solidFill>
                  <a:schemeClr val="tx1"/>
                </a:solidFill>
              </a:ln>
            </p:spPr>
            <p:txBody>
              <a:bodyPr wrap="square" rtlCol="0" anchor="ctr">
                <a:spAutoFit/>
              </a:bodyPr>
              <a:lstStyle>
                <a:defPPr>
                  <a:defRPr lang="en-US"/>
                </a:defPPr>
                <a:lvl1pPr algn="ctr">
                  <a:defRPr sz="1600" b="1">
                    <a:solidFill>
                      <a:schemeClr val="accent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solidFill>
                      <a:schemeClr val="tx1"/>
                    </a:solidFill>
                  </a:rPr>
                  <a:t>获得基金</a:t>
                </a:r>
                <a:endParaRPr lang="en-US" altLang="zh-CN" dirty="0">
                  <a:solidFill>
                    <a:schemeClr val="tx1"/>
                  </a:solidFill>
                </a:endParaRPr>
              </a:p>
              <a:p>
                <a:r>
                  <a:rPr lang="zh-CN" altLang="en-US" dirty="0">
                    <a:solidFill>
                      <a:schemeClr val="tx1"/>
                    </a:solidFill>
                  </a:rPr>
                  <a:t>项目支持</a:t>
                </a:r>
                <a:endParaRPr lang="en-US" dirty="0">
                  <a:solidFill>
                    <a:schemeClr val="tx1"/>
                  </a:solidFill>
                </a:endParaRPr>
              </a:p>
            </p:txBody>
          </p:sp>
        </p:grpSp>
        <p:sp>
          <p:nvSpPr>
            <p:cNvPr id="76" name="TextBox 75"/>
            <p:cNvSpPr txBox="1"/>
            <p:nvPr/>
          </p:nvSpPr>
          <p:spPr>
            <a:xfrm>
              <a:off x="189680" y="3779488"/>
              <a:ext cx="1005403" cy="338554"/>
            </a:xfrm>
            <a:prstGeom prst="rect">
              <a:avLst/>
            </a:prstGeom>
            <a:solidFill>
              <a:schemeClr val="bg1"/>
            </a:solidFill>
            <a:ln w="38100">
              <a:solidFill>
                <a:schemeClr val="tx1"/>
              </a:solidFill>
            </a:ln>
          </p:spPr>
          <p:txBody>
            <a:bodyPr wrap="square" rtlCol="0" anchor="ctr">
              <a:spAutoFit/>
            </a:bodyPr>
            <a:lstStyle>
              <a:defPPr>
                <a:defRPr lang="en-US"/>
              </a:defPPr>
              <a:lvl1pPr algn="ctr">
                <a:defRPr sz="1600" b="1">
                  <a:solidFill>
                    <a:schemeClr val="accent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solidFill>
                    <a:schemeClr val="tx1"/>
                  </a:solidFill>
                </a:rPr>
                <a:t>学术审稿</a:t>
              </a:r>
              <a:endParaRPr lang="en-US" dirty="0">
                <a:solidFill>
                  <a:schemeClr val="tx1"/>
                </a:solidFill>
              </a:endParaRPr>
            </a:p>
          </p:txBody>
        </p:sp>
        <p:sp>
          <p:nvSpPr>
            <p:cNvPr id="101" name="TextBox 100"/>
            <p:cNvSpPr txBox="1"/>
            <p:nvPr/>
          </p:nvSpPr>
          <p:spPr>
            <a:xfrm>
              <a:off x="504815" y="1970947"/>
              <a:ext cx="1029397" cy="338554"/>
            </a:xfrm>
            <a:prstGeom prst="rect">
              <a:avLst/>
            </a:prstGeom>
            <a:solidFill>
              <a:schemeClr val="bg1"/>
            </a:solidFill>
            <a:ln w="38100">
              <a:solidFill>
                <a:schemeClr val="tx1"/>
              </a:solidFill>
            </a:ln>
          </p:spPr>
          <p:txBody>
            <a:bodyPr wrap="square" rtlCol="0" anchor="ctr">
              <a:spAutoFit/>
            </a:bodyPr>
            <a:lstStyle>
              <a:defPPr>
                <a:defRPr lang="en-US"/>
              </a:defPPr>
              <a:lvl1pPr algn="ctr">
                <a:defRPr sz="1600" b="1">
                  <a:solidFill>
                    <a:schemeClr val="accent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dirty="0">
                  <a:solidFill>
                    <a:schemeClr val="tx1"/>
                  </a:solidFill>
                </a:rPr>
                <a:t>成果转化</a:t>
              </a:r>
              <a:endParaRPr lang="en-US" dirty="0">
                <a:solidFill>
                  <a:schemeClr val="tx1"/>
                </a:solidFill>
              </a:endParaRPr>
            </a:p>
          </p:txBody>
        </p:sp>
      </p:grpSp>
      <p:grpSp>
        <p:nvGrpSpPr>
          <p:cNvPr id="93" name="Group 92"/>
          <p:cNvGrpSpPr/>
          <p:nvPr/>
        </p:nvGrpSpPr>
        <p:grpSpPr>
          <a:xfrm>
            <a:off x="1289365" y="3481422"/>
            <a:ext cx="6044343" cy="2598148"/>
            <a:chOff x="1304406" y="3459864"/>
            <a:chExt cx="6044343" cy="2632521"/>
          </a:xfrm>
        </p:grpSpPr>
        <p:sp>
          <p:nvSpPr>
            <p:cNvPr id="91" name="Freeform: Shape 90"/>
            <p:cNvSpPr/>
            <p:nvPr/>
          </p:nvSpPr>
          <p:spPr>
            <a:xfrm>
              <a:off x="1304406" y="3459864"/>
              <a:ext cx="5931622" cy="2632521"/>
            </a:xfrm>
            <a:custGeom>
              <a:avLst/>
              <a:gdLst>
                <a:gd name="connsiteX0" fmla="*/ 5194300 w 5194300"/>
                <a:gd name="connsiteY0" fmla="*/ 0 h 2514600"/>
                <a:gd name="connsiteX1" fmla="*/ 5168900 w 5194300"/>
                <a:gd name="connsiteY1" fmla="*/ 850900 h 2514600"/>
                <a:gd name="connsiteX2" fmla="*/ 5156200 w 5194300"/>
                <a:gd name="connsiteY2" fmla="*/ 1282700 h 2514600"/>
                <a:gd name="connsiteX3" fmla="*/ 5130800 w 5194300"/>
                <a:gd name="connsiteY3" fmla="*/ 1358900 h 2514600"/>
                <a:gd name="connsiteX4" fmla="*/ 5118100 w 5194300"/>
                <a:gd name="connsiteY4" fmla="*/ 1397000 h 2514600"/>
                <a:gd name="connsiteX5" fmla="*/ 5080000 w 5194300"/>
                <a:gd name="connsiteY5" fmla="*/ 1435100 h 2514600"/>
                <a:gd name="connsiteX6" fmla="*/ 5067300 w 5194300"/>
                <a:gd name="connsiteY6" fmla="*/ 1473200 h 2514600"/>
                <a:gd name="connsiteX7" fmla="*/ 4978400 w 5194300"/>
                <a:gd name="connsiteY7" fmla="*/ 1536700 h 2514600"/>
                <a:gd name="connsiteX8" fmla="*/ 4826000 w 5194300"/>
                <a:gd name="connsiteY8" fmla="*/ 1536700 h 2514600"/>
                <a:gd name="connsiteX9" fmla="*/ 4749800 w 5194300"/>
                <a:gd name="connsiteY9" fmla="*/ 1562100 h 2514600"/>
                <a:gd name="connsiteX10" fmla="*/ 4762500 w 5194300"/>
                <a:gd name="connsiteY10" fmla="*/ 1663700 h 2514600"/>
                <a:gd name="connsiteX11" fmla="*/ 4889500 w 5194300"/>
                <a:gd name="connsiteY11" fmla="*/ 1778000 h 2514600"/>
                <a:gd name="connsiteX12" fmla="*/ 4953000 w 5194300"/>
                <a:gd name="connsiteY12" fmla="*/ 1828800 h 2514600"/>
                <a:gd name="connsiteX13" fmla="*/ 5029200 w 5194300"/>
                <a:gd name="connsiteY13" fmla="*/ 1892300 h 2514600"/>
                <a:gd name="connsiteX14" fmla="*/ 5067300 w 5194300"/>
                <a:gd name="connsiteY14" fmla="*/ 1968500 h 2514600"/>
                <a:gd name="connsiteX15" fmla="*/ 5105400 w 5194300"/>
                <a:gd name="connsiteY15" fmla="*/ 2044700 h 2514600"/>
                <a:gd name="connsiteX16" fmla="*/ 5080000 w 5194300"/>
                <a:gd name="connsiteY16" fmla="*/ 2095500 h 2514600"/>
                <a:gd name="connsiteX17" fmla="*/ 5041900 w 5194300"/>
                <a:gd name="connsiteY17" fmla="*/ 2108200 h 2514600"/>
                <a:gd name="connsiteX18" fmla="*/ 5003800 w 5194300"/>
                <a:gd name="connsiteY18" fmla="*/ 2133600 h 2514600"/>
                <a:gd name="connsiteX19" fmla="*/ 4914900 w 5194300"/>
                <a:gd name="connsiteY19" fmla="*/ 2146300 h 2514600"/>
                <a:gd name="connsiteX20" fmla="*/ 4838700 w 5194300"/>
                <a:gd name="connsiteY20" fmla="*/ 2159000 h 2514600"/>
                <a:gd name="connsiteX21" fmla="*/ 4660900 w 5194300"/>
                <a:gd name="connsiteY21" fmla="*/ 2082800 h 2514600"/>
                <a:gd name="connsiteX22" fmla="*/ 4648200 w 5194300"/>
                <a:gd name="connsiteY22" fmla="*/ 2032000 h 2514600"/>
                <a:gd name="connsiteX23" fmla="*/ 4686300 w 5194300"/>
                <a:gd name="connsiteY23" fmla="*/ 2032000 h 2514600"/>
                <a:gd name="connsiteX24" fmla="*/ 4737100 w 5194300"/>
                <a:gd name="connsiteY24" fmla="*/ 2070100 h 2514600"/>
                <a:gd name="connsiteX25" fmla="*/ 4686300 w 5194300"/>
                <a:gd name="connsiteY25" fmla="*/ 1993900 h 2514600"/>
                <a:gd name="connsiteX26" fmla="*/ 4622800 w 5194300"/>
                <a:gd name="connsiteY26" fmla="*/ 1879600 h 2514600"/>
                <a:gd name="connsiteX27" fmla="*/ 4635500 w 5194300"/>
                <a:gd name="connsiteY27" fmla="*/ 1816100 h 2514600"/>
                <a:gd name="connsiteX28" fmla="*/ 4597400 w 5194300"/>
                <a:gd name="connsiteY28" fmla="*/ 1803400 h 2514600"/>
                <a:gd name="connsiteX29" fmla="*/ 4457700 w 5194300"/>
                <a:gd name="connsiteY29" fmla="*/ 1828800 h 2514600"/>
                <a:gd name="connsiteX30" fmla="*/ 4381500 w 5194300"/>
                <a:gd name="connsiteY30" fmla="*/ 1854200 h 2514600"/>
                <a:gd name="connsiteX31" fmla="*/ 4305300 w 5194300"/>
                <a:gd name="connsiteY31" fmla="*/ 1930400 h 2514600"/>
                <a:gd name="connsiteX32" fmla="*/ 4318000 w 5194300"/>
                <a:gd name="connsiteY32" fmla="*/ 2057400 h 2514600"/>
                <a:gd name="connsiteX33" fmla="*/ 4368800 w 5194300"/>
                <a:gd name="connsiteY33" fmla="*/ 2133600 h 2514600"/>
                <a:gd name="connsiteX34" fmla="*/ 4394200 w 5194300"/>
                <a:gd name="connsiteY34" fmla="*/ 2171700 h 2514600"/>
                <a:gd name="connsiteX35" fmla="*/ 4406900 w 5194300"/>
                <a:gd name="connsiteY35" fmla="*/ 2209800 h 2514600"/>
                <a:gd name="connsiteX36" fmla="*/ 4445000 w 5194300"/>
                <a:gd name="connsiteY36" fmla="*/ 2247900 h 2514600"/>
                <a:gd name="connsiteX37" fmla="*/ 4432300 w 5194300"/>
                <a:gd name="connsiteY37" fmla="*/ 2336800 h 2514600"/>
                <a:gd name="connsiteX38" fmla="*/ 4394200 w 5194300"/>
                <a:gd name="connsiteY38" fmla="*/ 2349500 h 2514600"/>
                <a:gd name="connsiteX39" fmla="*/ 4267200 w 5194300"/>
                <a:gd name="connsiteY39" fmla="*/ 2324100 h 2514600"/>
                <a:gd name="connsiteX40" fmla="*/ 4229100 w 5194300"/>
                <a:gd name="connsiteY40" fmla="*/ 2286000 h 2514600"/>
                <a:gd name="connsiteX41" fmla="*/ 4114800 w 5194300"/>
                <a:gd name="connsiteY41" fmla="*/ 2222500 h 2514600"/>
                <a:gd name="connsiteX42" fmla="*/ 4089400 w 5194300"/>
                <a:gd name="connsiteY42" fmla="*/ 2184400 h 2514600"/>
                <a:gd name="connsiteX43" fmla="*/ 4064000 w 5194300"/>
                <a:gd name="connsiteY43" fmla="*/ 2108200 h 2514600"/>
                <a:gd name="connsiteX44" fmla="*/ 4051300 w 5194300"/>
                <a:gd name="connsiteY44" fmla="*/ 2070100 h 2514600"/>
                <a:gd name="connsiteX45" fmla="*/ 4013200 w 5194300"/>
                <a:gd name="connsiteY45" fmla="*/ 1981200 h 2514600"/>
                <a:gd name="connsiteX46" fmla="*/ 3962400 w 5194300"/>
                <a:gd name="connsiteY46" fmla="*/ 1968500 h 2514600"/>
                <a:gd name="connsiteX47" fmla="*/ 3810000 w 5194300"/>
                <a:gd name="connsiteY47" fmla="*/ 1981200 h 2514600"/>
                <a:gd name="connsiteX48" fmla="*/ 3759200 w 5194300"/>
                <a:gd name="connsiteY48" fmla="*/ 2019300 h 2514600"/>
                <a:gd name="connsiteX49" fmla="*/ 3683000 w 5194300"/>
                <a:gd name="connsiteY49" fmla="*/ 2082800 h 2514600"/>
                <a:gd name="connsiteX50" fmla="*/ 3632200 w 5194300"/>
                <a:gd name="connsiteY50" fmla="*/ 2120900 h 2514600"/>
                <a:gd name="connsiteX51" fmla="*/ 3543300 w 5194300"/>
                <a:gd name="connsiteY51" fmla="*/ 2222500 h 2514600"/>
                <a:gd name="connsiteX52" fmla="*/ 3530600 w 5194300"/>
                <a:gd name="connsiteY52" fmla="*/ 2298700 h 2514600"/>
                <a:gd name="connsiteX53" fmla="*/ 3530600 w 5194300"/>
                <a:gd name="connsiteY53" fmla="*/ 2514600 h 2514600"/>
                <a:gd name="connsiteX54" fmla="*/ 3454400 w 5194300"/>
                <a:gd name="connsiteY54" fmla="*/ 2489200 h 2514600"/>
                <a:gd name="connsiteX55" fmla="*/ 3390900 w 5194300"/>
                <a:gd name="connsiteY55" fmla="*/ 2324100 h 2514600"/>
                <a:gd name="connsiteX56" fmla="*/ 3403600 w 5194300"/>
                <a:gd name="connsiteY56" fmla="*/ 2235200 h 2514600"/>
                <a:gd name="connsiteX57" fmla="*/ 3479800 w 5194300"/>
                <a:gd name="connsiteY57" fmla="*/ 2133600 h 2514600"/>
                <a:gd name="connsiteX58" fmla="*/ 3530600 w 5194300"/>
                <a:gd name="connsiteY58" fmla="*/ 2095500 h 2514600"/>
                <a:gd name="connsiteX59" fmla="*/ 3594100 w 5194300"/>
                <a:gd name="connsiteY59" fmla="*/ 2120900 h 2514600"/>
                <a:gd name="connsiteX60" fmla="*/ 3683000 w 5194300"/>
                <a:gd name="connsiteY60" fmla="*/ 2222500 h 2514600"/>
                <a:gd name="connsiteX61" fmla="*/ 3695700 w 5194300"/>
                <a:gd name="connsiteY61" fmla="*/ 2260600 h 2514600"/>
                <a:gd name="connsiteX62" fmla="*/ 3721100 w 5194300"/>
                <a:gd name="connsiteY62" fmla="*/ 2374900 h 2514600"/>
                <a:gd name="connsiteX63" fmla="*/ 3708400 w 5194300"/>
                <a:gd name="connsiteY63" fmla="*/ 2438400 h 2514600"/>
                <a:gd name="connsiteX64" fmla="*/ 3657600 w 5194300"/>
                <a:gd name="connsiteY64" fmla="*/ 2387600 h 2514600"/>
                <a:gd name="connsiteX65" fmla="*/ 3670300 w 5194300"/>
                <a:gd name="connsiteY65" fmla="*/ 2286000 h 2514600"/>
                <a:gd name="connsiteX66" fmla="*/ 3683000 w 5194300"/>
                <a:gd name="connsiteY66" fmla="*/ 2222500 h 2514600"/>
                <a:gd name="connsiteX67" fmla="*/ 3644900 w 5194300"/>
                <a:gd name="connsiteY67" fmla="*/ 2159000 h 2514600"/>
                <a:gd name="connsiteX68" fmla="*/ 3429000 w 5194300"/>
                <a:gd name="connsiteY68" fmla="*/ 2044700 h 2514600"/>
                <a:gd name="connsiteX69" fmla="*/ 3289300 w 5194300"/>
                <a:gd name="connsiteY69" fmla="*/ 2032000 h 2514600"/>
                <a:gd name="connsiteX70" fmla="*/ 2997200 w 5194300"/>
                <a:gd name="connsiteY70" fmla="*/ 1943100 h 2514600"/>
                <a:gd name="connsiteX71" fmla="*/ 2984500 w 5194300"/>
                <a:gd name="connsiteY71" fmla="*/ 2070100 h 2514600"/>
                <a:gd name="connsiteX72" fmla="*/ 2971800 w 5194300"/>
                <a:gd name="connsiteY72" fmla="*/ 2324100 h 2514600"/>
                <a:gd name="connsiteX73" fmla="*/ 2959100 w 5194300"/>
                <a:gd name="connsiteY73" fmla="*/ 2374900 h 2514600"/>
                <a:gd name="connsiteX74" fmla="*/ 2946400 w 5194300"/>
                <a:gd name="connsiteY74" fmla="*/ 2438400 h 2514600"/>
                <a:gd name="connsiteX75" fmla="*/ 2908300 w 5194300"/>
                <a:gd name="connsiteY75" fmla="*/ 2451100 h 2514600"/>
                <a:gd name="connsiteX76" fmla="*/ 2844800 w 5194300"/>
                <a:gd name="connsiteY76" fmla="*/ 2400300 h 2514600"/>
                <a:gd name="connsiteX77" fmla="*/ 2755900 w 5194300"/>
                <a:gd name="connsiteY77" fmla="*/ 2349500 h 2514600"/>
                <a:gd name="connsiteX78" fmla="*/ 2679700 w 5194300"/>
                <a:gd name="connsiteY78" fmla="*/ 2260600 h 2514600"/>
                <a:gd name="connsiteX79" fmla="*/ 2590800 w 5194300"/>
                <a:gd name="connsiteY79" fmla="*/ 2197100 h 2514600"/>
                <a:gd name="connsiteX80" fmla="*/ 2540000 w 5194300"/>
                <a:gd name="connsiteY80" fmla="*/ 2184400 h 2514600"/>
                <a:gd name="connsiteX81" fmla="*/ 2476500 w 5194300"/>
                <a:gd name="connsiteY81" fmla="*/ 2197100 h 2514600"/>
                <a:gd name="connsiteX82" fmla="*/ 2387600 w 5194300"/>
                <a:gd name="connsiteY82" fmla="*/ 2273300 h 2514600"/>
                <a:gd name="connsiteX83" fmla="*/ 2349500 w 5194300"/>
                <a:gd name="connsiteY83" fmla="*/ 2298700 h 2514600"/>
                <a:gd name="connsiteX84" fmla="*/ 2222500 w 5194300"/>
                <a:gd name="connsiteY84" fmla="*/ 2273300 h 2514600"/>
                <a:gd name="connsiteX85" fmla="*/ 2171700 w 5194300"/>
                <a:gd name="connsiteY85" fmla="*/ 2260600 h 2514600"/>
                <a:gd name="connsiteX86" fmla="*/ 1663700 w 5194300"/>
                <a:gd name="connsiteY86" fmla="*/ 2247900 h 2514600"/>
                <a:gd name="connsiteX87" fmla="*/ 1574800 w 5194300"/>
                <a:gd name="connsiteY87" fmla="*/ 2235200 h 2514600"/>
                <a:gd name="connsiteX88" fmla="*/ 1422400 w 5194300"/>
                <a:gd name="connsiteY88" fmla="*/ 2209800 h 2514600"/>
                <a:gd name="connsiteX89" fmla="*/ 1066800 w 5194300"/>
                <a:gd name="connsiteY89" fmla="*/ 2222500 h 2514600"/>
                <a:gd name="connsiteX90" fmla="*/ 1003300 w 5194300"/>
                <a:gd name="connsiteY90" fmla="*/ 2235200 h 2514600"/>
                <a:gd name="connsiteX91" fmla="*/ 850900 w 5194300"/>
                <a:gd name="connsiteY91" fmla="*/ 2260600 h 2514600"/>
                <a:gd name="connsiteX92" fmla="*/ 800100 w 5194300"/>
                <a:gd name="connsiteY92" fmla="*/ 2273300 h 2514600"/>
                <a:gd name="connsiteX93" fmla="*/ 508000 w 5194300"/>
                <a:gd name="connsiteY93" fmla="*/ 2311400 h 2514600"/>
                <a:gd name="connsiteX94" fmla="*/ 355600 w 5194300"/>
                <a:gd name="connsiteY94" fmla="*/ 2336800 h 2514600"/>
                <a:gd name="connsiteX95" fmla="*/ 0 w 5194300"/>
                <a:gd name="connsiteY95" fmla="*/ 2349500 h 2514600"/>
                <a:gd name="connsiteX0-1" fmla="*/ 5194300 w 5194300"/>
                <a:gd name="connsiteY0-2" fmla="*/ 0 h 2514600"/>
                <a:gd name="connsiteX1-3" fmla="*/ 5168900 w 5194300"/>
                <a:gd name="connsiteY1-4" fmla="*/ 850900 h 2514600"/>
                <a:gd name="connsiteX2-5" fmla="*/ 5156200 w 5194300"/>
                <a:gd name="connsiteY2-6" fmla="*/ 1282700 h 2514600"/>
                <a:gd name="connsiteX3-7" fmla="*/ 5130800 w 5194300"/>
                <a:gd name="connsiteY3-8" fmla="*/ 1358900 h 2514600"/>
                <a:gd name="connsiteX4-9" fmla="*/ 5118100 w 5194300"/>
                <a:gd name="connsiteY4-10" fmla="*/ 1397000 h 2514600"/>
                <a:gd name="connsiteX5-11" fmla="*/ 5080000 w 5194300"/>
                <a:gd name="connsiteY5-12" fmla="*/ 1435100 h 2514600"/>
                <a:gd name="connsiteX6-13" fmla="*/ 5067300 w 5194300"/>
                <a:gd name="connsiteY6-14" fmla="*/ 1473200 h 2514600"/>
                <a:gd name="connsiteX7-15" fmla="*/ 4978400 w 5194300"/>
                <a:gd name="connsiteY7-16" fmla="*/ 1536700 h 2514600"/>
                <a:gd name="connsiteX8-17" fmla="*/ 4826000 w 5194300"/>
                <a:gd name="connsiteY8-18" fmla="*/ 1536700 h 2514600"/>
                <a:gd name="connsiteX9-19" fmla="*/ 4749800 w 5194300"/>
                <a:gd name="connsiteY9-20" fmla="*/ 1562100 h 2514600"/>
                <a:gd name="connsiteX10-21" fmla="*/ 4762500 w 5194300"/>
                <a:gd name="connsiteY10-22" fmla="*/ 1663700 h 2514600"/>
                <a:gd name="connsiteX11-23" fmla="*/ 4889500 w 5194300"/>
                <a:gd name="connsiteY11-24" fmla="*/ 1778000 h 2514600"/>
                <a:gd name="connsiteX12-25" fmla="*/ 4953000 w 5194300"/>
                <a:gd name="connsiteY12-26" fmla="*/ 1828800 h 2514600"/>
                <a:gd name="connsiteX13-27" fmla="*/ 5029200 w 5194300"/>
                <a:gd name="connsiteY13-28" fmla="*/ 1892300 h 2514600"/>
                <a:gd name="connsiteX14-29" fmla="*/ 5067300 w 5194300"/>
                <a:gd name="connsiteY14-30" fmla="*/ 1968500 h 2514600"/>
                <a:gd name="connsiteX15-31" fmla="*/ 5105400 w 5194300"/>
                <a:gd name="connsiteY15-32" fmla="*/ 2044700 h 2514600"/>
                <a:gd name="connsiteX16-33" fmla="*/ 5080000 w 5194300"/>
                <a:gd name="connsiteY16-34" fmla="*/ 2095500 h 2514600"/>
                <a:gd name="connsiteX17-35" fmla="*/ 5041900 w 5194300"/>
                <a:gd name="connsiteY17-36" fmla="*/ 2108200 h 2514600"/>
                <a:gd name="connsiteX18-37" fmla="*/ 5003800 w 5194300"/>
                <a:gd name="connsiteY18-38" fmla="*/ 2133600 h 2514600"/>
                <a:gd name="connsiteX19-39" fmla="*/ 4914900 w 5194300"/>
                <a:gd name="connsiteY19-40" fmla="*/ 2146300 h 2514600"/>
                <a:gd name="connsiteX20-41" fmla="*/ 4838700 w 5194300"/>
                <a:gd name="connsiteY20-42" fmla="*/ 2159000 h 2514600"/>
                <a:gd name="connsiteX21-43" fmla="*/ 4660900 w 5194300"/>
                <a:gd name="connsiteY21-44" fmla="*/ 2082800 h 2514600"/>
                <a:gd name="connsiteX22-45" fmla="*/ 4648200 w 5194300"/>
                <a:gd name="connsiteY22-46" fmla="*/ 2032000 h 2514600"/>
                <a:gd name="connsiteX23-47" fmla="*/ 4686300 w 5194300"/>
                <a:gd name="connsiteY23-48" fmla="*/ 2032000 h 2514600"/>
                <a:gd name="connsiteX24-49" fmla="*/ 4737100 w 5194300"/>
                <a:gd name="connsiteY24-50" fmla="*/ 2070100 h 2514600"/>
                <a:gd name="connsiteX25-51" fmla="*/ 4686300 w 5194300"/>
                <a:gd name="connsiteY25-52" fmla="*/ 1993900 h 2514600"/>
                <a:gd name="connsiteX26-53" fmla="*/ 4622800 w 5194300"/>
                <a:gd name="connsiteY26-54" fmla="*/ 1879600 h 2514600"/>
                <a:gd name="connsiteX27-55" fmla="*/ 4635500 w 5194300"/>
                <a:gd name="connsiteY27-56" fmla="*/ 1816100 h 2514600"/>
                <a:gd name="connsiteX28-57" fmla="*/ 4597400 w 5194300"/>
                <a:gd name="connsiteY28-58" fmla="*/ 1803400 h 2514600"/>
                <a:gd name="connsiteX29-59" fmla="*/ 4457700 w 5194300"/>
                <a:gd name="connsiteY29-60" fmla="*/ 1828800 h 2514600"/>
                <a:gd name="connsiteX30-61" fmla="*/ 4381500 w 5194300"/>
                <a:gd name="connsiteY30-62" fmla="*/ 1854200 h 2514600"/>
                <a:gd name="connsiteX31-63" fmla="*/ 4305300 w 5194300"/>
                <a:gd name="connsiteY31-64" fmla="*/ 1930400 h 2514600"/>
                <a:gd name="connsiteX32-65" fmla="*/ 4318000 w 5194300"/>
                <a:gd name="connsiteY32-66" fmla="*/ 2057400 h 2514600"/>
                <a:gd name="connsiteX33-67" fmla="*/ 4368800 w 5194300"/>
                <a:gd name="connsiteY33-68" fmla="*/ 2133600 h 2514600"/>
                <a:gd name="connsiteX34-69" fmla="*/ 4394200 w 5194300"/>
                <a:gd name="connsiteY34-70" fmla="*/ 2171700 h 2514600"/>
                <a:gd name="connsiteX35-71" fmla="*/ 4406900 w 5194300"/>
                <a:gd name="connsiteY35-72" fmla="*/ 2209800 h 2514600"/>
                <a:gd name="connsiteX36-73" fmla="*/ 4445000 w 5194300"/>
                <a:gd name="connsiteY36-74" fmla="*/ 2247900 h 2514600"/>
                <a:gd name="connsiteX37-75" fmla="*/ 4432300 w 5194300"/>
                <a:gd name="connsiteY37-76" fmla="*/ 2336800 h 2514600"/>
                <a:gd name="connsiteX38-77" fmla="*/ 4394200 w 5194300"/>
                <a:gd name="connsiteY38-78" fmla="*/ 2349500 h 2514600"/>
                <a:gd name="connsiteX39-79" fmla="*/ 4267200 w 5194300"/>
                <a:gd name="connsiteY39-80" fmla="*/ 2324100 h 2514600"/>
                <a:gd name="connsiteX40-81" fmla="*/ 4229100 w 5194300"/>
                <a:gd name="connsiteY40-82" fmla="*/ 2286000 h 2514600"/>
                <a:gd name="connsiteX41-83" fmla="*/ 4114800 w 5194300"/>
                <a:gd name="connsiteY41-84" fmla="*/ 2222500 h 2514600"/>
                <a:gd name="connsiteX42-85" fmla="*/ 4089400 w 5194300"/>
                <a:gd name="connsiteY42-86" fmla="*/ 2184400 h 2514600"/>
                <a:gd name="connsiteX43-87" fmla="*/ 4064000 w 5194300"/>
                <a:gd name="connsiteY43-88" fmla="*/ 2108200 h 2514600"/>
                <a:gd name="connsiteX44-89" fmla="*/ 4051300 w 5194300"/>
                <a:gd name="connsiteY44-90" fmla="*/ 2070100 h 2514600"/>
                <a:gd name="connsiteX45-91" fmla="*/ 4013200 w 5194300"/>
                <a:gd name="connsiteY45-92" fmla="*/ 1981200 h 2514600"/>
                <a:gd name="connsiteX46-93" fmla="*/ 3962400 w 5194300"/>
                <a:gd name="connsiteY46-94" fmla="*/ 1968500 h 2514600"/>
                <a:gd name="connsiteX47-95" fmla="*/ 3810000 w 5194300"/>
                <a:gd name="connsiteY47-96" fmla="*/ 1981200 h 2514600"/>
                <a:gd name="connsiteX48-97" fmla="*/ 3759200 w 5194300"/>
                <a:gd name="connsiteY48-98" fmla="*/ 2019300 h 2514600"/>
                <a:gd name="connsiteX49-99" fmla="*/ 3683000 w 5194300"/>
                <a:gd name="connsiteY49-100" fmla="*/ 2082800 h 2514600"/>
                <a:gd name="connsiteX50-101" fmla="*/ 3632200 w 5194300"/>
                <a:gd name="connsiteY50-102" fmla="*/ 2120900 h 2514600"/>
                <a:gd name="connsiteX51-103" fmla="*/ 3543300 w 5194300"/>
                <a:gd name="connsiteY51-104" fmla="*/ 2222500 h 2514600"/>
                <a:gd name="connsiteX52-105" fmla="*/ 3530600 w 5194300"/>
                <a:gd name="connsiteY52-106" fmla="*/ 2298700 h 2514600"/>
                <a:gd name="connsiteX53-107" fmla="*/ 3530600 w 5194300"/>
                <a:gd name="connsiteY53-108" fmla="*/ 2514600 h 2514600"/>
                <a:gd name="connsiteX54-109" fmla="*/ 3454400 w 5194300"/>
                <a:gd name="connsiteY54-110" fmla="*/ 2489200 h 2514600"/>
                <a:gd name="connsiteX55-111" fmla="*/ 3390900 w 5194300"/>
                <a:gd name="connsiteY55-112" fmla="*/ 2324100 h 2514600"/>
                <a:gd name="connsiteX56-113" fmla="*/ 3403600 w 5194300"/>
                <a:gd name="connsiteY56-114" fmla="*/ 2235200 h 2514600"/>
                <a:gd name="connsiteX57-115" fmla="*/ 3479800 w 5194300"/>
                <a:gd name="connsiteY57-116" fmla="*/ 2133600 h 2514600"/>
                <a:gd name="connsiteX58-117" fmla="*/ 3530600 w 5194300"/>
                <a:gd name="connsiteY58-118" fmla="*/ 2095500 h 2514600"/>
                <a:gd name="connsiteX59-119" fmla="*/ 3594100 w 5194300"/>
                <a:gd name="connsiteY59-120" fmla="*/ 2120900 h 2514600"/>
                <a:gd name="connsiteX60-121" fmla="*/ 3683000 w 5194300"/>
                <a:gd name="connsiteY60-122" fmla="*/ 2222500 h 2514600"/>
                <a:gd name="connsiteX61-123" fmla="*/ 3695700 w 5194300"/>
                <a:gd name="connsiteY61-124" fmla="*/ 2260600 h 2514600"/>
                <a:gd name="connsiteX62-125" fmla="*/ 3721100 w 5194300"/>
                <a:gd name="connsiteY62-126" fmla="*/ 2374900 h 2514600"/>
                <a:gd name="connsiteX63-127" fmla="*/ 3708400 w 5194300"/>
                <a:gd name="connsiteY63-128" fmla="*/ 2438400 h 2514600"/>
                <a:gd name="connsiteX64-129" fmla="*/ 3657600 w 5194300"/>
                <a:gd name="connsiteY64-130" fmla="*/ 2387600 h 2514600"/>
                <a:gd name="connsiteX65-131" fmla="*/ 3670300 w 5194300"/>
                <a:gd name="connsiteY65-132" fmla="*/ 2286000 h 2514600"/>
                <a:gd name="connsiteX66-133" fmla="*/ 3683000 w 5194300"/>
                <a:gd name="connsiteY66-134" fmla="*/ 2222500 h 2514600"/>
                <a:gd name="connsiteX67-135" fmla="*/ 3644900 w 5194300"/>
                <a:gd name="connsiteY67-136" fmla="*/ 2159000 h 2514600"/>
                <a:gd name="connsiteX68-137" fmla="*/ 3429000 w 5194300"/>
                <a:gd name="connsiteY68-138" fmla="*/ 2044700 h 2514600"/>
                <a:gd name="connsiteX69-139" fmla="*/ 3289300 w 5194300"/>
                <a:gd name="connsiteY69-140" fmla="*/ 2032000 h 2514600"/>
                <a:gd name="connsiteX70-141" fmla="*/ 2997200 w 5194300"/>
                <a:gd name="connsiteY70-142" fmla="*/ 1943100 h 2514600"/>
                <a:gd name="connsiteX71-143" fmla="*/ 2984500 w 5194300"/>
                <a:gd name="connsiteY71-144" fmla="*/ 2070100 h 2514600"/>
                <a:gd name="connsiteX72-145" fmla="*/ 2971800 w 5194300"/>
                <a:gd name="connsiteY72-146" fmla="*/ 2324100 h 2514600"/>
                <a:gd name="connsiteX73-147" fmla="*/ 2959100 w 5194300"/>
                <a:gd name="connsiteY73-148" fmla="*/ 2374900 h 2514600"/>
                <a:gd name="connsiteX74-149" fmla="*/ 2946400 w 5194300"/>
                <a:gd name="connsiteY74-150" fmla="*/ 2438400 h 2514600"/>
                <a:gd name="connsiteX75-151" fmla="*/ 2908300 w 5194300"/>
                <a:gd name="connsiteY75-152" fmla="*/ 2451100 h 2514600"/>
                <a:gd name="connsiteX76-153" fmla="*/ 2844800 w 5194300"/>
                <a:gd name="connsiteY76-154" fmla="*/ 2400300 h 2514600"/>
                <a:gd name="connsiteX77-155" fmla="*/ 2755900 w 5194300"/>
                <a:gd name="connsiteY77-156" fmla="*/ 2349500 h 2514600"/>
                <a:gd name="connsiteX78-157" fmla="*/ 2679700 w 5194300"/>
                <a:gd name="connsiteY78-158" fmla="*/ 2260600 h 2514600"/>
                <a:gd name="connsiteX79-159" fmla="*/ 2590800 w 5194300"/>
                <a:gd name="connsiteY79-160" fmla="*/ 2197100 h 2514600"/>
                <a:gd name="connsiteX80-161" fmla="*/ 2540000 w 5194300"/>
                <a:gd name="connsiteY80-162" fmla="*/ 2184400 h 2514600"/>
                <a:gd name="connsiteX81-163" fmla="*/ 2476500 w 5194300"/>
                <a:gd name="connsiteY81-164" fmla="*/ 2197100 h 2514600"/>
                <a:gd name="connsiteX82-165" fmla="*/ 2387600 w 5194300"/>
                <a:gd name="connsiteY82-166" fmla="*/ 2273300 h 2514600"/>
                <a:gd name="connsiteX83-167" fmla="*/ 2349500 w 5194300"/>
                <a:gd name="connsiteY83-168" fmla="*/ 2298700 h 2514600"/>
                <a:gd name="connsiteX84-169" fmla="*/ 2222500 w 5194300"/>
                <a:gd name="connsiteY84-170" fmla="*/ 2273300 h 2514600"/>
                <a:gd name="connsiteX85-171" fmla="*/ 2171700 w 5194300"/>
                <a:gd name="connsiteY85-172" fmla="*/ 2260600 h 2514600"/>
                <a:gd name="connsiteX86-173" fmla="*/ 1663700 w 5194300"/>
                <a:gd name="connsiteY86-174" fmla="*/ 2247900 h 2514600"/>
                <a:gd name="connsiteX87-175" fmla="*/ 1574800 w 5194300"/>
                <a:gd name="connsiteY87-176" fmla="*/ 2235200 h 2514600"/>
                <a:gd name="connsiteX88-177" fmla="*/ 1422400 w 5194300"/>
                <a:gd name="connsiteY88-178" fmla="*/ 2209800 h 2514600"/>
                <a:gd name="connsiteX89-179" fmla="*/ 1066800 w 5194300"/>
                <a:gd name="connsiteY89-180" fmla="*/ 2222500 h 2514600"/>
                <a:gd name="connsiteX90-181" fmla="*/ 850900 w 5194300"/>
                <a:gd name="connsiteY90-182" fmla="*/ 2260600 h 2514600"/>
                <a:gd name="connsiteX91-183" fmla="*/ 800100 w 5194300"/>
                <a:gd name="connsiteY91-184" fmla="*/ 2273300 h 2514600"/>
                <a:gd name="connsiteX92-185" fmla="*/ 508000 w 5194300"/>
                <a:gd name="connsiteY92-186" fmla="*/ 2311400 h 2514600"/>
                <a:gd name="connsiteX93-187" fmla="*/ 355600 w 5194300"/>
                <a:gd name="connsiteY93-188" fmla="*/ 2336800 h 2514600"/>
                <a:gd name="connsiteX94-189" fmla="*/ 0 w 5194300"/>
                <a:gd name="connsiteY94-190" fmla="*/ 2349500 h 2514600"/>
                <a:gd name="connsiteX0-191" fmla="*/ 5194300 w 5194300"/>
                <a:gd name="connsiteY0-192" fmla="*/ 0 h 2514600"/>
                <a:gd name="connsiteX1-193" fmla="*/ 5168900 w 5194300"/>
                <a:gd name="connsiteY1-194" fmla="*/ 850900 h 2514600"/>
                <a:gd name="connsiteX2-195" fmla="*/ 5156200 w 5194300"/>
                <a:gd name="connsiteY2-196" fmla="*/ 1282700 h 2514600"/>
                <a:gd name="connsiteX3-197" fmla="*/ 5130800 w 5194300"/>
                <a:gd name="connsiteY3-198" fmla="*/ 1358900 h 2514600"/>
                <a:gd name="connsiteX4-199" fmla="*/ 5118100 w 5194300"/>
                <a:gd name="connsiteY4-200" fmla="*/ 1397000 h 2514600"/>
                <a:gd name="connsiteX5-201" fmla="*/ 5080000 w 5194300"/>
                <a:gd name="connsiteY5-202" fmla="*/ 1435100 h 2514600"/>
                <a:gd name="connsiteX6-203" fmla="*/ 5067300 w 5194300"/>
                <a:gd name="connsiteY6-204" fmla="*/ 1473200 h 2514600"/>
                <a:gd name="connsiteX7-205" fmla="*/ 4978400 w 5194300"/>
                <a:gd name="connsiteY7-206" fmla="*/ 1536700 h 2514600"/>
                <a:gd name="connsiteX8-207" fmla="*/ 4826000 w 5194300"/>
                <a:gd name="connsiteY8-208" fmla="*/ 1536700 h 2514600"/>
                <a:gd name="connsiteX9-209" fmla="*/ 4749800 w 5194300"/>
                <a:gd name="connsiteY9-210" fmla="*/ 1562100 h 2514600"/>
                <a:gd name="connsiteX10-211" fmla="*/ 4762500 w 5194300"/>
                <a:gd name="connsiteY10-212" fmla="*/ 1663700 h 2514600"/>
                <a:gd name="connsiteX11-213" fmla="*/ 4889500 w 5194300"/>
                <a:gd name="connsiteY11-214" fmla="*/ 1778000 h 2514600"/>
                <a:gd name="connsiteX12-215" fmla="*/ 4953000 w 5194300"/>
                <a:gd name="connsiteY12-216" fmla="*/ 1828800 h 2514600"/>
                <a:gd name="connsiteX13-217" fmla="*/ 5029200 w 5194300"/>
                <a:gd name="connsiteY13-218" fmla="*/ 1892300 h 2514600"/>
                <a:gd name="connsiteX14-219" fmla="*/ 5067300 w 5194300"/>
                <a:gd name="connsiteY14-220" fmla="*/ 1968500 h 2514600"/>
                <a:gd name="connsiteX15-221" fmla="*/ 5105400 w 5194300"/>
                <a:gd name="connsiteY15-222" fmla="*/ 2044700 h 2514600"/>
                <a:gd name="connsiteX16-223" fmla="*/ 5080000 w 5194300"/>
                <a:gd name="connsiteY16-224" fmla="*/ 2095500 h 2514600"/>
                <a:gd name="connsiteX17-225" fmla="*/ 5041900 w 5194300"/>
                <a:gd name="connsiteY17-226" fmla="*/ 2108200 h 2514600"/>
                <a:gd name="connsiteX18-227" fmla="*/ 5003800 w 5194300"/>
                <a:gd name="connsiteY18-228" fmla="*/ 2133600 h 2514600"/>
                <a:gd name="connsiteX19-229" fmla="*/ 4914900 w 5194300"/>
                <a:gd name="connsiteY19-230" fmla="*/ 2146300 h 2514600"/>
                <a:gd name="connsiteX20-231" fmla="*/ 4838700 w 5194300"/>
                <a:gd name="connsiteY20-232" fmla="*/ 2159000 h 2514600"/>
                <a:gd name="connsiteX21-233" fmla="*/ 4660900 w 5194300"/>
                <a:gd name="connsiteY21-234" fmla="*/ 2082800 h 2514600"/>
                <a:gd name="connsiteX22-235" fmla="*/ 4648200 w 5194300"/>
                <a:gd name="connsiteY22-236" fmla="*/ 2032000 h 2514600"/>
                <a:gd name="connsiteX23-237" fmla="*/ 4686300 w 5194300"/>
                <a:gd name="connsiteY23-238" fmla="*/ 2032000 h 2514600"/>
                <a:gd name="connsiteX24-239" fmla="*/ 4737100 w 5194300"/>
                <a:gd name="connsiteY24-240" fmla="*/ 2070100 h 2514600"/>
                <a:gd name="connsiteX25-241" fmla="*/ 4686300 w 5194300"/>
                <a:gd name="connsiteY25-242" fmla="*/ 1993900 h 2514600"/>
                <a:gd name="connsiteX26-243" fmla="*/ 4622800 w 5194300"/>
                <a:gd name="connsiteY26-244" fmla="*/ 1879600 h 2514600"/>
                <a:gd name="connsiteX27-245" fmla="*/ 4635500 w 5194300"/>
                <a:gd name="connsiteY27-246" fmla="*/ 1816100 h 2514600"/>
                <a:gd name="connsiteX28-247" fmla="*/ 4597400 w 5194300"/>
                <a:gd name="connsiteY28-248" fmla="*/ 1803400 h 2514600"/>
                <a:gd name="connsiteX29-249" fmla="*/ 4457700 w 5194300"/>
                <a:gd name="connsiteY29-250" fmla="*/ 1828800 h 2514600"/>
                <a:gd name="connsiteX30-251" fmla="*/ 4381500 w 5194300"/>
                <a:gd name="connsiteY30-252" fmla="*/ 1854200 h 2514600"/>
                <a:gd name="connsiteX31-253" fmla="*/ 4305300 w 5194300"/>
                <a:gd name="connsiteY31-254" fmla="*/ 1930400 h 2514600"/>
                <a:gd name="connsiteX32-255" fmla="*/ 4318000 w 5194300"/>
                <a:gd name="connsiteY32-256" fmla="*/ 2057400 h 2514600"/>
                <a:gd name="connsiteX33-257" fmla="*/ 4368800 w 5194300"/>
                <a:gd name="connsiteY33-258" fmla="*/ 2133600 h 2514600"/>
                <a:gd name="connsiteX34-259" fmla="*/ 4394200 w 5194300"/>
                <a:gd name="connsiteY34-260" fmla="*/ 2171700 h 2514600"/>
                <a:gd name="connsiteX35-261" fmla="*/ 4406900 w 5194300"/>
                <a:gd name="connsiteY35-262" fmla="*/ 2209800 h 2514600"/>
                <a:gd name="connsiteX36-263" fmla="*/ 4445000 w 5194300"/>
                <a:gd name="connsiteY36-264" fmla="*/ 2247900 h 2514600"/>
                <a:gd name="connsiteX37-265" fmla="*/ 4432300 w 5194300"/>
                <a:gd name="connsiteY37-266" fmla="*/ 2336800 h 2514600"/>
                <a:gd name="connsiteX38-267" fmla="*/ 4394200 w 5194300"/>
                <a:gd name="connsiteY38-268" fmla="*/ 2349500 h 2514600"/>
                <a:gd name="connsiteX39-269" fmla="*/ 4267200 w 5194300"/>
                <a:gd name="connsiteY39-270" fmla="*/ 2324100 h 2514600"/>
                <a:gd name="connsiteX40-271" fmla="*/ 4229100 w 5194300"/>
                <a:gd name="connsiteY40-272" fmla="*/ 2286000 h 2514600"/>
                <a:gd name="connsiteX41-273" fmla="*/ 4114800 w 5194300"/>
                <a:gd name="connsiteY41-274" fmla="*/ 2222500 h 2514600"/>
                <a:gd name="connsiteX42-275" fmla="*/ 4089400 w 5194300"/>
                <a:gd name="connsiteY42-276" fmla="*/ 2184400 h 2514600"/>
                <a:gd name="connsiteX43-277" fmla="*/ 4064000 w 5194300"/>
                <a:gd name="connsiteY43-278" fmla="*/ 2108200 h 2514600"/>
                <a:gd name="connsiteX44-279" fmla="*/ 4051300 w 5194300"/>
                <a:gd name="connsiteY44-280" fmla="*/ 2070100 h 2514600"/>
                <a:gd name="connsiteX45-281" fmla="*/ 4013200 w 5194300"/>
                <a:gd name="connsiteY45-282" fmla="*/ 1981200 h 2514600"/>
                <a:gd name="connsiteX46-283" fmla="*/ 3962400 w 5194300"/>
                <a:gd name="connsiteY46-284" fmla="*/ 1968500 h 2514600"/>
                <a:gd name="connsiteX47-285" fmla="*/ 3810000 w 5194300"/>
                <a:gd name="connsiteY47-286" fmla="*/ 1981200 h 2514600"/>
                <a:gd name="connsiteX48-287" fmla="*/ 3759200 w 5194300"/>
                <a:gd name="connsiteY48-288" fmla="*/ 2019300 h 2514600"/>
                <a:gd name="connsiteX49-289" fmla="*/ 3683000 w 5194300"/>
                <a:gd name="connsiteY49-290" fmla="*/ 2082800 h 2514600"/>
                <a:gd name="connsiteX50-291" fmla="*/ 3632200 w 5194300"/>
                <a:gd name="connsiteY50-292" fmla="*/ 2120900 h 2514600"/>
                <a:gd name="connsiteX51-293" fmla="*/ 3543300 w 5194300"/>
                <a:gd name="connsiteY51-294" fmla="*/ 2222500 h 2514600"/>
                <a:gd name="connsiteX52-295" fmla="*/ 3530600 w 5194300"/>
                <a:gd name="connsiteY52-296" fmla="*/ 2298700 h 2514600"/>
                <a:gd name="connsiteX53-297" fmla="*/ 3530600 w 5194300"/>
                <a:gd name="connsiteY53-298" fmla="*/ 2514600 h 2514600"/>
                <a:gd name="connsiteX54-299" fmla="*/ 3454400 w 5194300"/>
                <a:gd name="connsiteY54-300" fmla="*/ 2489200 h 2514600"/>
                <a:gd name="connsiteX55-301" fmla="*/ 3390900 w 5194300"/>
                <a:gd name="connsiteY55-302" fmla="*/ 2324100 h 2514600"/>
                <a:gd name="connsiteX56-303" fmla="*/ 3403600 w 5194300"/>
                <a:gd name="connsiteY56-304" fmla="*/ 2235200 h 2514600"/>
                <a:gd name="connsiteX57-305" fmla="*/ 3479800 w 5194300"/>
                <a:gd name="connsiteY57-306" fmla="*/ 2133600 h 2514600"/>
                <a:gd name="connsiteX58-307" fmla="*/ 3530600 w 5194300"/>
                <a:gd name="connsiteY58-308" fmla="*/ 2095500 h 2514600"/>
                <a:gd name="connsiteX59-309" fmla="*/ 3594100 w 5194300"/>
                <a:gd name="connsiteY59-310" fmla="*/ 2120900 h 2514600"/>
                <a:gd name="connsiteX60-311" fmla="*/ 3683000 w 5194300"/>
                <a:gd name="connsiteY60-312" fmla="*/ 2222500 h 2514600"/>
                <a:gd name="connsiteX61-313" fmla="*/ 3695700 w 5194300"/>
                <a:gd name="connsiteY61-314" fmla="*/ 2260600 h 2514600"/>
                <a:gd name="connsiteX62-315" fmla="*/ 3721100 w 5194300"/>
                <a:gd name="connsiteY62-316" fmla="*/ 2374900 h 2514600"/>
                <a:gd name="connsiteX63-317" fmla="*/ 3708400 w 5194300"/>
                <a:gd name="connsiteY63-318" fmla="*/ 2438400 h 2514600"/>
                <a:gd name="connsiteX64-319" fmla="*/ 3657600 w 5194300"/>
                <a:gd name="connsiteY64-320" fmla="*/ 2387600 h 2514600"/>
                <a:gd name="connsiteX65-321" fmla="*/ 3670300 w 5194300"/>
                <a:gd name="connsiteY65-322" fmla="*/ 2286000 h 2514600"/>
                <a:gd name="connsiteX66-323" fmla="*/ 3683000 w 5194300"/>
                <a:gd name="connsiteY66-324" fmla="*/ 2222500 h 2514600"/>
                <a:gd name="connsiteX67-325" fmla="*/ 3644900 w 5194300"/>
                <a:gd name="connsiteY67-326" fmla="*/ 2159000 h 2514600"/>
                <a:gd name="connsiteX68-327" fmla="*/ 3429000 w 5194300"/>
                <a:gd name="connsiteY68-328" fmla="*/ 2044700 h 2514600"/>
                <a:gd name="connsiteX69-329" fmla="*/ 3289300 w 5194300"/>
                <a:gd name="connsiteY69-330" fmla="*/ 2032000 h 2514600"/>
                <a:gd name="connsiteX70-331" fmla="*/ 2997200 w 5194300"/>
                <a:gd name="connsiteY70-332" fmla="*/ 1943100 h 2514600"/>
                <a:gd name="connsiteX71-333" fmla="*/ 2984500 w 5194300"/>
                <a:gd name="connsiteY71-334" fmla="*/ 2070100 h 2514600"/>
                <a:gd name="connsiteX72-335" fmla="*/ 2971800 w 5194300"/>
                <a:gd name="connsiteY72-336" fmla="*/ 2324100 h 2514600"/>
                <a:gd name="connsiteX73-337" fmla="*/ 2959100 w 5194300"/>
                <a:gd name="connsiteY73-338" fmla="*/ 2374900 h 2514600"/>
                <a:gd name="connsiteX74-339" fmla="*/ 2946400 w 5194300"/>
                <a:gd name="connsiteY74-340" fmla="*/ 2438400 h 2514600"/>
                <a:gd name="connsiteX75-341" fmla="*/ 2908300 w 5194300"/>
                <a:gd name="connsiteY75-342" fmla="*/ 2451100 h 2514600"/>
                <a:gd name="connsiteX76-343" fmla="*/ 2844800 w 5194300"/>
                <a:gd name="connsiteY76-344" fmla="*/ 2400300 h 2514600"/>
                <a:gd name="connsiteX77-345" fmla="*/ 2755900 w 5194300"/>
                <a:gd name="connsiteY77-346" fmla="*/ 2349500 h 2514600"/>
                <a:gd name="connsiteX78-347" fmla="*/ 2679700 w 5194300"/>
                <a:gd name="connsiteY78-348" fmla="*/ 2260600 h 2514600"/>
                <a:gd name="connsiteX79-349" fmla="*/ 2590800 w 5194300"/>
                <a:gd name="connsiteY79-350" fmla="*/ 2197100 h 2514600"/>
                <a:gd name="connsiteX80-351" fmla="*/ 2540000 w 5194300"/>
                <a:gd name="connsiteY80-352" fmla="*/ 2184400 h 2514600"/>
                <a:gd name="connsiteX81-353" fmla="*/ 2476500 w 5194300"/>
                <a:gd name="connsiteY81-354" fmla="*/ 2197100 h 2514600"/>
                <a:gd name="connsiteX82-355" fmla="*/ 2387600 w 5194300"/>
                <a:gd name="connsiteY82-356" fmla="*/ 2273300 h 2514600"/>
                <a:gd name="connsiteX83-357" fmla="*/ 2349500 w 5194300"/>
                <a:gd name="connsiteY83-358" fmla="*/ 2298700 h 2514600"/>
                <a:gd name="connsiteX84-359" fmla="*/ 2222500 w 5194300"/>
                <a:gd name="connsiteY84-360" fmla="*/ 2273300 h 2514600"/>
                <a:gd name="connsiteX85-361" fmla="*/ 2171700 w 5194300"/>
                <a:gd name="connsiteY85-362" fmla="*/ 2260600 h 2514600"/>
                <a:gd name="connsiteX86-363" fmla="*/ 1663700 w 5194300"/>
                <a:gd name="connsiteY86-364" fmla="*/ 2247900 h 2514600"/>
                <a:gd name="connsiteX87-365" fmla="*/ 1574800 w 5194300"/>
                <a:gd name="connsiteY87-366" fmla="*/ 2235200 h 2514600"/>
                <a:gd name="connsiteX88-367" fmla="*/ 1422400 w 5194300"/>
                <a:gd name="connsiteY88-368" fmla="*/ 2209800 h 2514600"/>
                <a:gd name="connsiteX89-369" fmla="*/ 850900 w 5194300"/>
                <a:gd name="connsiteY89-370" fmla="*/ 2260600 h 2514600"/>
                <a:gd name="connsiteX90-371" fmla="*/ 800100 w 5194300"/>
                <a:gd name="connsiteY90-372" fmla="*/ 2273300 h 2514600"/>
                <a:gd name="connsiteX91-373" fmla="*/ 508000 w 5194300"/>
                <a:gd name="connsiteY91-374" fmla="*/ 2311400 h 2514600"/>
                <a:gd name="connsiteX92-375" fmla="*/ 355600 w 5194300"/>
                <a:gd name="connsiteY92-376" fmla="*/ 2336800 h 2514600"/>
                <a:gd name="connsiteX93-377" fmla="*/ 0 w 5194300"/>
                <a:gd name="connsiteY93-378" fmla="*/ 2349500 h 2514600"/>
                <a:gd name="connsiteX0-379" fmla="*/ 5194300 w 5194300"/>
                <a:gd name="connsiteY0-380" fmla="*/ 0 h 2514600"/>
                <a:gd name="connsiteX1-381" fmla="*/ 5168900 w 5194300"/>
                <a:gd name="connsiteY1-382" fmla="*/ 850900 h 2514600"/>
                <a:gd name="connsiteX2-383" fmla="*/ 5156200 w 5194300"/>
                <a:gd name="connsiteY2-384" fmla="*/ 1282700 h 2514600"/>
                <a:gd name="connsiteX3-385" fmla="*/ 5130800 w 5194300"/>
                <a:gd name="connsiteY3-386" fmla="*/ 1358900 h 2514600"/>
                <a:gd name="connsiteX4-387" fmla="*/ 5118100 w 5194300"/>
                <a:gd name="connsiteY4-388" fmla="*/ 1397000 h 2514600"/>
                <a:gd name="connsiteX5-389" fmla="*/ 5080000 w 5194300"/>
                <a:gd name="connsiteY5-390" fmla="*/ 1435100 h 2514600"/>
                <a:gd name="connsiteX6-391" fmla="*/ 5067300 w 5194300"/>
                <a:gd name="connsiteY6-392" fmla="*/ 1473200 h 2514600"/>
                <a:gd name="connsiteX7-393" fmla="*/ 4978400 w 5194300"/>
                <a:gd name="connsiteY7-394" fmla="*/ 1536700 h 2514600"/>
                <a:gd name="connsiteX8-395" fmla="*/ 4826000 w 5194300"/>
                <a:gd name="connsiteY8-396" fmla="*/ 1536700 h 2514600"/>
                <a:gd name="connsiteX9-397" fmla="*/ 4749800 w 5194300"/>
                <a:gd name="connsiteY9-398" fmla="*/ 1562100 h 2514600"/>
                <a:gd name="connsiteX10-399" fmla="*/ 4762500 w 5194300"/>
                <a:gd name="connsiteY10-400" fmla="*/ 1663700 h 2514600"/>
                <a:gd name="connsiteX11-401" fmla="*/ 4889500 w 5194300"/>
                <a:gd name="connsiteY11-402" fmla="*/ 1778000 h 2514600"/>
                <a:gd name="connsiteX12-403" fmla="*/ 4953000 w 5194300"/>
                <a:gd name="connsiteY12-404" fmla="*/ 1828800 h 2514600"/>
                <a:gd name="connsiteX13-405" fmla="*/ 5029200 w 5194300"/>
                <a:gd name="connsiteY13-406" fmla="*/ 1892300 h 2514600"/>
                <a:gd name="connsiteX14-407" fmla="*/ 5067300 w 5194300"/>
                <a:gd name="connsiteY14-408" fmla="*/ 1968500 h 2514600"/>
                <a:gd name="connsiteX15-409" fmla="*/ 5105400 w 5194300"/>
                <a:gd name="connsiteY15-410" fmla="*/ 2044700 h 2514600"/>
                <a:gd name="connsiteX16-411" fmla="*/ 5080000 w 5194300"/>
                <a:gd name="connsiteY16-412" fmla="*/ 2095500 h 2514600"/>
                <a:gd name="connsiteX17-413" fmla="*/ 5041900 w 5194300"/>
                <a:gd name="connsiteY17-414" fmla="*/ 2108200 h 2514600"/>
                <a:gd name="connsiteX18-415" fmla="*/ 5003800 w 5194300"/>
                <a:gd name="connsiteY18-416" fmla="*/ 2133600 h 2514600"/>
                <a:gd name="connsiteX19-417" fmla="*/ 4914900 w 5194300"/>
                <a:gd name="connsiteY19-418" fmla="*/ 2146300 h 2514600"/>
                <a:gd name="connsiteX20-419" fmla="*/ 4838700 w 5194300"/>
                <a:gd name="connsiteY20-420" fmla="*/ 2159000 h 2514600"/>
                <a:gd name="connsiteX21-421" fmla="*/ 4660900 w 5194300"/>
                <a:gd name="connsiteY21-422" fmla="*/ 2082800 h 2514600"/>
                <a:gd name="connsiteX22-423" fmla="*/ 4648200 w 5194300"/>
                <a:gd name="connsiteY22-424" fmla="*/ 2032000 h 2514600"/>
                <a:gd name="connsiteX23-425" fmla="*/ 4686300 w 5194300"/>
                <a:gd name="connsiteY23-426" fmla="*/ 2032000 h 2514600"/>
                <a:gd name="connsiteX24-427" fmla="*/ 4737100 w 5194300"/>
                <a:gd name="connsiteY24-428" fmla="*/ 2070100 h 2514600"/>
                <a:gd name="connsiteX25-429" fmla="*/ 4686300 w 5194300"/>
                <a:gd name="connsiteY25-430" fmla="*/ 1993900 h 2514600"/>
                <a:gd name="connsiteX26-431" fmla="*/ 4622800 w 5194300"/>
                <a:gd name="connsiteY26-432" fmla="*/ 1879600 h 2514600"/>
                <a:gd name="connsiteX27-433" fmla="*/ 4635500 w 5194300"/>
                <a:gd name="connsiteY27-434" fmla="*/ 1816100 h 2514600"/>
                <a:gd name="connsiteX28-435" fmla="*/ 4597400 w 5194300"/>
                <a:gd name="connsiteY28-436" fmla="*/ 1803400 h 2514600"/>
                <a:gd name="connsiteX29-437" fmla="*/ 4457700 w 5194300"/>
                <a:gd name="connsiteY29-438" fmla="*/ 1828800 h 2514600"/>
                <a:gd name="connsiteX30-439" fmla="*/ 4381500 w 5194300"/>
                <a:gd name="connsiteY30-440" fmla="*/ 1854200 h 2514600"/>
                <a:gd name="connsiteX31-441" fmla="*/ 4305300 w 5194300"/>
                <a:gd name="connsiteY31-442" fmla="*/ 1930400 h 2514600"/>
                <a:gd name="connsiteX32-443" fmla="*/ 4318000 w 5194300"/>
                <a:gd name="connsiteY32-444" fmla="*/ 2057400 h 2514600"/>
                <a:gd name="connsiteX33-445" fmla="*/ 4368800 w 5194300"/>
                <a:gd name="connsiteY33-446" fmla="*/ 2133600 h 2514600"/>
                <a:gd name="connsiteX34-447" fmla="*/ 4394200 w 5194300"/>
                <a:gd name="connsiteY34-448" fmla="*/ 2171700 h 2514600"/>
                <a:gd name="connsiteX35-449" fmla="*/ 4406900 w 5194300"/>
                <a:gd name="connsiteY35-450" fmla="*/ 2209800 h 2514600"/>
                <a:gd name="connsiteX36-451" fmla="*/ 4445000 w 5194300"/>
                <a:gd name="connsiteY36-452" fmla="*/ 2247900 h 2514600"/>
                <a:gd name="connsiteX37-453" fmla="*/ 4432300 w 5194300"/>
                <a:gd name="connsiteY37-454" fmla="*/ 2336800 h 2514600"/>
                <a:gd name="connsiteX38-455" fmla="*/ 4394200 w 5194300"/>
                <a:gd name="connsiteY38-456" fmla="*/ 2349500 h 2514600"/>
                <a:gd name="connsiteX39-457" fmla="*/ 4267200 w 5194300"/>
                <a:gd name="connsiteY39-458" fmla="*/ 2324100 h 2514600"/>
                <a:gd name="connsiteX40-459" fmla="*/ 4229100 w 5194300"/>
                <a:gd name="connsiteY40-460" fmla="*/ 2286000 h 2514600"/>
                <a:gd name="connsiteX41-461" fmla="*/ 4114800 w 5194300"/>
                <a:gd name="connsiteY41-462" fmla="*/ 2222500 h 2514600"/>
                <a:gd name="connsiteX42-463" fmla="*/ 4089400 w 5194300"/>
                <a:gd name="connsiteY42-464" fmla="*/ 2184400 h 2514600"/>
                <a:gd name="connsiteX43-465" fmla="*/ 4064000 w 5194300"/>
                <a:gd name="connsiteY43-466" fmla="*/ 2108200 h 2514600"/>
                <a:gd name="connsiteX44-467" fmla="*/ 4051300 w 5194300"/>
                <a:gd name="connsiteY44-468" fmla="*/ 2070100 h 2514600"/>
                <a:gd name="connsiteX45-469" fmla="*/ 4013200 w 5194300"/>
                <a:gd name="connsiteY45-470" fmla="*/ 1981200 h 2514600"/>
                <a:gd name="connsiteX46-471" fmla="*/ 3962400 w 5194300"/>
                <a:gd name="connsiteY46-472" fmla="*/ 1968500 h 2514600"/>
                <a:gd name="connsiteX47-473" fmla="*/ 3810000 w 5194300"/>
                <a:gd name="connsiteY47-474" fmla="*/ 1981200 h 2514600"/>
                <a:gd name="connsiteX48-475" fmla="*/ 3759200 w 5194300"/>
                <a:gd name="connsiteY48-476" fmla="*/ 2019300 h 2514600"/>
                <a:gd name="connsiteX49-477" fmla="*/ 3683000 w 5194300"/>
                <a:gd name="connsiteY49-478" fmla="*/ 2082800 h 2514600"/>
                <a:gd name="connsiteX50-479" fmla="*/ 3632200 w 5194300"/>
                <a:gd name="connsiteY50-480" fmla="*/ 2120900 h 2514600"/>
                <a:gd name="connsiteX51-481" fmla="*/ 3543300 w 5194300"/>
                <a:gd name="connsiteY51-482" fmla="*/ 2222500 h 2514600"/>
                <a:gd name="connsiteX52-483" fmla="*/ 3530600 w 5194300"/>
                <a:gd name="connsiteY52-484" fmla="*/ 2298700 h 2514600"/>
                <a:gd name="connsiteX53-485" fmla="*/ 3530600 w 5194300"/>
                <a:gd name="connsiteY53-486" fmla="*/ 2514600 h 2514600"/>
                <a:gd name="connsiteX54-487" fmla="*/ 3454400 w 5194300"/>
                <a:gd name="connsiteY54-488" fmla="*/ 2489200 h 2514600"/>
                <a:gd name="connsiteX55-489" fmla="*/ 3390900 w 5194300"/>
                <a:gd name="connsiteY55-490" fmla="*/ 2324100 h 2514600"/>
                <a:gd name="connsiteX56-491" fmla="*/ 3403600 w 5194300"/>
                <a:gd name="connsiteY56-492" fmla="*/ 2235200 h 2514600"/>
                <a:gd name="connsiteX57-493" fmla="*/ 3479800 w 5194300"/>
                <a:gd name="connsiteY57-494" fmla="*/ 2133600 h 2514600"/>
                <a:gd name="connsiteX58-495" fmla="*/ 3530600 w 5194300"/>
                <a:gd name="connsiteY58-496" fmla="*/ 2095500 h 2514600"/>
                <a:gd name="connsiteX59-497" fmla="*/ 3594100 w 5194300"/>
                <a:gd name="connsiteY59-498" fmla="*/ 2120900 h 2514600"/>
                <a:gd name="connsiteX60-499" fmla="*/ 3683000 w 5194300"/>
                <a:gd name="connsiteY60-500" fmla="*/ 2222500 h 2514600"/>
                <a:gd name="connsiteX61-501" fmla="*/ 3695700 w 5194300"/>
                <a:gd name="connsiteY61-502" fmla="*/ 2260600 h 2514600"/>
                <a:gd name="connsiteX62-503" fmla="*/ 3721100 w 5194300"/>
                <a:gd name="connsiteY62-504" fmla="*/ 2374900 h 2514600"/>
                <a:gd name="connsiteX63-505" fmla="*/ 3708400 w 5194300"/>
                <a:gd name="connsiteY63-506" fmla="*/ 2438400 h 2514600"/>
                <a:gd name="connsiteX64-507" fmla="*/ 3657600 w 5194300"/>
                <a:gd name="connsiteY64-508" fmla="*/ 2387600 h 2514600"/>
                <a:gd name="connsiteX65-509" fmla="*/ 3670300 w 5194300"/>
                <a:gd name="connsiteY65-510" fmla="*/ 2286000 h 2514600"/>
                <a:gd name="connsiteX66-511" fmla="*/ 3683000 w 5194300"/>
                <a:gd name="connsiteY66-512" fmla="*/ 2222500 h 2514600"/>
                <a:gd name="connsiteX67-513" fmla="*/ 3644900 w 5194300"/>
                <a:gd name="connsiteY67-514" fmla="*/ 2159000 h 2514600"/>
                <a:gd name="connsiteX68-515" fmla="*/ 3429000 w 5194300"/>
                <a:gd name="connsiteY68-516" fmla="*/ 2044700 h 2514600"/>
                <a:gd name="connsiteX69-517" fmla="*/ 3289300 w 5194300"/>
                <a:gd name="connsiteY69-518" fmla="*/ 2032000 h 2514600"/>
                <a:gd name="connsiteX70-519" fmla="*/ 2997200 w 5194300"/>
                <a:gd name="connsiteY70-520" fmla="*/ 1943100 h 2514600"/>
                <a:gd name="connsiteX71-521" fmla="*/ 2984500 w 5194300"/>
                <a:gd name="connsiteY71-522" fmla="*/ 2070100 h 2514600"/>
                <a:gd name="connsiteX72-523" fmla="*/ 2971800 w 5194300"/>
                <a:gd name="connsiteY72-524" fmla="*/ 2324100 h 2514600"/>
                <a:gd name="connsiteX73-525" fmla="*/ 2959100 w 5194300"/>
                <a:gd name="connsiteY73-526" fmla="*/ 2374900 h 2514600"/>
                <a:gd name="connsiteX74-527" fmla="*/ 2946400 w 5194300"/>
                <a:gd name="connsiteY74-528" fmla="*/ 2438400 h 2514600"/>
                <a:gd name="connsiteX75-529" fmla="*/ 2908300 w 5194300"/>
                <a:gd name="connsiteY75-530" fmla="*/ 2451100 h 2514600"/>
                <a:gd name="connsiteX76-531" fmla="*/ 2844800 w 5194300"/>
                <a:gd name="connsiteY76-532" fmla="*/ 2400300 h 2514600"/>
                <a:gd name="connsiteX77-533" fmla="*/ 2755900 w 5194300"/>
                <a:gd name="connsiteY77-534" fmla="*/ 2349500 h 2514600"/>
                <a:gd name="connsiteX78-535" fmla="*/ 2679700 w 5194300"/>
                <a:gd name="connsiteY78-536" fmla="*/ 2260600 h 2514600"/>
                <a:gd name="connsiteX79-537" fmla="*/ 2590800 w 5194300"/>
                <a:gd name="connsiteY79-538" fmla="*/ 2197100 h 2514600"/>
                <a:gd name="connsiteX80-539" fmla="*/ 2540000 w 5194300"/>
                <a:gd name="connsiteY80-540" fmla="*/ 2184400 h 2514600"/>
                <a:gd name="connsiteX81-541" fmla="*/ 2476500 w 5194300"/>
                <a:gd name="connsiteY81-542" fmla="*/ 2197100 h 2514600"/>
                <a:gd name="connsiteX82-543" fmla="*/ 2387600 w 5194300"/>
                <a:gd name="connsiteY82-544" fmla="*/ 2273300 h 2514600"/>
                <a:gd name="connsiteX83-545" fmla="*/ 2349500 w 5194300"/>
                <a:gd name="connsiteY83-546" fmla="*/ 2298700 h 2514600"/>
                <a:gd name="connsiteX84-547" fmla="*/ 2222500 w 5194300"/>
                <a:gd name="connsiteY84-548" fmla="*/ 2273300 h 2514600"/>
                <a:gd name="connsiteX85-549" fmla="*/ 2171700 w 5194300"/>
                <a:gd name="connsiteY85-550" fmla="*/ 2260600 h 2514600"/>
                <a:gd name="connsiteX86-551" fmla="*/ 1663700 w 5194300"/>
                <a:gd name="connsiteY86-552" fmla="*/ 2247900 h 2514600"/>
                <a:gd name="connsiteX87-553" fmla="*/ 1574800 w 5194300"/>
                <a:gd name="connsiteY87-554" fmla="*/ 2235200 h 2514600"/>
                <a:gd name="connsiteX88-555" fmla="*/ 850900 w 5194300"/>
                <a:gd name="connsiteY88-556" fmla="*/ 2260600 h 2514600"/>
                <a:gd name="connsiteX89-557" fmla="*/ 800100 w 5194300"/>
                <a:gd name="connsiteY89-558" fmla="*/ 2273300 h 2514600"/>
                <a:gd name="connsiteX90-559" fmla="*/ 508000 w 5194300"/>
                <a:gd name="connsiteY90-560" fmla="*/ 2311400 h 2514600"/>
                <a:gd name="connsiteX91-561" fmla="*/ 355600 w 5194300"/>
                <a:gd name="connsiteY91-562" fmla="*/ 2336800 h 2514600"/>
                <a:gd name="connsiteX92-563" fmla="*/ 0 w 5194300"/>
                <a:gd name="connsiteY92-564" fmla="*/ 2349500 h 2514600"/>
                <a:gd name="connsiteX0-565" fmla="*/ 5194300 w 5194300"/>
                <a:gd name="connsiteY0-566" fmla="*/ 0 h 2514600"/>
                <a:gd name="connsiteX1-567" fmla="*/ 5168900 w 5194300"/>
                <a:gd name="connsiteY1-568" fmla="*/ 850900 h 2514600"/>
                <a:gd name="connsiteX2-569" fmla="*/ 5156200 w 5194300"/>
                <a:gd name="connsiteY2-570" fmla="*/ 1282700 h 2514600"/>
                <a:gd name="connsiteX3-571" fmla="*/ 5130800 w 5194300"/>
                <a:gd name="connsiteY3-572" fmla="*/ 1358900 h 2514600"/>
                <a:gd name="connsiteX4-573" fmla="*/ 5118100 w 5194300"/>
                <a:gd name="connsiteY4-574" fmla="*/ 1397000 h 2514600"/>
                <a:gd name="connsiteX5-575" fmla="*/ 5080000 w 5194300"/>
                <a:gd name="connsiteY5-576" fmla="*/ 1435100 h 2514600"/>
                <a:gd name="connsiteX6-577" fmla="*/ 5067300 w 5194300"/>
                <a:gd name="connsiteY6-578" fmla="*/ 1473200 h 2514600"/>
                <a:gd name="connsiteX7-579" fmla="*/ 4978400 w 5194300"/>
                <a:gd name="connsiteY7-580" fmla="*/ 1536700 h 2514600"/>
                <a:gd name="connsiteX8-581" fmla="*/ 4826000 w 5194300"/>
                <a:gd name="connsiteY8-582" fmla="*/ 1536700 h 2514600"/>
                <a:gd name="connsiteX9-583" fmla="*/ 4749800 w 5194300"/>
                <a:gd name="connsiteY9-584" fmla="*/ 1562100 h 2514600"/>
                <a:gd name="connsiteX10-585" fmla="*/ 4762500 w 5194300"/>
                <a:gd name="connsiteY10-586" fmla="*/ 1663700 h 2514600"/>
                <a:gd name="connsiteX11-587" fmla="*/ 4889500 w 5194300"/>
                <a:gd name="connsiteY11-588" fmla="*/ 1778000 h 2514600"/>
                <a:gd name="connsiteX12-589" fmla="*/ 4953000 w 5194300"/>
                <a:gd name="connsiteY12-590" fmla="*/ 1828800 h 2514600"/>
                <a:gd name="connsiteX13-591" fmla="*/ 5029200 w 5194300"/>
                <a:gd name="connsiteY13-592" fmla="*/ 1892300 h 2514600"/>
                <a:gd name="connsiteX14-593" fmla="*/ 5067300 w 5194300"/>
                <a:gd name="connsiteY14-594" fmla="*/ 1968500 h 2514600"/>
                <a:gd name="connsiteX15-595" fmla="*/ 5105400 w 5194300"/>
                <a:gd name="connsiteY15-596" fmla="*/ 2044700 h 2514600"/>
                <a:gd name="connsiteX16-597" fmla="*/ 5080000 w 5194300"/>
                <a:gd name="connsiteY16-598" fmla="*/ 2095500 h 2514600"/>
                <a:gd name="connsiteX17-599" fmla="*/ 5041900 w 5194300"/>
                <a:gd name="connsiteY17-600" fmla="*/ 2108200 h 2514600"/>
                <a:gd name="connsiteX18-601" fmla="*/ 5003800 w 5194300"/>
                <a:gd name="connsiteY18-602" fmla="*/ 2133600 h 2514600"/>
                <a:gd name="connsiteX19-603" fmla="*/ 4914900 w 5194300"/>
                <a:gd name="connsiteY19-604" fmla="*/ 2146300 h 2514600"/>
                <a:gd name="connsiteX20-605" fmla="*/ 4838700 w 5194300"/>
                <a:gd name="connsiteY20-606" fmla="*/ 2159000 h 2514600"/>
                <a:gd name="connsiteX21-607" fmla="*/ 4660900 w 5194300"/>
                <a:gd name="connsiteY21-608" fmla="*/ 2082800 h 2514600"/>
                <a:gd name="connsiteX22-609" fmla="*/ 4648200 w 5194300"/>
                <a:gd name="connsiteY22-610" fmla="*/ 2032000 h 2514600"/>
                <a:gd name="connsiteX23-611" fmla="*/ 4686300 w 5194300"/>
                <a:gd name="connsiteY23-612" fmla="*/ 2032000 h 2514600"/>
                <a:gd name="connsiteX24-613" fmla="*/ 4737100 w 5194300"/>
                <a:gd name="connsiteY24-614" fmla="*/ 2070100 h 2514600"/>
                <a:gd name="connsiteX25-615" fmla="*/ 4686300 w 5194300"/>
                <a:gd name="connsiteY25-616" fmla="*/ 1993900 h 2514600"/>
                <a:gd name="connsiteX26-617" fmla="*/ 4622800 w 5194300"/>
                <a:gd name="connsiteY26-618" fmla="*/ 1879600 h 2514600"/>
                <a:gd name="connsiteX27-619" fmla="*/ 4635500 w 5194300"/>
                <a:gd name="connsiteY27-620" fmla="*/ 1816100 h 2514600"/>
                <a:gd name="connsiteX28-621" fmla="*/ 4597400 w 5194300"/>
                <a:gd name="connsiteY28-622" fmla="*/ 1803400 h 2514600"/>
                <a:gd name="connsiteX29-623" fmla="*/ 4457700 w 5194300"/>
                <a:gd name="connsiteY29-624" fmla="*/ 1828800 h 2514600"/>
                <a:gd name="connsiteX30-625" fmla="*/ 4381500 w 5194300"/>
                <a:gd name="connsiteY30-626" fmla="*/ 1854200 h 2514600"/>
                <a:gd name="connsiteX31-627" fmla="*/ 4305300 w 5194300"/>
                <a:gd name="connsiteY31-628" fmla="*/ 1930400 h 2514600"/>
                <a:gd name="connsiteX32-629" fmla="*/ 4318000 w 5194300"/>
                <a:gd name="connsiteY32-630" fmla="*/ 2057400 h 2514600"/>
                <a:gd name="connsiteX33-631" fmla="*/ 4368800 w 5194300"/>
                <a:gd name="connsiteY33-632" fmla="*/ 2133600 h 2514600"/>
                <a:gd name="connsiteX34-633" fmla="*/ 4394200 w 5194300"/>
                <a:gd name="connsiteY34-634" fmla="*/ 2171700 h 2514600"/>
                <a:gd name="connsiteX35-635" fmla="*/ 4406900 w 5194300"/>
                <a:gd name="connsiteY35-636" fmla="*/ 2209800 h 2514600"/>
                <a:gd name="connsiteX36-637" fmla="*/ 4445000 w 5194300"/>
                <a:gd name="connsiteY36-638" fmla="*/ 2247900 h 2514600"/>
                <a:gd name="connsiteX37-639" fmla="*/ 4432300 w 5194300"/>
                <a:gd name="connsiteY37-640" fmla="*/ 2336800 h 2514600"/>
                <a:gd name="connsiteX38-641" fmla="*/ 4394200 w 5194300"/>
                <a:gd name="connsiteY38-642" fmla="*/ 2349500 h 2514600"/>
                <a:gd name="connsiteX39-643" fmla="*/ 4267200 w 5194300"/>
                <a:gd name="connsiteY39-644" fmla="*/ 2324100 h 2514600"/>
                <a:gd name="connsiteX40-645" fmla="*/ 4229100 w 5194300"/>
                <a:gd name="connsiteY40-646" fmla="*/ 2286000 h 2514600"/>
                <a:gd name="connsiteX41-647" fmla="*/ 4114800 w 5194300"/>
                <a:gd name="connsiteY41-648" fmla="*/ 2222500 h 2514600"/>
                <a:gd name="connsiteX42-649" fmla="*/ 4089400 w 5194300"/>
                <a:gd name="connsiteY42-650" fmla="*/ 2184400 h 2514600"/>
                <a:gd name="connsiteX43-651" fmla="*/ 4064000 w 5194300"/>
                <a:gd name="connsiteY43-652" fmla="*/ 2108200 h 2514600"/>
                <a:gd name="connsiteX44-653" fmla="*/ 4051300 w 5194300"/>
                <a:gd name="connsiteY44-654" fmla="*/ 2070100 h 2514600"/>
                <a:gd name="connsiteX45-655" fmla="*/ 4013200 w 5194300"/>
                <a:gd name="connsiteY45-656" fmla="*/ 1981200 h 2514600"/>
                <a:gd name="connsiteX46-657" fmla="*/ 3962400 w 5194300"/>
                <a:gd name="connsiteY46-658" fmla="*/ 1968500 h 2514600"/>
                <a:gd name="connsiteX47-659" fmla="*/ 3810000 w 5194300"/>
                <a:gd name="connsiteY47-660" fmla="*/ 1981200 h 2514600"/>
                <a:gd name="connsiteX48-661" fmla="*/ 3759200 w 5194300"/>
                <a:gd name="connsiteY48-662" fmla="*/ 2019300 h 2514600"/>
                <a:gd name="connsiteX49-663" fmla="*/ 3683000 w 5194300"/>
                <a:gd name="connsiteY49-664" fmla="*/ 2082800 h 2514600"/>
                <a:gd name="connsiteX50-665" fmla="*/ 3632200 w 5194300"/>
                <a:gd name="connsiteY50-666" fmla="*/ 2120900 h 2514600"/>
                <a:gd name="connsiteX51-667" fmla="*/ 3543300 w 5194300"/>
                <a:gd name="connsiteY51-668" fmla="*/ 2222500 h 2514600"/>
                <a:gd name="connsiteX52-669" fmla="*/ 3530600 w 5194300"/>
                <a:gd name="connsiteY52-670" fmla="*/ 2298700 h 2514600"/>
                <a:gd name="connsiteX53-671" fmla="*/ 3530600 w 5194300"/>
                <a:gd name="connsiteY53-672" fmla="*/ 2514600 h 2514600"/>
                <a:gd name="connsiteX54-673" fmla="*/ 3454400 w 5194300"/>
                <a:gd name="connsiteY54-674" fmla="*/ 2489200 h 2514600"/>
                <a:gd name="connsiteX55-675" fmla="*/ 3390900 w 5194300"/>
                <a:gd name="connsiteY55-676" fmla="*/ 2324100 h 2514600"/>
                <a:gd name="connsiteX56-677" fmla="*/ 3403600 w 5194300"/>
                <a:gd name="connsiteY56-678" fmla="*/ 2235200 h 2514600"/>
                <a:gd name="connsiteX57-679" fmla="*/ 3479800 w 5194300"/>
                <a:gd name="connsiteY57-680" fmla="*/ 2133600 h 2514600"/>
                <a:gd name="connsiteX58-681" fmla="*/ 3530600 w 5194300"/>
                <a:gd name="connsiteY58-682" fmla="*/ 2095500 h 2514600"/>
                <a:gd name="connsiteX59-683" fmla="*/ 3594100 w 5194300"/>
                <a:gd name="connsiteY59-684" fmla="*/ 2120900 h 2514600"/>
                <a:gd name="connsiteX60-685" fmla="*/ 3683000 w 5194300"/>
                <a:gd name="connsiteY60-686" fmla="*/ 2222500 h 2514600"/>
                <a:gd name="connsiteX61-687" fmla="*/ 3695700 w 5194300"/>
                <a:gd name="connsiteY61-688" fmla="*/ 2260600 h 2514600"/>
                <a:gd name="connsiteX62-689" fmla="*/ 3721100 w 5194300"/>
                <a:gd name="connsiteY62-690" fmla="*/ 2374900 h 2514600"/>
                <a:gd name="connsiteX63-691" fmla="*/ 3708400 w 5194300"/>
                <a:gd name="connsiteY63-692" fmla="*/ 2438400 h 2514600"/>
                <a:gd name="connsiteX64-693" fmla="*/ 3657600 w 5194300"/>
                <a:gd name="connsiteY64-694" fmla="*/ 2387600 h 2514600"/>
                <a:gd name="connsiteX65-695" fmla="*/ 3670300 w 5194300"/>
                <a:gd name="connsiteY65-696" fmla="*/ 2286000 h 2514600"/>
                <a:gd name="connsiteX66-697" fmla="*/ 3683000 w 5194300"/>
                <a:gd name="connsiteY66-698" fmla="*/ 2222500 h 2514600"/>
                <a:gd name="connsiteX67-699" fmla="*/ 3644900 w 5194300"/>
                <a:gd name="connsiteY67-700" fmla="*/ 2159000 h 2514600"/>
                <a:gd name="connsiteX68-701" fmla="*/ 3429000 w 5194300"/>
                <a:gd name="connsiteY68-702" fmla="*/ 2044700 h 2514600"/>
                <a:gd name="connsiteX69-703" fmla="*/ 3289300 w 5194300"/>
                <a:gd name="connsiteY69-704" fmla="*/ 2032000 h 2514600"/>
                <a:gd name="connsiteX70-705" fmla="*/ 2997200 w 5194300"/>
                <a:gd name="connsiteY70-706" fmla="*/ 1943100 h 2514600"/>
                <a:gd name="connsiteX71-707" fmla="*/ 2984500 w 5194300"/>
                <a:gd name="connsiteY71-708" fmla="*/ 2070100 h 2514600"/>
                <a:gd name="connsiteX72-709" fmla="*/ 2971800 w 5194300"/>
                <a:gd name="connsiteY72-710" fmla="*/ 2324100 h 2514600"/>
                <a:gd name="connsiteX73-711" fmla="*/ 2959100 w 5194300"/>
                <a:gd name="connsiteY73-712" fmla="*/ 2374900 h 2514600"/>
                <a:gd name="connsiteX74-713" fmla="*/ 2946400 w 5194300"/>
                <a:gd name="connsiteY74-714" fmla="*/ 2438400 h 2514600"/>
                <a:gd name="connsiteX75-715" fmla="*/ 2908300 w 5194300"/>
                <a:gd name="connsiteY75-716" fmla="*/ 2451100 h 2514600"/>
                <a:gd name="connsiteX76-717" fmla="*/ 2844800 w 5194300"/>
                <a:gd name="connsiteY76-718" fmla="*/ 2400300 h 2514600"/>
                <a:gd name="connsiteX77-719" fmla="*/ 2755900 w 5194300"/>
                <a:gd name="connsiteY77-720" fmla="*/ 2349500 h 2514600"/>
                <a:gd name="connsiteX78-721" fmla="*/ 2679700 w 5194300"/>
                <a:gd name="connsiteY78-722" fmla="*/ 2260600 h 2514600"/>
                <a:gd name="connsiteX79-723" fmla="*/ 2590800 w 5194300"/>
                <a:gd name="connsiteY79-724" fmla="*/ 2197100 h 2514600"/>
                <a:gd name="connsiteX80-725" fmla="*/ 2540000 w 5194300"/>
                <a:gd name="connsiteY80-726" fmla="*/ 2184400 h 2514600"/>
                <a:gd name="connsiteX81-727" fmla="*/ 2476500 w 5194300"/>
                <a:gd name="connsiteY81-728" fmla="*/ 2197100 h 2514600"/>
                <a:gd name="connsiteX82-729" fmla="*/ 2387600 w 5194300"/>
                <a:gd name="connsiteY82-730" fmla="*/ 2273300 h 2514600"/>
                <a:gd name="connsiteX83-731" fmla="*/ 2349500 w 5194300"/>
                <a:gd name="connsiteY83-732" fmla="*/ 2298700 h 2514600"/>
                <a:gd name="connsiteX84-733" fmla="*/ 2222500 w 5194300"/>
                <a:gd name="connsiteY84-734" fmla="*/ 2273300 h 2514600"/>
                <a:gd name="connsiteX85-735" fmla="*/ 2171700 w 5194300"/>
                <a:gd name="connsiteY85-736" fmla="*/ 2260600 h 2514600"/>
                <a:gd name="connsiteX86-737" fmla="*/ 1663700 w 5194300"/>
                <a:gd name="connsiteY86-738" fmla="*/ 2247900 h 2514600"/>
                <a:gd name="connsiteX87-739" fmla="*/ 850900 w 5194300"/>
                <a:gd name="connsiteY87-740" fmla="*/ 2260600 h 2514600"/>
                <a:gd name="connsiteX88-741" fmla="*/ 800100 w 5194300"/>
                <a:gd name="connsiteY88-742" fmla="*/ 2273300 h 2514600"/>
                <a:gd name="connsiteX89-743" fmla="*/ 508000 w 5194300"/>
                <a:gd name="connsiteY89-744" fmla="*/ 2311400 h 2514600"/>
                <a:gd name="connsiteX90-745" fmla="*/ 355600 w 5194300"/>
                <a:gd name="connsiteY90-746" fmla="*/ 2336800 h 2514600"/>
                <a:gd name="connsiteX91-747" fmla="*/ 0 w 5194300"/>
                <a:gd name="connsiteY91-748" fmla="*/ 2349500 h 2514600"/>
                <a:gd name="connsiteX0-749" fmla="*/ 4838700 w 4838700"/>
                <a:gd name="connsiteY0-750" fmla="*/ 0 h 2514600"/>
                <a:gd name="connsiteX1-751" fmla="*/ 4813300 w 4838700"/>
                <a:gd name="connsiteY1-752" fmla="*/ 850900 h 2514600"/>
                <a:gd name="connsiteX2-753" fmla="*/ 4800600 w 4838700"/>
                <a:gd name="connsiteY2-754" fmla="*/ 1282700 h 2514600"/>
                <a:gd name="connsiteX3-755" fmla="*/ 4775200 w 4838700"/>
                <a:gd name="connsiteY3-756" fmla="*/ 1358900 h 2514600"/>
                <a:gd name="connsiteX4-757" fmla="*/ 4762500 w 4838700"/>
                <a:gd name="connsiteY4-758" fmla="*/ 1397000 h 2514600"/>
                <a:gd name="connsiteX5-759" fmla="*/ 4724400 w 4838700"/>
                <a:gd name="connsiteY5-760" fmla="*/ 1435100 h 2514600"/>
                <a:gd name="connsiteX6-761" fmla="*/ 4711700 w 4838700"/>
                <a:gd name="connsiteY6-762" fmla="*/ 1473200 h 2514600"/>
                <a:gd name="connsiteX7-763" fmla="*/ 4622800 w 4838700"/>
                <a:gd name="connsiteY7-764" fmla="*/ 1536700 h 2514600"/>
                <a:gd name="connsiteX8-765" fmla="*/ 4470400 w 4838700"/>
                <a:gd name="connsiteY8-766" fmla="*/ 1536700 h 2514600"/>
                <a:gd name="connsiteX9-767" fmla="*/ 4394200 w 4838700"/>
                <a:gd name="connsiteY9-768" fmla="*/ 1562100 h 2514600"/>
                <a:gd name="connsiteX10-769" fmla="*/ 4406900 w 4838700"/>
                <a:gd name="connsiteY10-770" fmla="*/ 1663700 h 2514600"/>
                <a:gd name="connsiteX11-771" fmla="*/ 4533900 w 4838700"/>
                <a:gd name="connsiteY11-772" fmla="*/ 1778000 h 2514600"/>
                <a:gd name="connsiteX12-773" fmla="*/ 4597400 w 4838700"/>
                <a:gd name="connsiteY12-774" fmla="*/ 1828800 h 2514600"/>
                <a:gd name="connsiteX13-775" fmla="*/ 4673600 w 4838700"/>
                <a:gd name="connsiteY13-776" fmla="*/ 1892300 h 2514600"/>
                <a:gd name="connsiteX14-777" fmla="*/ 4711700 w 4838700"/>
                <a:gd name="connsiteY14-778" fmla="*/ 1968500 h 2514600"/>
                <a:gd name="connsiteX15-779" fmla="*/ 4749800 w 4838700"/>
                <a:gd name="connsiteY15-780" fmla="*/ 2044700 h 2514600"/>
                <a:gd name="connsiteX16-781" fmla="*/ 4724400 w 4838700"/>
                <a:gd name="connsiteY16-782" fmla="*/ 2095500 h 2514600"/>
                <a:gd name="connsiteX17-783" fmla="*/ 4686300 w 4838700"/>
                <a:gd name="connsiteY17-784" fmla="*/ 2108200 h 2514600"/>
                <a:gd name="connsiteX18-785" fmla="*/ 4648200 w 4838700"/>
                <a:gd name="connsiteY18-786" fmla="*/ 2133600 h 2514600"/>
                <a:gd name="connsiteX19-787" fmla="*/ 4559300 w 4838700"/>
                <a:gd name="connsiteY19-788" fmla="*/ 2146300 h 2514600"/>
                <a:gd name="connsiteX20-789" fmla="*/ 4483100 w 4838700"/>
                <a:gd name="connsiteY20-790" fmla="*/ 2159000 h 2514600"/>
                <a:gd name="connsiteX21-791" fmla="*/ 4305300 w 4838700"/>
                <a:gd name="connsiteY21-792" fmla="*/ 2082800 h 2514600"/>
                <a:gd name="connsiteX22-793" fmla="*/ 4292600 w 4838700"/>
                <a:gd name="connsiteY22-794" fmla="*/ 2032000 h 2514600"/>
                <a:gd name="connsiteX23-795" fmla="*/ 4330700 w 4838700"/>
                <a:gd name="connsiteY23-796" fmla="*/ 2032000 h 2514600"/>
                <a:gd name="connsiteX24-797" fmla="*/ 4381500 w 4838700"/>
                <a:gd name="connsiteY24-798" fmla="*/ 2070100 h 2514600"/>
                <a:gd name="connsiteX25-799" fmla="*/ 4330700 w 4838700"/>
                <a:gd name="connsiteY25-800" fmla="*/ 1993900 h 2514600"/>
                <a:gd name="connsiteX26-801" fmla="*/ 4267200 w 4838700"/>
                <a:gd name="connsiteY26-802" fmla="*/ 1879600 h 2514600"/>
                <a:gd name="connsiteX27-803" fmla="*/ 4279900 w 4838700"/>
                <a:gd name="connsiteY27-804" fmla="*/ 1816100 h 2514600"/>
                <a:gd name="connsiteX28-805" fmla="*/ 4241800 w 4838700"/>
                <a:gd name="connsiteY28-806" fmla="*/ 1803400 h 2514600"/>
                <a:gd name="connsiteX29-807" fmla="*/ 4102100 w 4838700"/>
                <a:gd name="connsiteY29-808" fmla="*/ 1828800 h 2514600"/>
                <a:gd name="connsiteX30-809" fmla="*/ 4025900 w 4838700"/>
                <a:gd name="connsiteY30-810" fmla="*/ 1854200 h 2514600"/>
                <a:gd name="connsiteX31-811" fmla="*/ 3949700 w 4838700"/>
                <a:gd name="connsiteY31-812" fmla="*/ 1930400 h 2514600"/>
                <a:gd name="connsiteX32-813" fmla="*/ 3962400 w 4838700"/>
                <a:gd name="connsiteY32-814" fmla="*/ 2057400 h 2514600"/>
                <a:gd name="connsiteX33-815" fmla="*/ 4013200 w 4838700"/>
                <a:gd name="connsiteY33-816" fmla="*/ 2133600 h 2514600"/>
                <a:gd name="connsiteX34-817" fmla="*/ 4038600 w 4838700"/>
                <a:gd name="connsiteY34-818" fmla="*/ 2171700 h 2514600"/>
                <a:gd name="connsiteX35-819" fmla="*/ 4051300 w 4838700"/>
                <a:gd name="connsiteY35-820" fmla="*/ 2209800 h 2514600"/>
                <a:gd name="connsiteX36-821" fmla="*/ 4089400 w 4838700"/>
                <a:gd name="connsiteY36-822" fmla="*/ 2247900 h 2514600"/>
                <a:gd name="connsiteX37-823" fmla="*/ 4076700 w 4838700"/>
                <a:gd name="connsiteY37-824" fmla="*/ 2336800 h 2514600"/>
                <a:gd name="connsiteX38-825" fmla="*/ 4038600 w 4838700"/>
                <a:gd name="connsiteY38-826" fmla="*/ 2349500 h 2514600"/>
                <a:gd name="connsiteX39-827" fmla="*/ 3911600 w 4838700"/>
                <a:gd name="connsiteY39-828" fmla="*/ 2324100 h 2514600"/>
                <a:gd name="connsiteX40-829" fmla="*/ 3873500 w 4838700"/>
                <a:gd name="connsiteY40-830" fmla="*/ 2286000 h 2514600"/>
                <a:gd name="connsiteX41-831" fmla="*/ 3759200 w 4838700"/>
                <a:gd name="connsiteY41-832" fmla="*/ 2222500 h 2514600"/>
                <a:gd name="connsiteX42-833" fmla="*/ 3733800 w 4838700"/>
                <a:gd name="connsiteY42-834" fmla="*/ 2184400 h 2514600"/>
                <a:gd name="connsiteX43-835" fmla="*/ 3708400 w 4838700"/>
                <a:gd name="connsiteY43-836" fmla="*/ 2108200 h 2514600"/>
                <a:gd name="connsiteX44-837" fmla="*/ 3695700 w 4838700"/>
                <a:gd name="connsiteY44-838" fmla="*/ 2070100 h 2514600"/>
                <a:gd name="connsiteX45-839" fmla="*/ 3657600 w 4838700"/>
                <a:gd name="connsiteY45-840" fmla="*/ 1981200 h 2514600"/>
                <a:gd name="connsiteX46-841" fmla="*/ 3606800 w 4838700"/>
                <a:gd name="connsiteY46-842" fmla="*/ 1968500 h 2514600"/>
                <a:gd name="connsiteX47-843" fmla="*/ 3454400 w 4838700"/>
                <a:gd name="connsiteY47-844" fmla="*/ 1981200 h 2514600"/>
                <a:gd name="connsiteX48-845" fmla="*/ 3403600 w 4838700"/>
                <a:gd name="connsiteY48-846" fmla="*/ 2019300 h 2514600"/>
                <a:gd name="connsiteX49-847" fmla="*/ 3327400 w 4838700"/>
                <a:gd name="connsiteY49-848" fmla="*/ 2082800 h 2514600"/>
                <a:gd name="connsiteX50-849" fmla="*/ 3276600 w 4838700"/>
                <a:gd name="connsiteY50-850" fmla="*/ 2120900 h 2514600"/>
                <a:gd name="connsiteX51-851" fmla="*/ 3187700 w 4838700"/>
                <a:gd name="connsiteY51-852" fmla="*/ 2222500 h 2514600"/>
                <a:gd name="connsiteX52-853" fmla="*/ 3175000 w 4838700"/>
                <a:gd name="connsiteY52-854" fmla="*/ 2298700 h 2514600"/>
                <a:gd name="connsiteX53-855" fmla="*/ 3175000 w 4838700"/>
                <a:gd name="connsiteY53-856" fmla="*/ 2514600 h 2514600"/>
                <a:gd name="connsiteX54-857" fmla="*/ 3098800 w 4838700"/>
                <a:gd name="connsiteY54-858" fmla="*/ 2489200 h 2514600"/>
                <a:gd name="connsiteX55-859" fmla="*/ 3035300 w 4838700"/>
                <a:gd name="connsiteY55-860" fmla="*/ 2324100 h 2514600"/>
                <a:gd name="connsiteX56-861" fmla="*/ 3048000 w 4838700"/>
                <a:gd name="connsiteY56-862" fmla="*/ 2235200 h 2514600"/>
                <a:gd name="connsiteX57-863" fmla="*/ 3124200 w 4838700"/>
                <a:gd name="connsiteY57-864" fmla="*/ 2133600 h 2514600"/>
                <a:gd name="connsiteX58-865" fmla="*/ 3175000 w 4838700"/>
                <a:gd name="connsiteY58-866" fmla="*/ 2095500 h 2514600"/>
                <a:gd name="connsiteX59-867" fmla="*/ 3238500 w 4838700"/>
                <a:gd name="connsiteY59-868" fmla="*/ 2120900 h 2514600"/>
                <a:gd name="connsiteX60-869" fmla="*/ 3327400 w 4838700"/>
                <a:gd name="connsiteY60-870" fmla="*/ 2222500 h 2514600"/>
                <a:gd name="connsiteX61-871" fmla="*/ 3340100 w 4838700"/>
                <a:gd name="connsiteY61-872" fmla="*/ 2260600 h 2514600"/>
                <a:gd name="connsiteX62-873" fmla="*/ 3365500 w 4838700"/>
                <a:gd name="connsiteY62-874" fmla="*/ 2374900 h 2514600"/>
                <a:gd name="connsiteX63-875" fmla="*/ 3352800 w 4838700"/>
                <a:gd name="connsiteY63-876" fmla="*/ 2438400 h 2514600"/>
                <a:gd name="connsiteX64-877" fmla="*/ 3302000 w 4838700"/>
                <a:gd name="connsiteY64-878" fmla="*/ 2387600 h 2514600"/>
                <a:gd name="connsiteX65-879" fmla="*/ 3314700 w 4838700"/>
                <a:gd name="connsiteY65-880" fmla="*/ 2286000 h 2514600"/>
                <a:gd name="connsiteX66-881" fmla="*/ 3327400 w 4838700"/>
                <a:gd name="connsiteY66-882" fmla="*/ 2222500 h 2514600"/>
                <a:gd name="connsiteX67-883" fmla="*/ 3289300 w 4838700"/>
                <a:gd name="connsiteY67-884" fmla="*/ 2159000 h 2514600"/>
                <a:gd name="connsiteX68-885" fmla="*/ 3073400 w 4838700"/>
                <a:gd name="connsiteY68-886" fmla="*/ 2044700 h 2514600"/>
                <a:gd name="connsiteX69-887" fmla="*/ 2933700 w 4838700"/>
                <a:gd name="connsiteY69-888" fmla="*/ 2032000 h 2514600"/>
                <a:gd name="connsiteX70-889" fmla="*/ 2641600 w 4838700"/>
                <a:gd name="connsiteY70-890" fmla="*/ 1943100 h 2514600"/>
                <a:gd name="connsiteX71-891" fmla="*/ 2628900 w 4838700"/>
                <a:gd name="connsiteY71-892" fmla="*/ 2070100 h 2514600"/>
                <a:gd name="connsiteX72-893" fmla="*/ 2616200 w 4838700"/>
                <a:gd name="connsiteY72-894" fmla="*/ 2324100 h 2514600"/>
                <a:gd name="connsiteX73-895" fmla="*/ 2603500 w 4838700"/>
                <a:gd name="connsiteY73-896" fmla="*/ 2374900 h 2514600"/>
                <a:gd name="connsiteX74-897" fmla="*/ 2590800 w 4838700"/>
                <a:gd name="connsiteY74-898" fmla="*/ 2438400 h 2514600"/>
                <a:gd name="connsiteX75-899" fmla="*/ 2552700 w 4838700"/>
                <a:gd name="connsiteY75-900" fmla="*/ 2451100 h 2514600"/>
                <a:gd name="connsiteX76-901" fmla="*/ 2489200 w 4838700"/>
                <a:gd name="connsiteY76-902" fmla="*/ 2400300 h 2514600"/>
                <a:gd name="connsiteX77-903" fmla="*/ 2400300 w 4838700"/>
                <a:gd name="connsiteY77-904" fmla="*/ 2349500 h 2514600"/>
                <a:gd name="connsiteX78-905" fmla="*/ 2324100 w 4838700"/>
                <a:gd name="connsiteY78-906" fmla="*/ 2260600 h 2514600"/>
                <a:gd name="connsiteX79-907" fmla="*/ 2235200 w 4838700"/>
                <a:gd name="connsiteY79-908" fmla="*/ 2197100 h 2514600"/>
                <a:gd name="connsiteX80-909" fmla="*/ 2184400 w 4838700"/>
                <a:gd name="connsiteY80-910" fmla="*/ 2184400 h 2514600"/>
                <a:gd name="connsiteX81-911" fmla="*/ 2120900 w 4838700"/>
                <a:gd name="connsiteY81-912" fmla="*/ 2197100 h 2514600"/>
                <a:gd name="connsiteX82-913" fmla="*/ 2032000 w 4838700"/>
                <a:gd name="connsiteY82-914" fmla="*/ 2273300 h 2514600"/>
                <a:gd name="connsiteX83-915" fmla="*/ 1993900 w 4838700"/>
                <a:gd name="connsiteY83-916" fmla="*/ 2298700 h 2514600"/>
                <a:gd name="connsiteX84-917" fmla="*/ 1866900 w 4838700"/>
                <a:gd name="connsiteY84-918" fmla="*/ 2273300 h 2514600"/>
                <a:gd name="connsiteX85-919" fmla="*/ 1816100 w 4838700"/>
                <a:gd name="connsiteY85-920" fmla="*/ 2260600 h 2514600"/>
                <a:gd name="connsiteX86-921" fmla="*/ 1308100 w 4838700"/>
                <a:gd name="connsiteY86-922" fmla="*/ 2247900 h 2514600"/>
                <a:gd name="connsiteX87-923" fmla="*/ 495300 w 4838700"/>
                <a:gd name="connsiteY87-924" fmla="*/ 2260600 h 2514600"/>
                <a:gd name="connsiteX88-925" fmla="*/ 444500 w 4838700"/>
                <a:gd name="connsiteY88-926" fmla="*/ 2273300 h 2514600"/>
                <a:gd name="connsiteX89-927" fmla="*/ 152400 w 4838700"/>
                <a:gd name="connsiteY89-928" fmla="*/ 2311400 h 2514600"/>
                <a:gd name="connsiteX90-929" fmla="*/ 0 w 4838700"/>
                <a:gd name="connsiteY90-930" fmla="*/ 2336800 h 2514600"/>
                <a:gd name="connsiteX0-931" fmla="*/ 4838700 w 4838700"/>
                <a:gd name="connsiteY0-932" fmla="*/ 0 h 2514600"/>
                <a:gd name="connsiteX1-933" fmla="*/ 4813300 w 4838700"/>
                <a:gd name="connsiteY1-934" fmla="*/ 850900 h 2514600"/>
                <a:gd name="connsiteX2-935" fmla="*/ 4800600 w 4838700"/>
                <a:gd name="connsiteY2-936" fmla="*/ 1282700 h 2514600"/>
                <a:gd name="connsiteX3-937" fmla="*/ 4775200 w 4838700"/>
                <a:gd name="connsiteY3-938" fmla="*/ 1358900 h 2514600"/>
                <a:gd name="connsiteX4-939" fmla="*/ 4762500 w 4838700"/>
                <a:gd name="connsiteY4-940" fmla="*/ 1397000 h 2514600"/>
                <a:gd name="connsiteX5-941" fmla="*/ 4724400 w 4838700"/>
                <a:gd name="connsiteY5-942" fmla="*/ 1435100 h 2514600"/>
                <a:gd name="connsiteX6-943" fmla="*/ 4711700 w 4838700"/>
                <a:gd name="connsiteY6-944" fmla="*/ 1473200 h 2514600"/>
                <a:gd name="connsiteX7-945" fmla="*/ 4622800 w 4838700"/>
                <a:gd name="connsiteY7-946" fmla="*/ 1536700 h 2514600"/>
                <a:gd name="connsiteX8-947" fmla="*/ 4470400 w 4838700"/>
                <a:gd name="connsiteY8-948" fmla="*/ 1536700 h 2514600"/>
                <a:gd name="connsiteX9-949" fmla="*/ 4394200 w 4838700"/>
                <a:gd name="connsiteY9-950" fmla="*/ 1562100 h 2514600"/>
                <a:gd name="connsiteX10-951" fmla="*/ 4406900 w 4838700"/>
                <a:gd name="connsiteY10-952" fmla="*/ 1663700 h 2514600"/>
                <a:gd name="connsiteX11-953" fmla="*/ 4533900 w 4838700"/>
                <a:gd name="connsiteY11-954" fmla="*/ 1778000 h 2514600"/>
                <a:gd name="connsiteX12-955" fmla="*/ 4597400 w 4838700"/>
                <a:gd name="connsiteY12-956" fmla="*/ 1828800 h 2514600"/>
                <a:gd name="connsiteX13-957" fmla="*/ 4673600 w 4838700"/>
                <a:gd name="connsiteY13-958" fmla="*/ 1892300 h 2514600"/>
                <a:gd name="connsiteX14-959" fmla="*/ 4711700 w 4838700"/>
                <a:gd name="connsiteY14-960" fmla="*/ 1968500 h 2514600"/>
                <a:gd name="connsiteX15-961" fmla="*/ 4749800 w 4838700"/>
                <a:gd name="connsiteY15-962" fmla="*/ 2044700 h 2514600"/>
                <a:gd name="connsiteX16-963" fmla="*/ 4724400 w 4838700"/>
                <a:gd name="connsiteY16-964" fmla="*/ 2095500 h 2514600"/>
                <a:gd name="connsiteX17-965" fmla="*/ 4686300 w 4838700"/>
                <a:gd name="connsiteY17-966" fmla="*/ 2108200 h 2514600"/>
                <a:gd name="connsiteX18-967" fmla="*/ 4648200 w 4838700"/>
                <a:gd name="connsiteY18-968" fmla="*/ 2133600 h 2514600"/>
                <a:gd name="connsiteX19-969" fmla="*/ 4559300 w 4838700"/>
                <a:gd name="connsiteY19-970" fmla="*/ 2146300 h 2514600"/>
                <a:gd name="connsiteX20-971" fmla="*/ 4483100 w 4838700"/>
                <a:gd name="connsiteY20-972" fmla="*/ 2159000 h 2514600"/>
                <a:gd name="connsiteX21-973" fmla="*/ 4305300 w 4838700"/>
                <a:gd name="connsiteY21-974" fmla="*/ 2082800 h 2514600"/>
                <a:gd name="connsiteX22-975" fmla="*/ 4292600 w 4838700"/>
                <a:gd name="connsiteY22-976" fmla="*/ 2032000 h 2514600"/>
                <a:gd name="connsiteX23-977" fmla="*/ 4330700 w 4838700"/>
                <a:gd name="connsiteY23-978" fmla="*/ 2032000 h 2514600"/>
                <a:gd name="connsiteX24-979" fmla="*/ 4381500 w 4838700"/>
                <a:gd name="connsiteY24-980" fmla="*/ 2070100 h 2514600"/>
                <a:gd name="connsiteX25-981" fmla="*/ 4330700 w 4838700"/>
                <a:gd name="connsiteY25-982" fmla="*/ 1993900 h 2514600"/>
                <a:gd name="connsiteX26-983" fmla="*/ 4267200 w 4838700"/>
                <a:gd name="connsiteY26-984" fmla="*/ 1879600 h 2514600"/>
                <a:gd name="connsiteX27-985" fmla="*/ 4279900 w 4838700"/>
                <a:gd name="connsiteY27-986" fmla="*/ 1816100 h 2514600"/>
                <a:gd name="connsiteX28-987" fmla="*/ 4241800 w 4838700"/>
                <a:gd name="connsiteY28-988" fmla="*/ 1803400 h 2514600"/>
                <a:gd name="connsiteX29-989" fmla="*/ 4102100 w 4838700"/>
                <a:gd name="connsiteY29-990" fmla="*/ 1828800 h 2514600"/>
                <a:gd name="connsiteX30-991" fmla="*/ 4025900 w 4838700"/>
                <a:gd name="connsiteY30-992" fmla="*/ 1854200 h 2514600"/>
                <a:gd name="connsiteX31-993" fmla="*/ 3949700 w 4838700"/>
                <a:gd name="connsiteY31-994" fmla="*/ 1930400 h 2514600"/>
                <a:gd name="connsiteX32-995" fmla="*/ 3962400 w 4838700"/>
                <a:gd name="connsiteY32-996" fmla="*/ 2057400 h 2514600"/>
                <a:gd name="connsiteX33-997" fmla="*/ 4013200 w 4838700"/>
                <a:gd name="connsiteY33-998" fmla="*/ 2133600 h 2514600"/>
                <a:gd name="connsiteX34-999" fmla="*/ 4038600 w 4838700"/>
                <a:gd name="connsiteY34-1000" fmla="*/ 2171700 h 2514600"/>
                <a:gd name="connsiteX35-1001" fmla="*/ 4051300 w 4838700"/>
                <a:gd name="connsiteY35-1002" fmla="*/ 2209800 h 2514600"/>
                <a:gd name="connsiteX36-1003" fmla="*/ 4089400 w 4838700"/>
                <a:gd name="connsiteY36-1004" fmla="*/ 2247900 h 2514600"/>
                <a:gd name="connsiteX37-1005" fmla="*/ 4076700 w 4838700"/>
                <a:gd name="connsiteY37-1006" fmla="*/ 2336800 h 2514600"/>
                <a:gd name="connsiteX38-1007" fmla="*/ 4038600 w 4838700"/>
                <a:gd name="connsiteY38-1008" fmla="*/ 2349500 h 2514600"/>
                <a:gd name="connsiteX39-1009" fmla="*/ 3911600 w 4838700"/>
                <a:gd name="connsiteY39-1010" fmla="*/ 2324100 h 2514600"/>
                <a:gd name="connsiteX40-1011" fmla="*/ 3873500 w 4838700"/>
                <a:gd name="connsiteY40-1012" fmla="*/ 2286000 h 2514600"/>
                <a:gd name="connsiteX41-1013" fmla="*/ 3759200 w 4838700"/>
                <a:gd name="connsiteY41-1014" fmla="*/ 2222500 h 2514600"/>
                <a:gd name="connsiteX42-1015" fmla="*/ 3733800 w 4838700"/>
                <a:gd name="connsiteY42-1016" fmla="*/ 2184400 h 2514600"/>
                <a:gd name="connsiteX43-1017" fmla="*/ 3708400 w 4838700"/>
                <a:gd name="connsiteY43-1018" fmla="*/ 2108200 h 2514600"/>
                <a:gd name="connsiteX44-1019" fmla="*/ 3695700 w 4838700"/>
                <a:gd name="connsiteY44-1020" fmla="*/ 2070100 h 2514600"/>
                <a:gd name="connsiteX45-1021" fmla="*/ 3657600 w 4838700"/>
                <a:gd name="connsiteY45-1022" fmla="*/ 1981200 h 2514600"/>
                <a:gd name="connsiteX46-1023" fmla="*/ 3606800 w 4838700"/>
                <a:gd name="connsiteY46-1024" fmla="*/ 1968500 h 2514600"/>
                <a:gd name="connsiteX47-1025" fmla="*/ 3454400 w 4838700"/>
                <a:gd name="connsiteY47-1026" fmla="*/ 1981200 h 2514600"/>
                <a:gd name="connsiteX48-1027" fmla="*/ 3403600 w 4838700"/>
                <a:gd name="connsiteY48-1028" fmla="*/ 2019300 h 2514600"/>
                <a:gd name="connsiteX49-1029" fmla="*/ 3327400 w 4838700"/>
                <a:gd name="connsiteY49-1030" fmla="*/ 2082800 h 2514600"/>
                <a:gd name="connsiteX50-1031" fmla="*/ 3276600 w 4838700"/>
                <a:gd name="connsiteY50-1032" fmla="*/ 2120900 h 2514600"/>
                <a:gd name="connsiteX51-1033" fmla="*/ 3187700 w 4838700"/>
                <a:gd name="connsiteY51-1034" fmla="*/ 2222500 h 2514600"/>
                <a:gd name="connsiteX52-1035" fmla="*/ 3175000 w 4838700"/>
                <a:gd name="connsiteY52-1036" fmla="*/ 2298700 h 2514600"/>
                <a:gd name="connsiteX53-1037" fmla="*/ 3175000 w 4838700"/>
                <a:gd name="connsiteY53-1038" fmla="*/ 2514600 h 2514600"/>
                <a:gd name="connsiteX54-1039" fmla="*/ 3098800 w 4838700"/>
                <a:gd name="connsiteY54-1040" fmla="*/ 2489200 h 2514600"/>
                <a:gd name="connsiteX55-1041" fmla="*/ 3035300 w 4838700"/>
                <a:gd name="connsiteY55-1042" fmla="*/ 2324100 h 2514600"/>
                <a:gd name="connsiteX56-1043" fmla="*/ 3048000 w 4838700"/>
                <a:gd name="connsiteY56-1044" fmla="*/ 2235200 h 2514600"/>
                <a:gd name="connsiteX57-1045" fmla="*/ 3124200 w 4838700"/>
                <a:gd name="connsiteY57-1046" fmla="*/ 2133600 h 2514600"/>
                <a:gd name="connsiteX58-1047" fmla="*/ 3175000 w 4838700"/>
                <a:gd name="connsiteY58-1048" fmla="*/ 2095500 h 2514600"/>
                <a:gd name="connsiteX59-1049" fmla="*/ 3238500 w 4838700"/>
                <a:gd name="connsiteY59-1050" fmla="*/ 2120900 h 2514600"/>
                <a:gd name="connsiteX60-1051" fmla="*/ 3327400 w 4838700"/>
                <a:gd name="connsiteY60-1052" fmla="*/ 2222500 h 2514600"/>
                <a:gd name="connsiteX61-1053" fmla="*/ 3340100 w 4838700"/>
                <a:gd name="connsiteY61-1054" fmla="*/ 2260600 h 2514600"/>
                <a:gd name="connsiteX62-1055" fmla="*/ 3365500 w 4838700"/>
                <a:gd name="connsiteY62-1056" fmla="*/ 2374900 h 2514600"/>
                <a:gd name="connsiteX63-1057" fmla="*/ 3352800 w 4838700"/>
                <a:gd name="connsiteY63-1058" fmla="*/ 2438400 h 2514600"/>
                <a:gd name="connsiteX64-1059" fmla="*/ 3302000 w 4838700"/>
                <a:gd name="connsiteY64-1060" fmla="*/ 2387600 h 2514600"/>
                <a:gd name="connsiteX65-1061" fmla="*/ 3314700 w 4838700"/>
                <a:gd name="connsiteY65-1062" fmla="*/ 2286000 h 2514600"/>
                <a:gd name="connsiteX66-1063" fmla="*/ 3327400 w 4838700"/>
                <a:gd name="connsiteY66-1064" fmla="*/ 2222500 h 2514600"/>
                <a:gd name="connsiteX67-1065" fmla="*/ 3289300 w 4838700"/>
                <a:gd name="connsiteY67-1066" fmla="*/ 2159000 h 2514600"/>
                <a:gd name="connsiteX68-1067" fmla="*/ 3073400 w 4838700"/>
                <a:gd name="connsiteY68-1068" fmla="*/ 2044700 h 2514600"/>
                <a:gd name="connsiteX69-1069" fmla="*/ 2933700 w 4838700"/>
                <a:gd name="connsiteY69-1070" fmla="*/ 2032000 h 2514600"/>
                <a:gd name="connsiteX70-1071" fmla="*/ 2641600 w 4838700"/>
                <a:gd name="connsiteY70-1072" fmla="*/ 1943100 h 2514600"/>
                <a:gd name="connsiteX71-1073" fmla="*/ 2628900 w 4838700"/>
                <a:gd name="connsiteY71-1074" fmla="*/ 2070100 h 2514600"/>
                <a:gd name="connsiteX72-1075" fmla="*/ 2616200 w 4838700"/>
                <a:gd name="connsiteY72-1076" fmla="*/ 2324100 h 2514600"/>
                <a:gd name="connsiteX73-1077" fmla="*/ 2603500 w 4838700"/>
                <a:gd name="connsiteY73-1078" fmla="*/ 2374900 h 2514600"/>
                <a:gd name="connsiteX74-1079" fmla="*/ 2590800 w 4838700"/>
                <a:gd name="connsiteY74-1080" fmla="*/ 2438400 h 2514600"/>
                <a:gd name="connsiteX75-1081" fmla="*/ 2552700 w 4838700"/>
                <a:gd name="connsiteY75-1082" fmla="*/ 2451100 h 2514600"/>
                <a:gd name="connsiteX76-1083" fmla="*/ 2489200 w 4838700"/>
                <a:gd name="connsiteY76-1084" fmla="*/ 2400300 h 2514600"/>
                <a:gd name="connsiteX77-1085" fmla="*/ 2400300 w 4838700"/>
                <a:gd name="connsiteY77-1086" fmla="*/ 2349500 h 2514600"/>
                <a:gd name="connsiteX78-1087" fmla="*/ 2324100 w 4838700"/>
                <a:gd name="connsiteY78-1088" fmla="*/ 2260600 h 2514600"/>
                <a:gd name="connsiteX79-1089" fmla="*/ 2235200 w 4838700"/>
                <a:gd name="connsiteY79-1090" fmla="*/ 2197100 h 2514600"/>
                <a:gd name="connsiteX80-1091" fmla="*/ 2184400 w 4838700"/>
                <a:gd name="connsiteY80-1092" fmla="*/ 2184400 h 2514600"/>
                <a:gd name="connsiteX81-1093" fmla="*/ 2120900 w 4838700"/>
                <a:gd name="connsiteY81-1094" fmla="*/ 2197100 h 2514600"/>
                <a:gd name="connsiteX82-1095" fmla="*/ 2032000 w 4838700"/>
                <a:gd name="connsiteY82-1096" fmla="*/ 2273300 h 2514600"/>
                <a:gd name="connsiteX83-1097" fmla="*/ 1993900 w 4838700"/>
                <a:gd name="connsiteY83-1098" fmla="*/ 2298700 h 2514600"/>
                <a:gd name="connsiteX84-1099" fmla="*/ 1866900 w 4838700"/>
                <a:gd name="connsiteY84-1100" fmla="*/ 2273300 h 2514600"/>
                <a:gd name="connsiteX85-1101" fmla="*/ 1816100 w 4838700"/>
                <a:gd name="connsiteY85-1102" fmla="*/ 2260600 h 2514600"/>
                <a:gd name="connsiteX86-1103" fmla="*/ 1308100 w 4838700"/>
                <a:gd name="connsiteY86-1104" fmla="*/ 2247900 h 2514600"/>
                <a:gd name="connsiteX87-1105" fmla="*/ 495300 w 4838700"/>
                <a:gd name="connsiteY87-1106" fmla="*/ 2260600 h 2514600"/>
                <a:gd name="connsiteX88-1107" fmla="*/ 444500 w 4838700"/>
                <a:gd name="connsiteY88-1108" fmla="*/ 2273300 h 2514600"/>
                <a:gd name="connsiteX89-1109" fmla="*/ 0 w 4838700"/>
                <a:gd name="connsiteY89-1110" fmla="*/ 2336800 h 2514600"/>
                <a:gd name="connsiteX0-1111" fmla="*/ 4838700 w 4838700"/>
                <a:gd name="connsiteY0-1112" fmla="*/ 0 h 2514600"/>
                <a:gd name="connsiteX1-1113" fmla="*/ 4813300 w 4838700"/>
                <a:gd name="connsiteY1-1114" fmla="*/ 850900 h 2514600"/>
                <a:gd name="connsiteX2-1115" fmla="*/ 4800600 w 4838700"/>
                <a:gd name="connsiteY2-1116" fmla="*/ 1282700 h 2514600"/>
                <a:gd name="connsiteX3-1117" fmla="*/ 4775200 w 4838700"/>
                <a:gd name="connsiteY3-1118" fmla="*/ 1358900 h 2514600"/>
                <a:gd name="connsiteX4-1119" fmla="*/ 4762500 w 4838700"/>
                <a:gd name="connsiteY4-1120" fmla="*/ 1397000 h 2514600"/>
                <a:gd name="connsiteX5-1121" fmla="*/ 4724400 w 4838700"/>
                <a:gd name="connsiteY5-1122" fmla="*/ 1435100 h 2514600"/>
                <a:gd name="connsiteX6-1123" fmla="*/ 4711700 w 4838700"/>
                <a:gd name="connsiteY6-1124" fmla="*/ 1473200 h 2514600"/>
                <a:gd name="connsiteX7-1125" fmla="*/ 4622800 w 4838700"/>
                <a:gd name="connsiteY7-1126" fmla="*/ 1536700 h 2514600"/>
                <a:gd name="connsiteX8-1127" fmla="*/ 4470400 w 4838700"/>
                <a:gd name="connsiteY8-1128" fmla="*/ 1536700 h 2514600"/>
                <a:gd name="connsiteX9-1129" fmla="*/ 4394200 w 4838700"/>
                <a:gd name="connsiteY9-1130" fmla="*/ 1562100 h 2514600"/>
                <a:gd name="connsiteX10-1131" fmla="*/ 4406900 w 4838700"/>
                <a:gd name="connsiteY10-1132" fmla="*/ 1663700 h 2514600"/>
                <a:gd name="connsiteX11-1133" fmla="*/ 4533900 w 4838700"/>
                <a:gd name="connsiteY11-1134" fmla="*/ 1778000 h 2514600"/>
                <a:gd name="connsiteX12-1135" fmla="*/ 4597400 w 4838700"/>
                <a:gd name="connsiteY12-1136" fmla="*/ 1828800 h 2514600"/>
                <a:gd name="connsiteX13-1137" fmla="*/ 4673600 w 4838700"/>
                <a:gd name="connsiteY13-1138" fmla="*/ 1892300 h 2514600"/>
                <a:gd name="connsiteX14-1139" fmla="*/ 4711700 w 4838700"/>
                <a:gd name="connsiteY14-1140" fmla="*/ 1968500 h 2514600"/>
                <a:gd name="connsiteX15-1141" fmla="*/ 4749800 w 4838700"/>
                <a:gd name="connsiteY15-1142" fmla="*/ 2044700 h 2514600"/>
                <a:gd name="connsiteX16-1143" fmla="*/ 4724400 w 4838700"/>
                <a:gd name="connsiteY16-1144" fmla="*/ 2095500 h 2514600"/>
                <a:gd name="connsiteX17-1145" fmla="*/ 4686300 w 4838700"/>
                <a:gd name="connsiteY17-1146" fmla="*/ 2108200 h 2514600"/>
                <a:gd name="connsiteX18-1147" fmla="*/ 4648200 w 4838700"/>
                <a:gd name="connsiteY18-1148" fmla="*/ 2133600 h 2514600"/>
                <a:gd name="connsiteX19-1149" fmla="*/ 4559300 w 4838700"/>
                <a:gd name="connsiteY19-1150" fmla="*/ 2146300 h 2514600"/>
                <a:gd name="connsiteX20-1151" fmla="*/ 4483100 w 4838700"/>
                <a:gd name="connsiteY20-1152" fmla="*/ 2159000 h 2514600"/>
                <a:gd name="connsiteX21-1153" fmla="*/ 4305300 w 4838700"/>
                <a:gd name="connsiteY21-1154" fmla="*/ 2082800 h 2514600"/>
                <a:gd name="connsiteX22-1155" fmla="*/ 4292600 w 4838700"/>
                <a:gd name="connsiteY22-1156" fmla="*/ 2032000 h 2514600"/>
                <a:gd name="connsiteX23-1157" fmla="*/ 4330700 w 4838700"/>
                <a:gd name="connsiteY23-1158" fmla="*/ 2032000 h 2514600"/>
                <a:gd name="connsiteX24-1159" fmla="*/ 4381500 w 4838700"/>
                <a:gd name="connsiteY24-1160" fmla="*/ 2070100 h 2514600"/>
                <a:gd name="connsiteX25-1161" fmla="*/ 4330700 w 4838700"/>
                <a:gd name="connsiteY25-1162" fmla="*/ 1993900 h 2514600"/>
                <a:gd name="connsiteX26-1163" fmla="*/ 4267200 w 4838700"/>
                <a:gd name="connsiteY26-1164" fmla="*/ 1879600 h 2514600"/>
                <a:gd name="connsiteX27-1165" fmla="*/ 4279900 w 4838700"/>
                <a:gd name="connsiteY27-1166" fmla="*/ 1816100 h 2514600"/>
                <a:gd name="connsiteX28-1167" fmla="*/ 4241800 w 4838700"/>
                <a:gd name="connsiteY28-1168" fmla="*/ 1803400 h 2514600"/>
                <a:gd name="connsiteX29-1169" fmla="*/ 4102100 w 4838700"/>
                <a:gd name="connsiteY29-1170" fmla="*/ 1828800 h 2514600"/>
                <a:gd name="connsiteX30-1171" fmla="*/ 4025900 w 4838700"/>
                <a:gd name="connsiteY30-1172" fmla="*/ 1854200 h 2514600"/>
                <a:gd name="connsiteX31-1173" fmla="*/ 3949700 w 4838700"/>
                <a:gd name="connsiteY31-1174" fmla="*/ 1930400 h 2514600"/>
                <a:gd name="connsiteX32-1175" fmla="*/ 3962400 w 4838700"/>
                <a:gd name="connsiteY32-1176" fmla="*/ 2057400 h 2514600"/>
                <a:gd name="connsiteX33-1177" fmla="*/ 4013200 w 4838700"/>
                <a:gd name="connsiteY33-1178" fmla="*/ 2133600 h 2514600"/>
                <a:gd name="connsiteX34-1179" fmla="*/ 4038600 w 4838700"/>
                <a:gd name="connsiteY34-1180" fmla="*/ 2171700 h 2514600"/>
                <a:gd name="connsiteX35-1181" fmla="*/ 4051300 w 4838700"/>
                <a:gd name="connsiteY35-1182" fmla="*/ 2209800 h 2514600"/>
                <a:gd name="connsiteX36-1183" fmla="*/ 4089400 w 4838700"/>
                <a:gd name="connsiteY36-1184" fmla="*/ 2247900 h 2514600"/>
                <a:gd name="connsiteX37-1185" fmla="*/ 4076700 w 4838700"/>
                <a:gd name="connsiteY37-1186" fmla="*/ 2336800 h 2514600"/>
                <a:gd name="connsiteX38-1187" fmla="*/ 4038600 w 4838700"/>
                <a:gd name="connsiteY38-1188" fmla="*/ 2349500 h 2514600"/>
                <a:gd name="connsiteX39-1189" fmla="*/ 3911600 w 4838700"/>
                <a:gd name="connsiteY39-1190" fmla="*/ 2324100 h 2514600"/>
                <a:gd name="connsiteX40-1191" fmla="*/ 3873500 w 4838700"/>
                <a:gd name="connsiteY40-1192" fmla="*/ 2286000 h 2514600"/>
                <a:gd name="connsiteX41-1193" fmla="*/ 3759200 w 4838700"/>
                <a:gd name="connsiteY41-1194" fmla="*/ 2222500 h 2514600"/>
                <a:gd name="connsiteX42-1195" fmla="*/ 3733800 w 4838700"/>
                <a:gd name="connsiteY42-1196" fmla="*/ 2184400 h 2514600"/>
                <a:gd name="connsiteX43-1197" fmla="*/ 3708400 w 4838700"/>
                <a:gd name="connsiteY43-1198" fmla="*/ 2108200 h 2514600"/>
                <a:gd name="connsiteX44-1199" fmla="*/ 3695700 w 4838700"/>
                <a:gd name="connsiteY44-1200" fmla="*/ 2070100 h 2514600"/>
                <a:gd name="connsiteX45-1201" fmla="*/ 3657600 w 4838700"/>
                <a:gd name="connsiteY45-1202" fmla="*/ 1981200 h 2514600"/>
                <a:gd name="connsiteX46-1203" fmla="*/ 3606800 w 4838700"/>
                <a:gd name="connsiteY46-1204" fmla="*/ 1968500 h 2514600"/>
                <a:gd name="connsiteX47-1205" fmla="*/ 3454400 w 4838700"/>
                <a:gd name="connsiteY47-1206" fmla="*/ 1981200 h 2514600"/>
                <a:gd name="connsiteX48-1207" fmla="*/ 3403600 w 4838700"/>
                <a:gd name="connsiteY48-1208" fmla="*/ 2019300 h 2514600"/>
                <a:gd name="connsiteX49-1209" fmla="*/ 3327400 w 4838700"/>
                <a:gd name="connsiteY49-1210" fmla="*/ 2082800 h 2514600"/>
                <a:gd name="connsiteX50-1211" fmla="*/ 3276600 w 4838700"/>
                <a:gd name="connsiteY50-1212" fmla="*/ 2120900 h 2514600"/>
                <a:gd name="connsiteX51-1213" fmla="*/ 3187700 w 4838700"/>
                <a:gd name="connsiteY51-1214" fmla="*/ 2222500 h 2514600"/>
                <a:gd name="connsiteX52-1215" fmla="*/ 3175000 w 4838700"/>
                <a:gd name="connsiteY52-1216" fmla="*/ 2298700 h 2514600"/>
                <a:gd name="connsiteX53-1217" fmla="*/ 3175000 w 4838700"/>
                <a:gd name="connsiteY53-1218" fmla="*/ 2514600 h 2514600"/>
                <a:gd name="connsiteX54-1219" fmla="*/ 3098800 w 4838700"/>
                <a:gd name="connsiteY54-1220" fmla="*/ 2489200 h 2514600"/>
                <a:gd name="connsiteX55-1221" fmla="*/ 3035300 w 4838700"/>
                <a:gd name="connsiteY55-1222" fmla="*/ 2324100 h 2514600"/>
                <a:gd name="connsiteX56-1223" fmla="*/ 3048000 w 4838700"/>
                <a:gd name="connsiteY56-1224" fmla="*/ 2235200 h 2514600"/>
                <a:gd name="connsiteX57-1225" fmla="*/ 3124200 w 4838700"/>
                <a:gd name="connsiteY57-1226" fmla="*/ 2133600 h 2514600"/>
                <a:gd name="connsiteX58-1227" fmla="*/ 3175000 w 4838700"/>
                <a:gd name="connsiteY58-1228" fmla="*/ 2095500 h 2514600"/>
                <a:gd name="connsiteX59-1229" fmla="*/ 3238500 w 4838700"/>
                <a:gd name="connsiteY59-1230" fmla="*/ 2120900 h 2514600"/>
                <a:gd name="connsiteX60-1231" fmla="*/ 3327400 w 4838700"/>
                <a:gd name="connsiteY60-1232" fmla="*/ 2222500 h 2514600"/>
                <a:gd name="connsiteX61-1233" fmla="*/ 3340100 w 4838700"/>
                <a:gd name="connsiteY61-1234" fmla="*/ 2260600 h 2514600"/>
                <a:gd name="connsiteX62-1235" fmla="*/ 3365500 w 4838700"/>
                <a:gd name="connsiteY62-1236" fmla="*/ 2374900 h 2514600"/>
                <a:gd name="connsiteX63-1237" fmla="*/ 3352800 w 4838700"/>
                <a:gd name="connsiteY63-1238" fmla="*/ 2438400 h 2514600"/>
                <a:gd name="connsiteX64-1239" fmla="*/ 3302000 w 4838700"/>
                <a:gd name="connsiteY64-1240" fmla="*/ 2387600 h 2514600"/>
                <a:gd name="connsiteX65-1241" fmla="*/ 3314700 w 4838700"/>
                <a:gd name="connsiteY65-1242" fmla="*/ 2286000 h 2514600"/>
                <a:gd name="connsiteX66-1243" fmla="*/ 3327400 w 4838700"/>
                <a:gd name="connsiteY66-1244" fmla="*/ 2222500 h 2514600"/>
                <a:gd name="connsiteX67-1245" fmla="*/ 3289300 w 4838700"/>
                <a:gd name="connsiteY67-1246" fmla="*/ 2159000 h 2514600"/>
                <a:gd name="connsiteX68-1247" fmla="*/ 3073400 w 4838700"/>
                <a:gd name="connsiteY68-1248" fmla="*/ 2044700 h 2514600"/>
                <a:gd name="connsiteX69-1249" fmla="*/ 2933700 w 4838700"/>
                <a:gd name="connsiteY69-1250" fmla="*/ 2032000 h 2514600"/>
                <a:gd name="connsiteX70-1251" fmla="*/ 2641600 w 4838700"/>
                <a:gd name="connsiteY70-1252" fmla="*/ 1943100 h 2514600"/>
                <a:gd name="connsiteX71-1253" fmla="*/ 2628900 w 4838700"/>
                <a:gd name="connsiteY71-1254" fmla="*/ 2070100 h 2514600"/>
                <a:gd name="connsiteX72-1255" fmla="*/ 2616200 w 4838700"/>
                <a:gd name="connsiteY72-1256" fmla="*/ 2324100 h 2514600"/>
                <a:gd name="connsiteX73-1257" fmla="*/ 2603500 w 4838700"/>
                <a:gd name="connsiteY73-1258" fmla="*/ 2374900 h 2514600"/>
                <a:gd name="connsiteX74-1259" fmla="*/ 2590800 w 4838700"/>
                <a:gd name="connsiteY74-1260" fmla="*/ 2438400 h 2514600"/>
                <a:gd name="connsiteX75-1261" fmla="*/ 2552700 w 4838700"/>
                <a:gd name="connsiteY75-1262" fmla="*/ 2451100 h 2514600"/>
                <a:gd name="connsiteX76-1263" fmla="*/ 2489200 w 4838700"/>
                <a:gd name="connsiteY76-1264" fmla="*/ 2400300 h 2514600"/>
                <a:gd name="connsiteX77-1265" fmla="*/ 2400300 w 4838700"/>
                <a:gd name="connsiteY77-1266" fmla="*/ 2349500 h 2514600"/>
                <a:gd name="connsiteX78-1267" fmla="*/ 2324100 w 4838700"/>
                <a:gd name="connsiteY78-1268" fmla="*/ 2260600 h 2514600"/>
                <a:gd name="connsiteX79-1269" fmla="*/ 2235200 w 4838700"/>
                <a:gd name="connsiteY79-1270" fmla="*/ 2197100 h 2514600"/>
                <a:gd name="connsiteX80-1271" fmla="*/ 2184400 w 4838700"/>
                <a:gd name="connsiteY80-1272" fmla="*/ 2184400 h 2514600"/>
                <a:gd name="connsiteX81-1273" fmla="*/ 2120900 w 4838700"/>
                <a:gd name="connsiteY81-1274" fmla="*/ 2197100 h 2514600"/>
                <a:gd name="connsiteX82-1275" fmla="*/ 2032000 w 4838700"/>
                <a:gd name="connsiteY82-1276" fmla="*/ 2273300 h 2514600"/>
                <a:gd name="connsiteX83-1277" fmla="*/ 1993900 w 4838700"/>
                <a:gd name="connsiteY83-1278" fmla="*/ 2298700 h 2514600"/>
                <a:gd name="connsiteX84-1279" fmla="*/ 1866900 w 4838700"/>
                <a:gd name="connsiteY84-1280" fmla="*/ 2273300 h 2514600"/>
                <a:gd name="connsiteX85-1281" fmla="*/ 1816100 w 4838700"/>
                <a:gd name="connsiteY85-1282" fmla="*/ 2260600 h 2514600"/>
                <a:gd name="connsiteX86-1283" fmla="*/ 1308100 w 4838700"/>
                <a:gd name="connsiteY86-1284" fmla="*/ 2247900 h 2514600"/>
                <a:gd name="connsiteX87-1285" fmla="*/ 444500 w 4838700"/>
                <a:gd name="connsiteY87-1286" fmla="*/ 2273300 h 2514600"/>
                <a:gd name="connsiteX88-1287" fmla="*/ 0 w 4838700"/>
                <a:gd name="connsiteY88-1288" fmla="*/ 2336800 h 2514600"/>
                <a:gd name="connsiteX0-1289" fmla="*/ 4838700 w 4838700"/>
                <a:gd name="connsiteY0-1290" fmla="*/ 0 h 2514600"/>
                <a:gd name="connsiteX1-1291" fmla="*/ 4813300 w 4838700"/>
                <a:gd name="connsiteY1-1292" fmla="*/ 850900 h 2514600"/>
                <a:gd name="connsiteX2-1293" fmla="*/ 4800600 w 4838700"/>
                <a:gd name="connsiteY2-1294" fmla="*/ 1282700 h 2514600"/>
                <a:gd name="connsiteX3-1295" fmla="*/ 4775200 w 4838700"/>
                <a:gd name="connsiteY3-1296" fmla="*/ 1358900 h 2514600"/>
                <a:gd name="connsiteX4-1297" fmla="*/ 4762500 w 4838700"/>
                <a:gd name="connsiteY4-1298" fmla="*/ 1397000 h 2514600"/>
                <a:gd name="connsiteX5-1299" fmla="*/ 4724400 w 4838700"/>
                <a:gd name="connsiteY5-1300" fmla="*/ 1435100 h 2514600"/>
                <a:gd name="connsiteX6-1301" fmla="*/ 4711700 w 4838700"/>
                <a:gd name="connsiteY6-1302" fmla="*/ 1473200 h 2514600"/>
                <a:gd name="connsiteX7-1303" fmla="*/ 4622800 w 4838700"/>
                <a:gd name="connsiteY7-1304" fmla="*/ 1536700 h 2514600"/>
                <a:gd name="connsiteX8-1305" fmla="*/ 4470400 w 4838700"/>
                <a:gd name="connsiteY8-1306" fmla="*/ 1536700 h 2514600"/>
                <a:gd name="connsiteX9-1307" fmla="*/ 4394200 w 4838700"/>
                <a:gd name="connsiteY9-1308" fmla="*/ 1562100 h 2514600"/>
                <a:gd name="connsiteX10-1309" fmla="*/ 4406900 w 4838700"/>
                <a:gd name="connsiteY10-1310" fmla="*/ 1663700 h 2514600"/>
                <a:gd name="connsiteX11-1311" fmla="*/ 4533900 w 4838700"/>
                <a:gd name="connsiteY11-1312" fmla="*/ 1778000 h 2514600"/>
                <a:gd name="connsiteX12-1313" fmla="*/ 4597400 w 4838700"/>
                <a:gd name="connsiteY12-1314" fmla="*/ 1828800 h 2514600"/>
                <a:gd name="connsiteX13-1315" fmla="*/ 4673600 w 4838700"/>
                <a:gd name="connsiteY13-1316" fmla="*/ 1892300 h 2514600"/>
                <a:gd name="connsiteX14-1317" fmla="*/ 4711700 w 4838700"/>
                <a:gd name="connsiteY14-1318" fmla="*/ 1968500 h 2514600"/>
                <a:gd name="connsiteX15-1319" fmla="*/ 4749800 w 4838700"/>
                <a:gd name="connsiteY15-1320" fmla="*/ 2044700 h 2514600"/>
                <a:gd name="connsiteX16-1321" fmla="*/ 4724400 w 4838700"/>
                <a:gd name="connsiteY16-1322" fmla="*/ 2095500 h 2514600"/>
                <a:gd name="connsiteX17-1323" fmla="*/ 4686300 w 4838700"/>
                <a:gd name="connsiteY17-1324" fmla="*/ 2108200 h 2514600"/>
                <a:gd name="connsiteX18-1325" fmla="*/ 4648200 w 4838700"/>
                <a:gd name="connsiteY18-1326" fmla="*/ 2133600 h 2514600"/>
                <a:gd name="connsiteX19-1327" fmla="*/ 4559300 w 4838700"/>
                <a:gd name="connsiteY19-1328" fmla="*/ 2146300 h 2514600"/>
                <a:gd name="connsiteX20-1329" fmla="*/ 4483100 w 4838700"/>
                <a:gd name="connsiteY20-1330" fmla="*/ 2159000 h 2514600"/>
                <a:gd name="connsiteX21-1331" fmla="*/ 4305300 w 4838700"/>
                <a:gd name="connsiteY21-1332" fmla="*/ 2082800 h 2514600"/>
                <a:gd name="connsiteX22-1333" fmla="*/ 4292600 w 4838700"/>
                <a:gd name="connsiteY22-1334" fmla="*/ 2032000 h 2514600"/>
                <a:gd name="connsiteX23-1335" fmla="*/ 4330700 w 4838700"/>
                <a:gd name="connsiteY23-1336" fmla="*/ 2032000 h 2514600"/>
                <a:gd name="connsiteX24-1337" fmla="*/ 4381500 w 4838700"/>
                <a:gd name="connsiteY24-1338" fmla="*/ 2070100 h 2514600"/>
                <a:gd name="connsiteX25-1339" fmla="*/ 4330700 w 4838700"/>
                <a:gd name="connsiteY25-1340" fmla="*/ 1993900 h 2514600"/>
                <a:gd name="connsiteX26-1341" fmla="*/ 4267200 w 4838700"/>
                <a:gd name="connsiteY26-1342" fmla="*/ 1879600 h 2514600"/>
                <a:gd name="connsiteX27-1343" fmla="*/ 4279900 w 4838700"/>
                <a:gd name="connsiteY27-1344" fmla="*/ 1816100 h 2514600"/>
                <a:gd name="connsiteX28-1345" fmla="*/ 4241800 w 4838700"/>
                <a:gd name="connsiteY28-1346" fmla="*/ 1803400 h 2514600"/>
                <a:gd name="connsiteX29-1347" fmla="*/ 4102100 w 4838700"/>
                <a:gd name="connsiteY29-1348" fmla="*/ 1828800 h 2514600"/>
                <a:gd name="connsiteX30-1349" fmla="*/ 4025900 w 4838700"/>
                <a:gd name="connsiteY30-1350" fmla="*/ 1854200 h 2514600"/>
                <a:gd name="connsiteX31-1351" fmla="*/ 3949700 w 4838700"/>
                <a:gd name="connsiteY31-1352" fmla="*/ 1930400 h 2514600"/>
                <a:gd name="connsiteX32-1353" fmla="*/ 3962400 w 4838700"/>
                <a:gd name="connsiteY32-1354" fmla="*/ 2057400 h 2514600"/>
                <a:gd name="connsiteX33-1355" fmla="*/ 4013200 w 4838700"/>
                <a:gd name="connsiteY33-1356" fmla="*/ 2133600 h 2514600"/>
                <a:gd name="connsiteX34-1357" fmla="*/ 4038600 w 4838700"/>
                <a:gd name="connsiteY34-1358" fmla="*/ 2171700 h 2514600"/>
                <a:gd name="connsiteX35-1359" fmla="*/ 4051300 w 4838700"/>
                <a:gd name="connsiteY35-1360" fmla="*/ 2209800 h 2514600"/>
                <a:gd name="connsiteX36-1361" fmla="*/ 4089400 w 4838700"/>
                <a:gd name="connsiteY36-1362" fmla="*/ 2247900 h 2514600"/>
                <a:gd name="connsiteX37-1363" fmla="*/ 4076700 w 4838700"/>
                <a:gd name="connsiteY37-1364" fmla="*/ 2336800 h 2514600"/>
                <a:gd name="connsiteX38-1365" fmla="*/ 4038600 w 4838700"/>
                <a:gd name="connsiteY38-1366" fmla="*/ 2349500 h 2514600"/>
                <a:gd name="connsiteX39-1367" fmla="*/ 3911600 w 4838700"/>
                <a:gd name="connsiteY39-1368" fmla="*/ 2324100 h 2514600"/>
                <a:gd name="connsiteX40-1369" fmla="*/ 3873500 w 4838700"/>
                <a:gd name="connsiteY40-1370" fmla="*/ 2286000 h 2514600"/>
                <a:gd name="connsiteX41-1371" fmla="*/ 3759200 w 4838700"/>
                <a:gd name="connsiteY41-1372" fmla="*/ 2222500 h 2514600"/>
                <a:gd name="connsiteX42-1373" fmla="*/ 3733800 w 4838700"/>
                <a:gd name="connsiteY42-1374" fmla="*/ 2184400 h 2514600"/>
                <a:gd name="connsiteX43-1375" fmla="*/ 3708400 w 4838700"/>
                <a:gd name="connsiteY43-1376" fmla="*/ 2108200 h 2514600"/>
                <a:gd name="connsiteX44-1377" fmla="*/ 3695700 w 4838700"/>
                <a:gd name="connsiteY44-1378" fmla="*/ 2070100 h 2514600"/>
                <a:gd name="connsiteX45-1379" fmla="*/ 3657600 w 4838700"/>
                <a:gd name="connsiteY45-1380" fmla="*/ 1981200 h 2514600"/>
                <a:gd name="connsiteX46-1381" fmla="*/ 3606800 w 4838700"/>
                <a:gd name="connsiteY46-1382" fmla="*/ 1968500 h 2514600"/>
                <a:gd name="connsiteX47-1383" fmla="*/ 3454400 w 4838700"/>
                <a:gd name="connsiteY47-1384" fmla="*/ 1981200 h 2514600"/>
                <a:gd name="connsiteX48-1385" fmla="*/ 3403600 w 4838700"/>
                <a:gd name="connsiteY48-1386" fmla="*/ 2019300 h 2514600"/>
                <a:gd name="connsiteX49-1387" fmla="*/ 3327400 w 4838700"/>
                <a:gd name="connsiteY49-1388" fmla="*/ 2082800 h 2514600"/>
                <a:gd name="connsiteX50-1389" fmla="*/ 3276600 w 4838700"/>
                <a:gd name="connsiteY50-1390" fmla="*/ 2120900 h 2514600"/>
                <a:gd name="connsiteX51-1391" fmla="*/ 3187700 w 4838700"/>
                <a:gd name="connsiteY51-1392" fmla="*/ 2222500 h 2514600"/>
                <a:gd name="connsiteX52-1393" fmla="*/ 3175000 w 4838700"/>
                <a:gd name="connsiteY52-1394" fmla="*/ 2298700 h 2514600"/>
                <a:gd name="connsiteX53-1395" fmla="*/ 3175000 w 4838700"/>
                <a:gd name="connsiteY53-1396" fmla="*/ 2514600 h 2514600"/>
                <a:gd name="connsiteX54-1397" fmla="*/ 3098800 w 4838700"/>
                <a:gd name="connsiteY54-1398" fmla="*/ 2489200 h 2514600"/>
                <a:gd name="connsiteX55-1399" fmla="*/ 3035300 w 4838700"/>
                <a:gd name="connsiteY55-1400" fmla="*/ 2324100 h 2514600"/>
                <a:gd name="connsiteX56-1401" fmla="*/ 3048000 w 4838700"/>
                <a:gd name="connsiteY56-1402" fmla="*/ 2235200 h 2514600"/>
                <a:gd name="connsiteX57-1403" fmla="*/ 3124200 w 4838700"/>
                <a:gd name="connsiteY57-1404" fmla="*/ 2133600 h 2514600"/>
                <a:gd name="connsiteX58-1405" fmla="*/ 3175000 w 4838700"/>
                <a:gd name="connsiteY58-1406" fmla="*/ 2095500 h 2514600"/>
                <a:gd name="connsiteX59-1407" fmla="*/ 3238500 w 4838700"/>
                <a:gd name="connsiteY59-1408" fmla="*/ 2120900 h 2514600"/>
                <a:gd name="connsiteX60-1409" fmla="*/ 3327400 w 4838700"/>
                <a:gd name="connsiteY60-1410" fmla="*/ 2222500 h 2514600"/>
                <a:gd name="connsiteX61-1411" fmla="*/ 3340100 w 4838700"/>
                <a:gd name="connsiteY61-1412" fmla="*/ 2260600 h 2514600"/>
                <a:gd name="connsiteX62-1413" fmla="*/ 3365500 w 4838700"/>
                <a:gd name="connsiteY62-1414" fmla="*/ 2374900 h 2514600"/>
                <a:gd name="connsiteX63-1415" fmla="*/ 3352800 w 4838700"/>
                <a:gd name="connsiteY63-1416" fmla="*/ 2438400 h 2514600"/>
                <a:gd name="connsiteX64-1417" fmla="*/ 3302000 w 4838700"/>
                <a:gd name="connsiteY64-1418" fmla="*/ 2387600 h 2514600"/>
                <a:gd name="connsiteX65-1419" fmla="*/ 3314700 w 4838700"/>
                <a:gd name="connsiteY65-1420" fmla="*/ 2286000 h 2514600"/>
                <a:gd name="connsiteX66-1421" fmla="*/ 3327400 w 4838700"/>
                <a:gd name="connsiteY66-1422" fmla="*/ 2222500 h 2514600"/>
                <a:gd name="connsiteX67-1423" fmla="*/ 3289300 w 4838700"/>
                <a:gd name="connsiteY67-1424" fmla="*/ 2159000 h 2514600"/>
                <a:gd name="connsiteX68-1425" fmla="*/ 3073400 w 4838700"/>
                <a:gd name="connsiteY68-1426" fmla="*/ 2044700 h 2514600"/>
                <a:gd name="connsiteX69-1427" fmla="*/ 2933700 w 4838700"/>
                <a:gd name="connsiteY69-1428" fmla="*/ 2032000 h 2514600"/>
                <a:gd name="connsiteX70-1429" fmla="*/ 2641600 w 4838700"/>
                <a:gd name="connsiteY70-1430" fmla="*/ 1943100 h 2514600"/>
                <a:gd name="connsiteX71-1431" fmla="*/ 2628900 w 4838700"/>
                <a:gd name="connsiteY71-1432" fmla="*/ 2070100 h 2514600"/>
                <a:gd name="connsiteX72-1433" fmla="*/ 2616200 w 4838700"/>
                <a:gd name="connsiteY72-1434" fmla="*/ 2324100 h 2514600"/>
                <a:gd name="connsiteX73-1435" fmla="*/ 2603500 w 4838700"/>
                <a:gd name="connsiteY73-1436" fmla="*/ 2374900 h 2514600"/>
                <a:gd name="connsiteX74-1437" fmla="*/ 2590800 w 4838700"/>
                <a:gd name="connsiteY74-1438" fmla="*/ 2438400 h 2514600"/>
                <a:gd name="connsiteX75-1439" fmla="*/ 2552700 w 4838700"/>
                <a:gd name="connsiteY75-1440" fmla="*/ 2451100 h 2514600"/>
                <a:gd name="connsiteX76-1441" fmla="*/ 2489200 w 4838700"/>
                <a:gd name="connsiteY76-1442" fmla="*/ 2400300 h 2514600"/>
                <a:gd name="connsiteX77-1443" fmla="*/ 2400300 w 4838700"/>
                <a:gd name="connsiteY77-1444" fmla="*/ 2349500 h 2514600"/>
                <a:gd name="connsiteX78-1445" fmla="*/ 2324100 w 4838700"/>
                <a:gd name="connsiteY78-1446" fmla="*/ 2260600 h 2514600"/>
                <a:gd name="connsiteX79-1447" fmla="*/ 2235200 w 4838700"/>
                <a:gd name="connsiteY79-1448" fmla="*/ 2197100 h 2514600"/>
                <a:gd name="connsiteX80-1449" fmla="*/ 2184400 w 4838700"/>
                <a:gd name="connsiteY80-1450" fmla="*/ 2184400 h 2514600"/>
                <a:gd name="connsiteX81-1451" fmla="*/ 2120900 w 4838700"/>
                <a:gd name="connsiteY81-1452" fmla="*/ 2197100 h 2514600"/>
                <a:gd name="connsiteX82-1453" fmla="*/ 2032000 w 4838700"/>
                <a:gd name="connsiteY82-1454" fmla="*/ 2273300 h 2514600"/>
                <a:gd name="connsiteX83-1455" fmla="*/ 1993900 w 4838700"/>
                <a:gd name="connsiteY83-1456" fmla="*/ 2298700 h 2514600"/>
                <a:gd name="connsiteX84-1457" fmla="*/ 1866900 w 4838700"/>
                <a:gd name="connsiteY84-1458" fmla="*/ 2273300 h 2514600"/>
                <a:gd name="connsiteX85-1459" fmla="*/ 1816100 w 4838700"/>
                <a:gd name="connsiteY85-1460" fmla="*/ 2260600 h 2514600"/>
                <a:gd name="connsiteX86-1461" fmla="*/ 1308100 w 4838700"/>
                <a:gd name="connsiteY86-1462" fmla="*/ 2247900 h 2514600"/>
                <a:gd name="connsiteX87-1463" fmla="*/ 0 w 4838700"/>
                <a:gd name="connsiteY87-1464" fmla="*/ 2336800 h 2514600"/>
                <a:gd name="connsiteX0-1465" fmla="*/ 4838700 w 4838700"/>
                <a:gd name="connsiteY0-1466" fmla="*/ 0 h 2514600"/>
                <a:gd name="connsiteX1-1467" fmla="*/ 4813300 w 4838700"/>
                <a:gd name="connsiteY1-1468" fmla="*/ 850900 h 2514600"/>
                <a:gd name="connsiteX2-1469" fmla="*/ 4800600 w 4838700"/>
                <a:gd name="connsiteY2-1470" fmla="*/ 1282700 h 2514600"/>
                <a:gd name="connsiteX3-1471" fmla="*/ 4775200 w 4838700"/>
                <a:gd name="connsiteY3-1472" fmla="*/ 1358900 h 2514600"/>
                <a:gd name="connsiteX4-1473" fmla="*/ 4762500 w 4838700"/>
                <a:gd name="connsiteY4-1474" fmla="*/ 1397000 h 2514600"/>
                <a:gd name="connsiteX5-1475" fmla="*/ 4724400 w 4838700"/>
                <a:gd name="connsiteY5-1476" fmla="*/ 1435100 h 2514600"/>
                <a:gd name="connsiteX6-1477" fmla="*/ 4711700 w 4838700"/>
                <a:gd name="connsiteY6-1478" fmla="*/ 1473200 h 2514600"/>
                <a:gd name="connsiteX7-1479" fmla="*/ 4622800 w 4838700"/>
                <a:gd name="connsiteY7-1480" fmla="*/ 1536700 h 2514600"/>
                <a:gd name="connsiteX8-1481" fmla="*/ 4470400 w 4838700"/>
                <a:gd name="connsiteY8-1482" fmla="*/ 1536700 h 2514600"/>
                <a:gd name="connsiteX9-1483" fmla="*/ 4394200 w 4838700"/>
                <a:gd name="connsiteY9-1484" fmla="*/ 1562100 h 2514600"/>
                <a:gd name="connsiteX10-1485" fmla="*/ 4406900 w 4838700"/>
                <a:gd name="connsiteY10-1486" fmla="*/ 1663700 h 2514600"/>
                <a:gd name="connsiteX11-1487" fmla="*/ 4533900 w 4838700"/>
                <a:gd name="connsiteY11-1488" fmla="*/ 1778000 h 2514600"/>
                <a:gd name="connsiteX12-1489" fmla="*/ 4597400 w 4838700"/>
                <a:gd name="connsiteY12-1490" fmla="*/ 1828800 h 2514600"/>
                <a:gd name="connsiteX13-1491" fmla="*/ 4673600 w 4838700"/>
                <a:gd name="connsiteY13-1492" fmla="*/ 1892300 h 2514600"/>
                <a:gd name="connsiteX14-1493" fmla="*/ 4711700 w 4838700"/>
                <a:gd name="connsiteY14-1494" fmla="*/ 1968500 h 2514600"/>
                <a:gd name="connsiteX15-1495" fmla="*/ 4749800 w 4838700"/>
                <a:gd name="connsiteY15-1496" fmla="*/ 2044700 h 2514600"/>
                <a:gd name="connsiteX16-1497" fmla="*/ 4724400 w 4838700"/>
                <a:gd name="connsiteY16-1498" fmla="*/ 2095500 h 2514600"/>
                <a:gd name="connsiteX17-1499" fmla="*/ 4686300 w 4838700"/>
                <a:gd name="connsiteY17-1500" fmla="*/ 2108200 h 2514600"/>
                <a:gd name="connsiteX18-1501" fmla="*/ 4648200 w 4838700"/>
                <a:gd name="connsiteY18-1502" fmla="*/ 2133600 h 2514600"/>
                <a:gd name="connsiteX19-1503" fmla="*/ 4559300 w 4838700"/>
                <a:gd name="connsiteY19-1504" fmla="*/ 2146300 h 2514600"/>
                <a:gd name="connsiteX20-1505" fmla="*/ 4483100 w 4838700"/>
                <a:gd name="connsiteY20-1506" fmla="*/ 2159000 h 2514600"/>
                <a:gd name="connsiteX21-1507" fmla="*/ 4305300 w 4838700"/>
                <a:gd name="connsiteY21-1508" fmla="*/ 2082800 h 2514600"/>
                <a:gd name="connsiteX22-1509" fmla="*/ 4292600 w 4838700"/>
                <a:gd name="connsiteY22-1510" fmla="*/ 2032000 h 2514600"/>
                <a:gd name="connsiteX23-1511" fmla="*/ 4330700 w 4838700"/>
                <a:gd name="connsiteY23-1512" fmla="*/ 2032000 h 2514600"/>
                <a:gd name="connsiteX24-1513" fmla="*/ 4381500 w 4838700"/>
                <a:gd name="connsiteY24-1514" fmla="*/ 2070100 h 2514600"/>
                <a:gd name="connsiteX25-1515" fmla="*/ 4330700 w 4838700"/>
                <a:gd name="connsiteY25-1516" fmla="*/ 1993900 h 2514600"/>
                <a:gd name="connsiteX26-1517" fmla="*/ 4267200 w 4838700"/>
                <a:gd name="connsiteY26-1518" fmla="*/ 1879600 h 2514600"/>
                <a:gd name="connsiteX27-1519" fmla="*/ 4279900 w 4838700"/>
                <a:gd name="connsiteY27-1520" fmla="*/ 1816100 h 2514600"/>
                <a:gd name="connsiteX28-1521" fmla="*/ 4241800 w 4838700"/>
                <a:gd name="connsiteY28-1522" fmla="*/ 1803400 h 2514600"/>
                <a:gd name="connsiteX29-1523" fmla="*/ 4102100 w 4838700"/>
                <a:gd name="connsiteY29-1524" fmla="*/ 1828800 h 2514600"/>
                <a:gd name="connsiteX30-1525" fmla="*/ 4025900 w 4838700"/>
                <a:gd name="connsiteY30-1526" fmla="*/ 1854200 h 2514600"/>
                <a:gd name="connsiteX31-1527" fmla="*/ 3949700 w 4838700"/>
                <a:gd name="connsiteY31-1528" fmla="*/ 1930400 h 2514600"/>
                <a:gd name="connsiteX32-1529" fmla="*/ 3962400 w 4838700"/>
                <a:gd name="connsiteY32-1530" fmla="*/ 2057400 h 2514600"/>
                <a:gd name="connsiteX33-1531" fmla="*/ 4013200 w 4838700"/>
                <a:gd name="connsiteY33-1532" fmla="*/ 2133600 h 2514600"/>
                <a:gd name="connsiteX34-1533" fmla="*/ 4038600 w 4838700"/>
                <a:gd name="connsiteY34-1534" fmla="*/ 2171700 h 2514600"/>
                <a:gd name="connsiteX35-1535" fmla="*/ 4051300 w 4838700"/>
                <a:gd name="connsiteY35-1536" fmla="*/ 2209800 h 2514600"/>
                <a:gd name="connsiteX36-1537" fmla="*/ 4089400 w 4838700"/>
                <a:gd name="connsiteY36-1538" fmla="*/ 2247900 h 2514600"/>
                <a:gd name="connsiteX37-1539" fmla="*/ 4076700 w 4838700"/>
                <a:gd name="connsiteY37-1540" fmla="*/ 2336800 h 2514600"/>
                <a:gd name="connsiteX38-1541" fmla="*/ 4038600 w 4838700"/>
                <a:gd name="connsiteY38-1542" fmla="*/ 2349500 h 2514600"/>
                <a:gd name="connsiteX39-1543" fmla="*/ 3911600 w 4838700"/>
                <a:gd name="connsiteY39-1544" fmla="*/ 2324100 h 2514600"/>
                <a:gd name="connsiteX40-1545" fmla="*/ 3873500 w 4838700"/>
                <a:gd name="connsiteY40-1546" fmla="*/ 2286000 h 2514600"/>
                <a:gd name="connsiteX41-1547" fmla="*/ 3759200 w 4838700"/>
                <a:gd name="connsiteY41-1548" fmla="*/ 2222500 h 2514600"/>
                <a:gd name="connsiteX42-1549" fmla="*/ 3733800 w 4838700"/>
                <a:gd name="connsiteY42-1550" fmla="*/ 2184400 h 2514600"/>
                <a:gd name="connsiteX43-1551" fmla="*/ 3708400 w 4838700"/>
                <a:gd name="connsiteY43-1552" fmla="*/ 2108200 h 2514600"/>
                <a:gd name="connsiteX44-1553" fmla="*/ 3695700 w 4838700"/>
                <a:gd name="connsiteY44-1554" fmla="*/ 2070100 h 2514600"/>
                <a:gd name="connsiteX45-1555" fmla="*/ 3657600 w 4838700"/>
                <a:gd name="connsiteY45-1556" fmla="*/ 1981200 h 2514600"/>
                <a:gd name="connsiteX46-1557" fmla="*/ 3606800 w 4838700"/>
                <a:gd name="connsiteY46-1558" fmla="*/ 1968500 h 2514600"/>
                <a:gd name="connsiteX47-1559" fmla="*/ 3454400 w 4838700"/>
                <a:gd name="connsiteY47-1560" fmla="*/ 1981200 h 2514600"/>
                <a:gd name="connsiteX48-1561" fmla="*/ 3403600 w 4838700"/>
                <a:gd name="connsiteY48-1562" fmla="*/ 2019300 h 2514600"/>
                <a:gd name="connsiteX49-1563" fmla="*/ 3327400 w 4838700"/>
                <a:gd name="connsiteY49-1564" fmla="*/ 2082800 h 2514600"/>
                <a:gd name="connsiteX50-1565" fmla="*/ 3276600 w 4838700"/>
                <a:gd name="connsiteY50-1566" fmla="*/ 2120900 h 2514600"/>
                <a:gd name="connsiteX51-1567" fmla="*/ 3187700 w 4838700"/>
                <a:gd name="connsiteY51-1568" fmla="*/ 2222500 h 2514600"/>
                <a:gd name="connsiteX52-1569" fmla="*/ 3175000 w 4838700"/>
                <a:gd name="connsiteY52-1570" fmla="*/ 2298700 h 2514600"/>
                <a:gd name="connsiteX53-1571" fmla="*/ 3175000 w 4838700"/>
                <a:gd name="connsiteY53-1572" fmla="*/ 2514600 h 2514600"/>
                <a:gd name="connsiteX54-1573" fmla="*/ 3098800 w 4838700"/>
                <a:gd name="connsiteY54-1574" fmla="*/ 2489200 h 2514600"/>
                <a:gd name="connsiteX55-1575" fmla="*/ 3035300 w 4838700"/>
                <a:gd name="connsiteY55-1576" fmla="*/ 2324100 h 2514600"/>
                <a:gd name="connsiteX56-1577" fmla="*/ 3048000 w 4838700"/>
                <a:gd name="connsiteY56-1578" fmla="*/ 2235200 h 2514600"/>
                <a:gd name="connsiteX57-1579" fmla="*/ 3124200 w 4838700"/>
                <a:gd name="connsiteY57-1580" fmla="*/ 2133600 h 2514600"/>
                <a:gd name="connsiteX58-1581" fmla="*/ 3175000 w 4838700"/>
                <a:gd name="connsiteY58-1582" fmla="*/ 2095500 h 2514600"/>
                <a:gd name="connsiteX59-1583" fmla="*/ 3238500 w 4838700"/>
                <a:gd name="connsiteY59-1584" fmla="*/ 2120900 h 2514600"/>
                <a:gd name="connsiteX60-1585" fmla="*/ 3327400 w 4838700"/>
                <a:gd name="connsiteY60-1586" fmla="*/ 2222500 h 2514600"/>
                <a:gd name="connsiteX61-1587" fmla="*/ 3340100 w 4838700"/>
                <a:gd name="connsiteY61-1588" fmla="*/ 2260600 h 2514600"/>
                <a:gd name="connsiteX62-1589" fmla="*/ 3365500 w 4838700"/>
                <a:gd name="connsiteY62-1590" fmla="*/ 2374900 h 2514600"/>
                <a:gd name="connsiteX63-1591" fmla="*/ 3352800 w 4838700"/>
                <a:gd name="connsiteY63-1592" fmla="*/ 2438400 h 2514600"/>
                <a:gd name="connsiteX64-1593" fmla="*/ 3302000 w 4838700"/>
                <a:gd name="connsiteY64-1594" fmla="*/ 2387600 h 2514600"/>
                <a:gd name="connsiteX65-1595" fmla="*/ 3314700 w 4838700"/>
                <a:gd name="connsiteY65-1596" fmla="*/ 2286000 h 2514600"/>
                <a:gd name="connsiteX66-1597" fmla="*/ 3327400 w 4838700"/>
                <a:gd name="connsiteY66-1598" fmla="*/ 2222500 h 2514600"/>
                <a:gd name="connsiteX67-1599" fmla="*/ 3289300 w 4838700"/>
                <a:gd name="connsiteY67-1600" fmla="*/ 2159000 h 2514600"/>
                <a:gd name="connsiteX68-1601" fmla="*/ 3073400 w 4838700"/>
                <a:gd name="connsiteY68-1602" fmla="*/ 2044700 h 2514600"/>
                <a:gd name="connsiteX69-1603" fmla="*/ 2933700 w 4838700"/>
                <a:gd name="connsiteY69-1604" fmla="*/ 2032000 h 2514600"/>
                <a:gd name="connsiteX70-1605" fmla="*/ 2641600 w 4838700"/>
                <a:gd name="connsiteY70-1606" fmla="*/ 1943100 h 2514600"/>
                <a:gd name="connsiteX71-1607" fmla="*/ 2628900 w 4838700"/>
                <a:gd name="connsiteY71-1608" fmla="*/ 2070100 h 2514600"/>
                <a:gd name="connsiteX72-1609" fmla="*/ 2616200 w 4838700"/>
                <a:gd name="connsiteY72-1610" fmla="*/ 2324100 h 2514600"/>
                <a:gd name="connsiteX73-1611" fmla="*/ 2603500 w 4838700"/>
                <a:gd name="connsiteY73-1612" fmla="*/ 2374900 h 2514600"/>
                <a:gd name="connsiteX74-1613" fmla="*/ 2590800 w 4838700"/>
                <a:gd name="connsiteY74-1614" fmla="*/ 2438400 h 2514600"/>
                <a:gd name="connsiteX75-1615" fmla="*/ 2552700 w 4838700"/>
                <a:gd name="connsiteY75-1616" fmla="*/ 2451100 h 2514600"/>
                <a:gd name="connsiteX76-1617" fmla="*/ 2489200 w 4838700"/>
                <a:gd name="connsiteY76-1618" fmla="*/ 2400300 h 2514600"/>
                <a:gd name="connsiteX77-1619" fmla="*/ 2400300 w 4838700"/>
                <a:gd name="connsiteY77-1620" fmla="*/ 2349500 h 2514600"/>
                <a:gd name="connsiteX78-1621" fmla="*/ 2324100 w 4838700"/>
                <a:gd name="connsiteY78-1622" fmla="*/ 2260600 h 2514600"/>
                <a:gd name="connsiteX79-1623" fmla="*/ 2235200 w 4838700"/>
                <a:gd name="connsiteY79-1624" fmla="*/ 2197100 h 2514600"/>
                <a:gd name="connsiteX80-1625" fmla="*/ 2184400 w 4838700"/>
                <a:gd name="connsiteY80-1626" fmla="*/ 2184400 h 2514600"/>
                <a:gd name="connsiteX81-1627" fmla="*/ 2120900 w 4838700"/>
                <a:gd name="connsiteY81-1628" fmla="*/ 2197100 h 2514600"/>
                <a:gd name="connsiteX82-1629" fmla="*/ 2032000 w 4838700"/>
                <a:gd name="connsiteY82-1630" fmla="*/ 2273300 h 2514600"/>
                <a:gd name="connsiteX83-1631" fmla="*/ 1993900 w 4838700"/>
                <a:gd name="connsiteY83-1632" fmla="*/ 2298700 h 2514600"/>
                <a:gd name="connsiteX84-1633" fmla="*/ 1866900 w 4838700"/>
                <a:gd name="connsiteY84-1634" fmla="*/ 2273300 h 2514600"/>
                <a:gd name="connsiteX85-1635" fmla="*/ 1816100 w 4838700"/>
                <a:gd name="connsiteY85-1636" fmla="*/ 2260600 h 2514600"/>
                <a:gd name="connsiteX86-1637" fmla="*/ 0 w 4838700"/>
                <a:gd name="connsiteY86-1638" fmla="*/ 2336800 h 2514600"/>
                <a:gd name="connsiteX0-1639" fmla="*/ 4884420 w 4884420"/>
                <a:gd name="connsiteY0-1640" fmla="*/ 0 h 2514600"/>
                <a:gd name="connsiteX1-1641" fmla="*/ 4859020 w 4884420"/>
                <a:gd name="connsiteY1-1642" fmla="*/ 850900 h 2514600"/>
                <a:gd name="connsiteX2-1643" fmla="*/ 4846320 w 4884420"/>
                <a:gd name="connsiteY2-1644" fmla="*/ 1282700 h 2514600"/>
                <a:gd name="connsiteX3-1645" fmla="*/ 4820920 w 4884420"/>
                <a:gd name="connsiteY3-1646" fmla="*/ 1358900 h 2514600"/>
                <a:gd name="connsiteX4-1647" fmla="*/ 4808220 w 4884420"/>
                <a:gd name="connsiteY4-1648" fmla="*/ 1397000 h 2514600"/>
                <a:gd name="connsiteX5-1649" fmla="*/ 4770120 w 4884420"/>
                <a:gd name="connsiteY5-1650" fmla="*/ 1435100 h 2514600"/>
                <a:gd name="connsiteX6-1651" fmla="*/ 4757420 w 4884420"/>
                <a:gd name="connsiteY6-1652" fmla="*/ 1473200 h 2514600"/>
                <a:gd name="connsiteX7-1653" fmla="*/ 4668520 w 4884420"/>
                <a:gd name="connsiteY7-1654" fmla="*/ 1536700 h 2514600"/>
                <a:gd name="connsiteX8-1655" fmla="*/ 4516120 w 4884420"/>
                <a:gd name="connsiteY8-1656" fmla="*/ 1536700 h 2514600"/>
                <a:gd name="connsiteX9-1657" fmla="*/ 4439920 w 4884420"/>
                <a:gd name="connsiteY9-1658" fmla="*/ 1562100 h 2514600"/>
                <a:gd name="connsiteX10-1659" fmla="*/ 4452620 w 4884420"/>
                <a:gd name="connsiteY10-1660" fmla="*/ 1663700 h 2514600"/>
                <a:gd name="connsiteX11-1661" fmla="*/ 4579620 w 4884420"/>
                <a:gd name="connsiteY11-1662" fmla="*/ 1778000 h 2514600"/>
                <a:gd name="connsiteX12-1663" fmla="*/ 4643120 w 4884420"/>
                <a:gd name="connsiteY12-1664" fmla="*/ 1828800 h 2514600"/>
                <a:gd name="connsiteX13-1665" fmla="*/ 4719320 w 4884420"/>
                <a:gd name="connsiteY13-1666" fmla="*/ 1892300 h 2514600"/>
                <a:gd name="connsiteX14-1667" fmla="*/ 4757420 w 4884420"/>
                <a:gd name="connsiteY14-1668" fmla="*/ 1968500 h 2514600"/>
                <a:gd name="connsiteX15-1669" fmla="*/ 4795520 w 4884420"/>
                <a:gd name="connsiteY15-1670" fmla="*/ 2044700 h 2514600"/>
                <a:gd name="connsiteX16-1671" fmla="*/ 4770120 w 4884420"/>
                <a:gd name="connsiteY16-1672" fmla="*/ 2095500 h 2514600"/>
                <a:gd name="connsiteX17-1673" fmla="*/ 4732020 w 4884420"/>
                <a:gd name="connsiteY17-1674" fmla="*/ 2108200 h 2514600"/>
                <a:gd name="connsiteX18-1675" fmla="*/ 4693920 w 4884420"/>
                <a:gd name="connsiteY18-1676" fmla="*/ 2133600 h 2514600"/>
                <a:gd name="connsiteX19-1677" fmla="*/ 4605020 w 4884420"/>
                <a:gd name="connsiteY19-1678" fmla="*/ 2146300 h 2514600"/>
                <a:gd name="connsiteX20-1679" fmla="*/ 4528820 w 4884420"/>
                <a:gd name="connsiteY20-1680" fmla="*/ 2159000 h 2514600"/>
                <a:gd name="connsiteX21-1681" fmla="*/ 4351020 w 4884420"/>
                <a:gd name="connsiteY21-1682" fmla="*/ 2082800 h 2514600"/>
                <a:gd name="connsiteX22-1683" fmla="*/ 4338320 w 4884420"/>
                <a:gd name="connsiteY22-1684" fmla="*/ 2032000 h 2514600"/>
                <a:gd name="connsiteX23-1685" fmla="*/ 4376420 w 4884420"/>
                <a:gd name="connsiteY23-1686" fmla="*/ 2032000 h 2514600"/>
                <a:gd name="connsiteX24-1687" fmla="*/ 4427220 w 4884420"/>
                <a:gd name="connsiteY24-1688" fmla="*/ 2070100 h 2514600"/>
                <a:gd name="connsiteX25-1689" fmla="*/ 4376420 w 4884420"/>
                <a:gd name="connsiteY25-1690" fmla="*/ 1993900 h 2514600"/>
                <a:gd name="connsiteX26-1691" fmla="*/ 4312920 w 4884420"/>
                <a:gd name="connsiteY26-1692" fmla="*/ 1879600 h 2514600"/>
                <a:gd name="connsiteX27-1693" fmla="*/ 4325620 w 4884420"/>
                <a:gd name="connsiteY27-1694" fmla="*/ 1816100 h 2514600"/>
                <a:gd name="connsiteX28-1695" fmla="*/ 4287520 w 4884420"/>
                <a:gd name="connsiteY28-1696" fmla="*/ 1803400 h 2514600"/>
                <a:gd name="connsiteX29-1697" fmla="*/ 4147820 w 4884420"/>
                <a:gd name="connsiteY29-1698" fmla="*/ 1828800 h 2514600"/>
                <a:gd name="connsiteX30-1699" fmla="*/ 4071620 w 4884420"/>
                <a:gd name="connsiteY30-1700" fmla="*/ 1854200 h 2514600"/>
                <a:gd name="connsiteX31-1701" fmla="*/ 3995420 w 4884420"/>
                <a:gd name="connsiteY31-1702" fmla="*/ 1930400 h 2514600"/>
                <a:gd name="connsiteX32-1703" fmla="*/ 4008120 w 4884420"/>
                <a:gd name="connsiteY32-1704" fmla="*/ 2057400 h 2514600"/>
                <a:gd name="connsiteX33-1705" fmla="*/ 4058920 w 4884420"/>
                <a:gd name="connsiteY33-1706" fmla="*/ 2133600 h 2514600"/>
                <a:gd name="connsiteX34-1707" fmla="*/ 4084320 w 4884420"/>
                <a:gd name="connsiteY34-1708" fmla="*/ 2171700 h 2514600"/>
                <a:gd name="connsiteX35-1709" fmla="*/ 4097020 w 4884420"/>
                <a:gd name="connsiteY35-1710" fmla="*/ 2209800 h 2514600"/>
                <a:gd name="connsiteX36-1711" fmla="*/ 4135120 w 4884420"/>
                <a:gd name="connsiteY36-1712" fmla="*/ 2247900 h 2514600"/>
                <a:gd name="connsiteX37-1713" fmla="*/ 4122420 w 4884420"/>
                <a:gd name="connsiteY37-1714" fmla="*/ 2336800 h 2514600"/>
                <a:gd name="connsiteX38-1715" fmla="*/ 4084320 w 4884420"/>
                <a:gd name="connsiteY38-1716" fmla="*/ 2349500 h 2514600"/>
                <a:gd name="connsiteX39-1717" fmla="*/ 3957320 w 4884420"/>
                <a:gd name="connsiteY39-1718" fmla="*/ 2324100 h 2514600"/>
                <a:gd name="connsiteX40-1719" fmla="*/ 3919220 w 4884420"/>
                <a:gd name="connsiteY40-1720" fmla="*/ 2286000 h 2514600"/>
                <a:gd name="connsiteX41-1721" fmla="*/ 3804920 w 4884420"/>
                <a:gd name="connsiteY41-1722" fmla="*/ 2222500 h 2514600"/>
                <a:gd name="connsiteX42-1723" fmla="*/ 3779520 w 4884420"/>
                <a:gd name="connsiteY42-1724" fmla="*/ 2184400 h 2514600"/>
                <a:gd name="connsiteX43-1725" fmla="*/ 3754120 w 4884420"/>
                <a:gd name="connsiteY43-1726" fmla="*/ 2108200 h 2514600"/>
                <a:gd name="connsiteX44-1727" fmla="*/ 3741420 w 4884420"/>
                <a:gd name="connsiteY44-1728" fmla="*/ 2070100 h 2514600"/>
                <a:gd name="connsiteX45-1729" fmla="*/ 3703320 w 4884420"/>
                <a:gd name="connsiteY45-1730" fmla="*/ 1981200 h 2514600"/>
                <a:gd name="connsiteX46-1731" fmla="*/ 3652520 w 4884420"/>
                <a:gd name="connsiteY46-1732" fmla="*/ 1968500 h 2514600"/>
                <a:gd name="connsiteX47-1733" fmla="*/ 3500120 w 4884420"/>
                <a:gd name="connsiteY47-1734" fmla="*/ 1981200 h 2514600"/>
                <a:gd name="connsiteX48-1735" fmla="*/ 3449320 w 4884420"/>
                <a:gd name="connsiteY48-1736" fmla="*/ 2019300 h 2514600"/>
                <a:gd name="connsiteX49-1737" fmla="*/ 3373120 w 4884420"/>
                <a:gd name="connsiteY49-1738" fmla="*/ 2082800 h 2514600"/>
                <a:gd name="connsiteX50-1739" fmla="*/ 3322320 w 4884420"/>
                <a:gd name="connsiteY50-1740" fmla="*/ 2120900 h 2514600"/>
                <a:gd name="connsiteX51-1741" fmla="*/ 3233420 w 4884420"/>
                <a:gd name="connsiteY51-1742" fmla="*/ 2222500 h 2514600"/>
                <a:gd name="connsiteX52-1743" fmla="*/ 3220720 w 4884420"/>
                <a:gd name="connsiteY52-1744" fmla="*/ 2298700 h 2514600"/>
                <a:gd name="connsiteX53-1745" fmla="*/ 3220720 w 4884420"/>
                <a:gd name="connsiteY53-1746" fmla="*/ 2514600 h 2514600"/>
                <a:gd name="connsiteX54-1747" fmla="*/ 3144520 w 4884420"/>
                <a:gd name="connsiteY54-1748" fmla="*/ 2489200 h 2514600"/>
                <a:gd name="connsiteX55-1749" fmla="*/ 3081020 w 4884420"/>
                <a:gd name="connsiteY55-1750" fmla="*/ 2324100 h 2514600"/>
                <a:gd name="connsiteX56-1751" fmla="*/ 3093720 w 4884420"/>
                <a:gd name="connsiteY56-1752" fmla="*/ 2235200 h 2514600"/>
                <a:gd name="connsiteX57-1753" fmla="*/ 3169920 w 4884420"/>
                <a:gd name="connsiteY57-1754" fmla="*/ 2133600 h 2514600"/>
                <a:gd name="connsiteX58-1755" fmla="*/ 3220720 w 4884420"/>
                <a:gd name="connsiteY58-1756" fmla="*/ 2095500 h 2514600"/>
                <a:gd name="connsiteX59-1757" fmla="*/ 3284220 w 4884420"/>
                <a:gd name="connsiteY59-1758" fmla="*/ 2120900 h 2514600"/>
                <a:gd name="connsiteX60-1759" fmla="*/ 3373120 w 4884420"/>
                <a:gd name="connsiteY60-1760" fmla="*/ 2222500 h 2514600"/>
                <a:gd name="connsiteX61-1761" fmla="*/ 3385820 w 4884420"/>
                <a:gd name="connsiteY61-1762" fmla="*/ 2260600 h 2514600"/>
                <a:gd name="connsiteX62-1763" fmla="*/ 3411220 w 4884420"/>
                <a:gd name="connsiteY62-1764" fmla="*/ 2374900 h 2514600"/>
                <a:gd name="connsiteX63-1765" fmla="*/ 3398520 w 4884420"/>
                <a:gd name="connsiteY63-1766" fmla="*/ 2438400 h 2514600"/>
                <a:gd name="connsiteX64-1767" fmla="*/ 3347720 w 4884420"/>
                <a:gd name="connsiteY64-1768" fmla="*/ 2387600 h 2514600"/>
                <a:gd name="connsiteX65-1769" fmla="*/ 3360420 w 4884420"/>
                <a:gd name="connsiteY65-1770" fmla="*/ 2286000 h 2514600"/>
                <a:gd name="connsiteX66-1771" fmla="*/ 3373120 w 4884420"/>
                <a:gd name="connsiteY66-1772" fmla="*/ 2222500 h 2514600"/>
                <a:gd name="connsiteX67-1773" fmla="*/ 3335020 w 4884420"/>
                <a:gd name="connsiteY67-1774" fmla="*/ 2159000 h 2514600"/>
                <a:gd name="connsiteX68-1775" fmla="*/ 3119120 w 4884420"/>
                <a:gd name="connsiteY68-1776" fmla="*/ 2044700 h 2514600"/>
                <a:gd name="connsiteX69-1777" fmla="*/ 2979420 w 4884420"/>
                <a:gd name="connsiteY69-1778" fmla="*/ 2032000 h 2514600"/>
                <a:gd name="connsiteX70-1779" fmla="*/ 2687320 w 4884420"/>
                <a:gd name="connsiteY70-1780" fmla="*/ 1943100 h 2514600"/>
                <a:gd name="connsiteX71-1781" fmla="*/ 2674620 w 4884420"/>
                <a:gd name="connsiteY71-1782" fmla="*/ 2070100 h 2514600"/>
                <a:gd name="connsiteX72-1783" fmla="*/ 2661920 w 4884420"/>
                <a:gd name="connsiteY72-1784" fmla="*/ 2324100 h 2514600"/>
                <a:gd name="connsiteX73-1785" fmla="*/ 2649220 w 4884420"/>
                <a:gd name="connsiteY73-1786" fmla="*/ 2374900 h 2514600"/>
                <a:gd name="connsiteX74-1787" fmla="*/ 2636520 w 4884420"/>
                <a:gd name="connsiteY74-1788" fmla="*/ 2438400 h 2514600"/>
                <a:gd name="connsiteX75-1789" fmla="*/ 2598420 w 4884420"/>
                <a:gd name="connsiteY75-1790" fmla="*/ 2451100 h 2514600"/>
                <a:gd name="connsiteX76-1791" fmla="*/ 2534920 w 4884420"/>
                <a:gd name="connsiteY76-1792" fmla="*/ 2400300 h 2514600"/>
                <a:gd name="connsiteX77-1793" fmla="*/ 2446020 w 4884420"/>
                <a:gd name="connsiteY77-1794" fmla="*/ 2349500 h 2514600"/>
                <a:gd name="connsiteX78-1795" fmla="*/ 2369820 w 4884420"/>
                <a:gd name="connsiteY78-1796" fmla="*/ 2260600 h 2514600"/>
                <a:gd name="connsiteX79-1797" fmla="*/ 2280920 w 4884420"/>
                <a:gd name="connsiteY79-1798" fmla="*/ 2197100 h 2514600"/>
                <a:gd name="connsiteX80-1799" fmla="*/ 2230120 w 4884420"/>
                <a:gd name="connsiteY80-1800" fmla="*/ 2184400 h 2514600"/>
                <a:gd name="connsiteX81-1801" fmla="*/ 2166620 w 4884420"/>
                <a:gd name="connsiteY81-1802" fmla="*/ 2197100 h 2514600"/>
                <a:gd name="connsiteX82-1803" fmla="*/ 2077720 w 4884420"/>
                <a:gd name="connsiteY82-1804" fmla="*/ 2273300 h 2514600"/>
                <a:gd name="connsiteX83-1805" fmla="*/ 2039620 w 4884420"/>
                <a:gd name="connsiteY83-1806" fmla="*/ 2298700 h 2514600"/>
                <a:gd name="connsiteX84-1807" fmla="*/ 1912620 w 4884420"/>
                <a:gd name="connsiteY84-1808" fmla="*/ 2273300 h 2514600"/>
                <a:gd name="connsiteX85-1809" fmla="*/ 1861820 w 4884420"/>
                <a:gd name="connsiteY85-1810" fmla="*/ 2260600 h 2514600"/>
                <a:gd name="connsiteX86-1811" fmla="*/ 0 w 4884420"/>
                <a:gd name="connsiteY86-1812" fmla="*/ 2252980 h 2514600"/>
                <a:gd name="connsiteX0-1813" fmla="*/ 4884420 w 4884420"/>
                <a:gd name="connsiteY0-1814" fmla="*/ 0 h 2514600"/>
                <a:gd name="connsiteX1-1815" fmla="*/ 4859020 w 4884420"/>
                <a:gd name="connsiteY1-1816" fmla="*/ 850900 h 2514600"/>
                <a:gd name="connsiteX2-1817" fmla="*/ 4846320 w 4884420"/>
                <a:gd name="connsiteY2-1818" fmla="*/ 1282700 h 2514600"/>
                <a:gd name="connsiteX3-1819" fmla="*/ 4820920 w 4884420"/>
                <a:gd name="connsiteY3-1820" fmla="*/ 1358900 h 2514600"/>
                <a:gd name="connsiteX4-1821" fmla="*/ 4808220 w 4884420"/>
                <a:gd name="connsiteY4-1822" fmla="*/ 1397000 h 2514600"/>
                <a:gd name="connsiteX5-1823" fmla="*/ 4770120 w 4884420"/>
                <a:gd name="connsiteY5-1824" fmla="*/ 1435100 h 2514600"/>
                <a:gd name="connsiteX6-1825" fmla="*/ 4757420 w 4884420"/>
                <a:gd name="connsiteY6-1826" fmla="*/ 1473200 h 2514600"/>
                <a:gd name="connsiteX7-1827" fmla="*/ 4668520 w 4884420"/>
                <a:gd name="connsiteY7-1828" fmla="*/ 1536700 h 2514600"/>
                <a:gd name="connsiteX8-1829" fmla="*/ 4516120 w 4884420"/>
                <a:gd name="connsiteY8-1830" fmla="*/ 1536700 h 2514600"/>
                <a:gd name="connsiteX9-1831" fmla="*/ 4439920 w 4884420"/>
                <a:gd name="connsiteY9-1832" fmla="*/ 1562100 h 2514600"/>
                <a:gd name="connsiteX10-1833" fmla="*/ 4452620 w 4884420"/>
                <a:gd name="connsiteY10-1834" fmla="*/ 1663700 h 2514600"/>
                <a:gd name="connsiteX11-1835" fmla="*/ 4579620 w 4884420"/>
                <a:gd name="connsiteY11-1836" fmla="*/ 1778000 h 2514600"/>
                <a:gd name="connsiteX12-1837" fmla="*/ 4643120 w 4884420"/>
                <a:gd name="connsiteY12-1838" fmla="*/ 1828800 h 2514600"/>
                <a:gd name="connsiteX13-1839" fmla="*/ 4719320 w 4884420"/>
                <a:gd name="connsiteY13-1840" fmla="*/ 1892300 h 2514600"/>
                <a:gd name="connsiteX14-1841" fmla="*/ 4757420 w 4884420"/>
                <a:gd name="connsiteY14-1842" fmla="*/ 1968500 h 2514600"/>
                <a:gd name="connsiteX15-1843" fmla="*/ 4795520 w 4884420"/>
                <a:gd name="connsiteY15-1844" fmla="*/ 2044700 h 2514600"/>
                <a:gd name="connsiteX16-1845" fmla="*/ 4770120 w 4884420"/>
                <a:gd name="connsiteY16-1846" fmla="*/ 2095500 h 2514600"/>
                <a:gd name="connsiteX17-1847" fmla="*/ 4732020 w 4884420"/>
                <a:gd name="connsiteY17-1848" fmla="*/ 2108200 h 2514600"/>
                <a:gd name="connsiteX18-1849" fmla="*/ 4693920 w 4884420"/>
                <a:gd name="connsiteY18-1850" fmla="*/ 2133600 h 2514600"/>
                <a:gd name="connsiteX19-1851" fmla="*/ 4605020 w 4884420"/>
                <a:gd name="connsiteY19-1852" fmla="*/ 2146300 h 2514600"/>
                <a:gd name="connsiteX20-1853" fmla="*/ 4528820 w 4884420"/>
                <a:gd name="connsiteY20-1854" fmla="*/ 2159000 h 2514600"/>
                <a:gd name="connsiteX21-1855" fmla="*/ 4351020 w 4884420"/>
                <a:gd name="connsiteY21-1856" fmla="*/ 2082800 h 2514600"/>
                <a:gd name="connsiteX22-1857" fmla="*/ 4338320 w 4884420"/>
                <a:gd name="connsiteY22-1858" fmla="*/ 2032000 h 2514600"/>
                <a:gd name="connsiteX23-1859" fmla="*/ 4376420 w 4884420"/>
                <a:gd name="connsiteY23-1860" fmla="*/ 2032000 h 2514600"/>
                <a:gd name="connsiteX24-1861" fmla="*/ 4427220 w 4884420"/>
                <a:gd name="connsiteY24-1862" fmla="*/ 2070100 h 2514600"/>
                <a:gd name="connsiteX25-1863" fmla="*/ 4376420 w 4884420"/>
                <a:gd name="connsiteY25-1864" fmla="*/ 1993900 h 2514600"/>
                <a:gd name="connsiteX26-1865" fmla="*/ 4312920 w 4884420"/>
                <a:gd name="connsiteY26-1866" fmla="*/ 1879600 h 2514600"/>
                <a:gd name="connsiteX27-1867" fmla="*/ 4325620 w 4884420"/>
                <a:gd name="connsiteY27-1868" fmla="*/ 1816100 h 2514600"/>
                <a:gd name="connsiteX28-1869" fmla="*/ 4287520 w 4884420"/>
                <a:gd name="connsiteY28-1870" fmla="*/ 1803400 h 2514600"/>
                <a:gd name="connsiteX29-1871" fmla="*/ 4147820 w 4884420"/>
                <a:gd name="connsiteY29-1872" fmla="*/ 1828800 h 2514600"/>
                <a:gd name="connsiteX30-1873" fmla="*/ 4071620 w 4884420"/>
                <a:gd name="connsiteY30-1874" fmla="*/ 1854200 h 2514600"/>
                <a:gd name="connsiteX31-1875" fmla="*/ 3995420 w 4884420"/>
                <a:gd name="connsiteY31-1876" fmla="*/ 1930400 h 2514600"/>
                <a:gd name="connsiteX32-1877" fmla="*/ 4008120 w 4884420"/>
                <a:gd name="connsiteY32-1878" fmla="*/ 2057400 h 2514600"/>
                <a:gd name="connsiteX33-1879" fmla="*/ 4058920 w 4884420"/>
                <a:gd name="connsiteY33-1880" fmla="*/ 2133600 h 2514600"/>
                <a:gd name="connsiteX34-1881" fmla="*/ 4084320 w 4884420"/>
                <a:gd name="connsiteY34-1882" fmla="*/ 2171700 h 2514600"/>
                <a:gd name="connsiteX35-1883" fmla="*/ 4097020 w 4884420"/>
                <a:gd name="connsiteY35-1884" fmla="*/ 2209800 h 2514600"/>
                <a:gd name="connsiteX36-1885" fmla="*/ 4135120 w 4884420"/>
                <a:gd name="connsiteY36-1886" fmla="*/ 2247900 h 2514600"/>
                <a:gd name="connsiteX37-1887" fmla="*/ 4122420 w 4884420"/>
                <a:gd name="connsiteY37-1888" fmla="*/ 2336800 h 2514600"/>
                <a:gd name="connsiteX38-1889" fmla="*/ 4084320 w 4884420"/>
                <a:gd name="connsiteY38-1890" fmla="*/ 2349500 h 2514600"/>
                <a:gd name="connsiteX39-1891" fmla="*/ 3957320 w 4884420"/>
                <a:gd name="connsiteY39-1892" fmla="*/ 2324100 h 2514600"/>
                <a:gd name="connsiteX40-1893" fmla="*/ 3919220 w 4884420"/>
                <a:gd name="connsiteY40-1894" fmla="*/ 2286000 h 2514600"/>
                <a:gd name="connsiteX41-1895" fmla="*/ 3804920 w 4884420"/>
                <a:gd name="connsiteY41-1896" fmla="*/ 2222500 h 2514600"/>
                <a:gd name="connsiteX42-1897" fmla="*/ 3779520 w 4884420"/>
                <a:gd name="connsiteY42-1898" fmla="*/ 2184400 h 2514600"/>
                <a:gd name="connsiteX43-1899" fmla="*/ 3754120 w 4884420"/>
                <a:gd name="connsiteY43-1900" fmla="*/ 2108200 h 2514600"/>
                <a:gd name="connsiteX44-1901" fmla="*/ 3741420 w 4884420"/>
                <a:gd name="connsiteY44-1902" fmla="*/ 2070100 h 2514600"/>
                <a:gd name="connsiteX45-1903" fmla="*/ 3703320 w 4884420"/>
                <a:gd name="connsiteY45-1904" fmla="*/ 1981200 h 2514600"/>
                <a:gd name="connsiteX46-1905" fmla="*/ 3652520 w 4884420"/>
                <a:gd name="connsiteY46-1906" fmla="*/ 1968500 h 2514600"/>
                <a:gd name="connsiteX47-1907" fmla="*/ 3500120 w 4884420"/>
                <a:gd name="connsiteY47-1908" fmla="*/ 1981200 h 2514600"/>
                <a:gd name="connsiteX48-1909" fmla="*/ 3449320 w 4884420"/>
                <a:gd name="connsiteY48-1910" fmla="*/ 2019300 h 2514600"/>
                <a:gd name="connsiteX49-1911" fmla="*/ 3373120 w 4884420"/>
                <a:gd name="connsiteY49-1912" fmla="*/ 2082800 h 2514600"/>
                <a:gd name="connsiteX50-1913" fmla="*/ 3322320 w 4884420"/>
                <a:gd name="connsiteY50-1914" fmla="*/ 2120900 h 2514600"/>
                <a:gd name="connsiteX51-1915" fmla="*/ 3233420 w 4884420"/>
                <a:gd name="connsiteY51-1916" fmla="*/ 2222500 h 2514600"/>
                <a:gd name="connsiteX52-1917" fmla="*/ 3220720 w 4884420"/>
                <a:gd name="connsiteY52-1918" fmla="*/ 2298700 h 2514600"/>
                <a:gd name="connsiteX53-1919" fmla="*/ 3220720 w 4884420"/>
                <a:gd name="connsiteY53-1920" fmla="*/ 2514600 h 2514600"/>
                <a:gd name="connsiteX54-1921" fmla="*/ 3144520 w 4884420"/>
                <a:gd name="connsiteY54-1922" fmla="*/ 2489200 h 2514600"/>
                <a:gd name="connsiteX55-1923" fmla="*/ 3081020 w 4884420"/>
                <a:gd name="connsiteY55-1924" fmla="*/ 2324100 h 2514600"/>
                <a:gd name="connsiteX56-1925" fmla="*/ 3093720 w 4884420"/>
                <a:gd name="connsiteY56-1926" fmla="*/ 2235200 h 2514600"/>
                <a:gd name="connsiteX57-1927" fmla="*/ 3169920 w 4884420"/>
                <a:gd name="connsiteY57-1928" fmla="*/ 2133600 h 2514600"/>
                <a:gd name="connsiteX58-1929" fmla="*/ 3220720 w 4884420"/>
                <a:gd name="connsiteY58-1930" fmla="*/ 2095500 h 2514600"/>
                <a:gd name="connsiteX59-1931" fmla="*/ 3284220 w 4884420"/>
                <a:gd name="connsiteY59-1932" fmla="*/ 2120900 h 2514600"/>
                <a:gd name="connsiteX60-1933" fmla="*/ 3373120 w 4884420"/>
                <a:gd name="connsiteY60-1934" fmla="*/ 2222500 h 2514600"/>
                <a:gd name="connsiteX61-1935" fmla="*/ 3385820 w 4884420"/>
                <a:gd name="connsiteY61-1936" fmla="*/ 2260600 h 2514600"/>
                <a:gd name="connsiteX62-1937" fmla="*/ 3411220 w 4884420"/>
                <a:gd name="connsiteY62-1938" fmla="*/ 2374900 h 2514600"/>
                <a:gd name="connsiteX63-1939" fmla="*/ 3398520 w 4884420"/>
                <a:gd name="connsiteY63-1940" fmla="*/ 2438400 h 2514600"/>
                <a:gd name="connsiteX64-1941" fmla="*/ 3347720 w 4884420"/>
                <a:gd name="connsiteY64-1942" fmla="*/ 2387600 h 2514600"/>
                <a:gd name="connsiteX65-1943" fmla="*/ 3360420 w 4884420"/>
                <a:gd name="connsiteY65-1944" fmla="*/ 2286000 h 2514600"/>
                <a:gd name="connsiteX66-1945" fmla="*/ 3373120 w 4884420"/>
                <a:gd name="connsiteY66-1946" fmla="*/ 2222500 h 2514600"/>
                <a:gd name="connsiteX67-1947" fmla="*/ 3335020 w 4884420"/>
                <a:gd name="connsiteY67-1948" fmla="*/ 2159000 h 2514600"/>
                <a:gd name="connsiteX68-1949" fmla="*/ 3119120 w 4884420"/>
                <a:gd name="connsiteY68-1950" fmla="*/ 2044700 h 2514600"/>
                <a:gd name="connsiteX69-1951" fmla="*/ 2979420 w 4884420"/>
                <a:gd name="connsiteY69-1952" fmla="*/ 2032000 h 2514600"/>
                <a:gd name="connsiteX70-1953" fmla="*/ 2687320 w 4884420"/>
                <a:gd name="connsiteY70-1954" fmla="*/ 1943100 h 2514600"/>
                <a:gd name="connsiteX71-1955" fmla="*/ 2674620 w 4884420"/>
                <a:gd name="connsiteY71-1956" fmla="*/ 2070100 h 2514600"/>
                <a:gd name="connsiteX72-1957" fmla="*/ 2661920 w 4884420"/>
                <a:gd name="connsiteY72-1958" fmla="*/ 2324100 h 2514600"/>
                <a:gd name="connsiteX73-1959" fmla="*/ 2649220 w 4884420"/>
                <a:gd name="connsiteY73-1960" fmla="*/ 2374900 h 2514600"/>
                <a:gd name="connsiteX74-1961" fmla="*/ 2636520 w 4884420"/>
                <a:gd name="connsiteY74-1962" fmla="*/ 2438400 h 2514600"/>
                <a:gd name="connsiteX75-1963" fmla="*/ 2598420 w 4884420"/>
                <a:gd name="connsiteY75-1964" fmla="*/ 2451100 h 2514600"/>
                <a:gd name="connsiteX76-1965" fmla="*/ 2534920 w 4884420"/>
                <a:gd name="connsiteY76-1966" fmla="*/ 2400300 h 2514600"/>
                <a:gd name="connsiteX77-1967" fmla="*/ 2446020 w 4884420"/>
                <a:gd name="connsiteY77-1968" fmla="*/ 2349500 h 2514600"/>
                <a:gd name="connsiteX78-1969" fmla="*/ 2369820 w 4884420"/>
                <a:gd name="connsiteY78-1970" fmla="*/ 2260600 h 2514600"/>
                <a:gd name="connsiteX79-1971" fmla="*/ 2280920 w 4884420"/>
                <a:gd name="connsiteY79-1972" fmla="*/ 2197100 h 2514600"/>
                <a:gd name="connsiteX80-1973" fmla="*/ 2230120 w 4884420"/>
                <a:gd name="connsiteY80-1974" fmla="*/ 2184400 h 2514600"/>
                <a:gd name="connsiteX81-1975" fmla="*/ 2166620 w 4884420"/>
                <a:gd name="connsiteY81-1976" fmla="*/ 2197100 h 2514600"/>
                <a:gd name="connsiteX82-1977" fmla="*/ 2077720 w 4884420"/>
                <a:gd name="connsiteY82-1978" fmla="*/ 2273300 h 2514600"/>
                <a:gd name="connsiteX83-1979" fmla="*/ 2039620 w 4884420"/>
                <a:gd name="connsiteY83-1980" fmla="*/ 2298700 h 2514600"/>
                <a:gd name="connsiteX84-1981" fmla="*/ 1861820 w 4884420"/>
                <a:gd name="connsiteY84-1982" fmla="*/ 2260600 h 2514600"/>
                <a:gd name="connsiteX85-1983" fmla="*/ 0 w 4884420"/>
                <a:gd name="connsiteY85-1984" fmla="*/ 2252980 h 2514600"/>
                <a:gd name="connsiteX0-1985" fmla="*/ 4884420 w 4884420"/>
                <a:gd name="connsiteY0-1986" fmla="*/ 0 h 2514600"/>
                <a:gd name="connsiteX1-1987" fmla="*/ 4859020 w 4884420"/>
                <a:gd name="connsiteY1-1988" fmla="*/ 850900 h 2514600"/>
                <a:gd name="connsiteX2-1989" fmla="*/ 4846320 w 4884420"/>
                <a:gd name="connsiteY2-1990" fmla="*/ 1282700 h 2514600"/>
                <a:gd name="connsiteX3-1991" fmla="*/ 4820920 w 4884420"/>
                <a:gd name="connsiteY3-1992" fmla="*/ 1358900 h 2514600"/>
                <a:gd name="connsiteX4-1993" fmla="*/ 4808220 w 4884420"/>
                <a:gd name="connsiteY4-1994" fmla="*/ 1397000 h 2514600"/>
                <a:gd name="connsiteX5-1995" fmla="*/ 4770120 w 4884420"/>
                <a:gd name="connsiteY5-1996" fmla="*/ 1435100 h 2514600"/>
                <a:gd name="connsiteX6-1997" fmla="*/ 4757420 w 4884420"/>
                <a:gd name="connsiteY6-1998" fmla="*/ 1473200 h 2514600"/>
                <a:gd name="connsiteX7-1999" fmla="*/ 4668520 w 4884420"/>
                <a:gd name="connsiteY7-2000" fmla="*/ 1536700 h 2514600"/>
                <a:gd name="connsiteX8-2001" fmla="*/ 4516120 w 4884420"/>
                <a:gd name="connsiteY8-2002" fmla="*/ 1536700 h 2514600"/>
                <a:gd name="connsiteX9-2003" fmla="*/ 4439920 w 4884420"/>
                <a:gd name="connsiteY9-2004" fmla="*/ 1562100 h 2514600"/>
                <a:gd name="connsiteX10-2005" fmla="*/ 4452620 w 4884420"/>
                <a:gd name="connsiteY10-2006" fmla="*/ 1663700 h 2514600"/>
                <a:gd name="connsiteX11-2007" fmla="*/ 4579620 w 4884420"/>
                <a:gd name="connsiteY11-2008" fmla="*/ 1778000 h 2514600"/>
                <a:gd name="connsiteX12-2009" fmla="*/ 4643120 w 4884420"/>
                <a:gd name="connsiteY12-2010" fmla="*/ 1828800 h 2514600"/>
                <a:gd name="connsiteX13-2011" fmla="*/ 4719320 w 4884420"/>
                <a:gd name="connsiteY13-2012" fmla="*/ 1892300 h 2514600"/>
                <a:gd name="connsiteX14-2013" fmla="*/ 4757420 w 4884420"/>
                <a:gd name="connsiteY14-2014" fmla="*/ 1968500 h 2514600"/>
                <a:gd name="connsiteX15-2015" fmla="*/ 4795520 w 4884420"/>
                <a:gd name="connsiteY15-2016" fmla="*/ 2044700 h 2514600"/>
                <a:gd name="connsiteX16-2017" fmla="*/ 4770120 w 4884420"/>
                <a:gd name="connsiteY16-2018" fmla="*/ 2095500 h 2514600"/>
                <a:gd name="connsiteX17-2019" fmla="*/ 4732020 w 4884420"/>
                <a:gd name="connsiteY17-2020" fmla="*/ 2108200 h 2514600"/>
                <a:gd name="connsiteX18-2021" fmla="*/ 4693920 w 4884420"/>
                <a:gd name="connsiteY18-2022" fmla="*/ 2133600 h 2514600"/>
                <a:gd name="connsiteX19-2023" fmla="*/ 4605020 w 4884420"/>
                <a:gd name="connsiteY19-2024" fmla="*/ 2146300 h 2514600"/>
                <a:gd name="connsiteX20-2025" fmla="*/ 4528820 w 4884420"/>
                <a:gd name="connsiteY20-2026" fmla="*/ 2159000 h 2514600"/>
                <a:gd name="connsiteX21-2027" fmla="*/ 4351020 w 4884420"/>
                <a:gd name="connsiteY21-2028" fmla="*/ 2082800 h 2514600"/>
                <a:gd name="connsiteX22-2029" fmla="*/ 4338320 w 4884420"/>
                <a:gd name="connsiteY22-2030" fmla="*/ 2032000 h 2514600"/>
                <a:gd name="connsiteX23-2031" fmla="*/ 4376420 w 4884420"/>
                <a:gd name="connsiteY23-2032" fmla="*/ 2032000 h 2514600"/>
                <a:gd name="connsiteX24-2033" fmla="*/ 4427220 w 4884420"/>
                <a:gd name="connsiteY24-2034" fmla="*/ 2070100 h 2514600"/>
                <a:gd name="connsiteX25-2035" fmla="*/ 4376420 w 4884420"/>
                <a:gd name="connsiteY25-2036" fmla="*/ 1993900 h 2514600"/>
                <a:gd name="connsiteX26-2037" fmla="*/ 4312920 w 4884420"/>
                <a:gd name="connsiteY26-2038" fmla="*/ 1879600 h 2514600"/>
                <a:gd name="connsiteX27-2039" fmla="*/ 4325620 w 4884420"/>
                <a:gd name="connsiteY27-2040" fmla="*/ 1816100 h 2514600"/>
                <a:gd name="connsiteX28-2041" fmla="*/ 4287520 w 4884420"/>
                <a:gd name="connsiteY28-2042" fmla="*/ 1803400 h 2514600"/>
                <a:gd name="connsiteX29-2043" fmla="*/ 4147820 w 4884420"/>
                <a:gd name="connsiteY29-2044" fmla="*/ 1828800 h 2514600"/>
                <a:gd name="connsiteX30-2045" fmla="*/ 4071620 w 4884420"/>
                <a:gd name="connsiteY30-2046" fmla="*/ 1854200 h 2514600"/>
                <a:gd name="connsiteX31-2047" fmla="*/ 3995420 w 4884420"/>
                <a:gd name="connsiteY31-2048" fmla="*/ 1930400 h 2514600"/>
                <a:gd name="connsiteX32-2049" fmla="*/ 4008120 w 4884420"/>
                <a:gd name="connsiteY32-2050" fmla="*/ 2057400 h 2514600"/>
                <a:gd name="connsiteX33-2051" fmla="*/ 4058920 w 4884420"/>
                <a:gd name="connsiteY33-2052" fmla="*/ 2133600 h 2514600"/>
                <a:gd name="connsiteX34-2053" fmla="*/ 4084320 w 4884420"/>
                <a:gd name="connsiteY34-2054" fmla="*/ 2171700 h 2514600"/>
                <a:gd name="connsiteX35-2055" fmla="*/ 4097020 w 4884420"/>
                <a:gd name="connsiteY35-2056" fmla="*/ 2209800 h 2514600"/>
                <a:gd name="connsiteX36-2057" fmla="*/ 4135120 w 4884420"/>
                <a:gd name="connsiteY36-2058" fmla="*/ 2247900 h 2514600"/>
                <a:gd name="connsiteX37-2059" fmla="*/ 4122420 w 4884420"/>
                <a:gd name="connsiteY37-2060" fmla="*/ 2336800 h 2514600"/>
                <a:gd name="connsiteX38-2061" fmla="*/ 4084320 w 4884420"/>
                <a:gd name="connsiteY38-2062" fmla="*/ 2349500 h 2514600"/>
                <a:gd name="connsiteX39-2063" fmla="*/ 3957320 w 4884420"/>
                <a:gd name="connsiteY39-2064" fmla="*/ 2324100 h 2514600"/>
                <a:gd name="connsiteX40-2065" fmla="*/ 3919220 w 4884420"/>
                <a:gd name="connsiteY40-2066" fmla="*/ 2286000 h 2514600"/>
                <a:gd name="connsiteX41-2067" fmla="*/ 3804920 w 4884420"/>
                <a:gd name="connsiteY41-2068" fmla="*/ 2222500 h 2514600"/>
                <a:gd name="connsiteX42-2069" fmla="*/ 3779520 w 4884420"/>
                <a:gd name="connsiteY42-2070" fmla="*/ 2184400 h 2514600"/>
                <a:gd name="connsiteX43-2071" fmla="*/ 3754120 w 4884420"/>
                <a:gd name="connsiteY43-2072" fmla="*/ 2108200 h 2514600"/>
                <a:gd name="connsiteX44-2073" fmla="*/ 3741420 w 4884420"/>
                <a:gd name="connsiteY44-2074" fmla="*/ 2070100 h 2514600"/>
                <a:gd name="connsiteX45-2075" fmla="*/ 3703320 w 4884420"/>
                <a:gd name="connsiteY45-2076" fmla="*/ 1981200 h 2514600"/>
                <a:gd name="connsiteX46-2077" fmla="*/ 3652520 w 4884420"/>
                <a:gd name="connsiteY46-2078" fmla="*/ 1968500 h 2514600"/>
                <a:gd name="connsiteX47-2079" fmla="*/ 3500120 w 4884420"/>
                <a:gd name="connsiteY47-2080" fmla="*/ 1981200 h 2514600"/>
                <a:gd name="connsiteX48-2081" fmla="*/ 3449320 w 4884420"/>
                <a:gd name="connsiteY48-2082" fmla="*/ 2019300 h 2514600"/>
                <a:gd name="connsiteX49-2083" fmla="*/ 3373120 w 4884420"/>
                <a:gd name="connsiteY49-2084" fmla="*/ 2082800 h 2514600"/>
                <a:gd name="connsiteX50-2085" fmla="*/ 3322320 w 4884420"/>
                <a:gd name="connsiteY50-2086" fmla="*/ 2120900 h 2514600"/>
                <a:gd name="connsiteX51-2087" fmla="*/ 3233420 w 4884420"/>
                <a:gd name="connsiteY51-2088" fmla="*/ 2222500 h 2514600"/>
                <a:gd name="connsiteX52-2089" fmla="*/ 3220720 w 4884420"/>
                <a:gd name="connsiteY52-2090" fmla="*/ 2298700 h 2514600"/>
                <a:gd name="connsiteX53-2091" fmla="*/ 3220720 w 4884420"/>
                <a:gd name="connsiteY53-2092" fmla="*/ 2514600 h 2514600"/>
                <a:gd name="connsiteX54-2093" fmla="*/ 3144520 w 4884420"/>
                <a:gd name="connsiteY54-2094" fmla="*/ 2489200 h 2514600"/>
                <a:gd name="connsiteX55-2095" fmla="*/ 3081020 w 4884420"/>
                <a:gd name="connsiteY55-2096" fmla="*/ 2324100 h 2514600"/>
                <a:gd name="connsiteX56-2097" fmla="*/ 3093720 w 4884420"/>
                <a:gd name="connsiteY56-2098" fmla="*/ 2235200 h 2514600"/>
                <a:gd name="connsiteX57-2099" fmla="*/ 3169920 w 4884420"/>
                <a:gd name="connsiteY57-2100" fmla="*/ 2133600 h 2514600"/>
                <a:gd name="connsiteX58-2101" fmla="*/ 3220720 w 4884420"/>
                <a:gd name="connsiteY58-2102" fmla="*/ 2095500 h 2514600"/>
                <a:gd name="connsiteX59-2103" fmla="*/ 3284220 w 4884420"/>
                <a:gd name="connsiteY59-2104" fmla="*/ 2120900 h 2514600"/>
                <a:gd name="connsiteX60-2105" fmla="*/ 3373120 w 4884420"/>
                <a:gd name="connsiteY60-2106" fmla="*/ 2222500 h 2514600"/>
                <a:gd name="connsiteX61-2107" fmla="*/ 3385820 w 4884420"/>
                <a:gd name="connsiteY61-2108" fmla="*/ 2260600 h 2514600"/>
                <a:gd name="connsiteX62-2109" fmla="*/ 3411220 w 4884420"/>
                <a:gd name="connsiteY62-2110" fmla="*/ 2374900 h 2514600"/>
                <a:gd name="connsiteX63-2111" fmla="*/ 3398520 w 4884420"/>
                <a:gd name="connsiteY63-2112" fmla="*/ 2438400 h 2514600"/>
                <a:gd name="connsiteX64-2113" fmla="*/ 3347720 w 4884420"/>
                <a:gd name="connsiteY64-2114" fmla="*/ 2387600 h 2514600"/>
                <a:gd name="connsiteX65-2115" fmla="*/ 3360420 w 4884420"/>
                <a:gd name="connsiteY65-2116" fmla="*/ 2286000 h 2514600"/>
                <a:gd name="connsiteX66-2117" fmla="*/ 3373120 w 4884420"/>
                <a:gd name="connsiteY66-2118" fmla="*/ 2222500 h 2514600"/>
                <a:gd name="connsiteX67-2119" fmla="*/ 3335020 w 4884420"/>
                <a:gd name="connsiteY67-2120" fmla="*/ 2159000 h 2514600"/>
                <a:gd name="connsiteX68-2121" fmla="*/ 3119120 w 4884420"/>
                <a:gd name="connsiteY68-2122" fmla="*/ 2044700 h 2514600"/>
                <a:gd name="connsiteX69-2123" fmla="*/ 2979420 w 4884420"/>
                <a:gd name="connsiteY69-2124" fmla="*/ 2032000 h 2514600"/>
                <a:gd name="connsiteX70-2125" fmla="*/ 2687320 w 4884420"/>
                <a:gd name="connsiteY70-2126" fmla="*/ 1943100 h 2514600"/>
                <a:gd name="connsiteX71-2127" fmla="*/ 2674620 w 4884420"/>
                <a:gd name="connsiteY71-2128" fmla="*/ 2070100 h 2514600"/>
                <a:gd name="connsiteX72-2129" fmla="*/ 2661920 w 4884420"/>
                <a:gd name="connsiteY72-2130" fmla="*/ 2324100 h 2514600"/>
                <a:gd name="connsiteX73-2131" fmla="*/ 2649220 w 4884420"/>
                <a:gd name="connsiteY73-2132" fmla="*/ 2374900 h 2514600"/>
                <a:gd name="connsiteX74-2133" fmla="*/ 2636520 w 4884420"/>
                <a:gd name="connsiteY74-2134" fmla="*/ 2438400 h 2514600"/>
                <a:gd name="connsiteX75-2135" fmla="*/ 2598420 w 4884420"/>
                <a:gd name="connsiteY75-2136" fmla="*/ 2451100 h 2514600"/>
                <a:gd name="connsiteX76-2137" fmla="*/ 2534920 w 4884420"/>
                <a:gd name="connsiteY76-2138" fmla="*/ 2400300 h 2514600"/>
                <a:gd name="connsiteX77-2139" fmla="*/ 2446020 w 4884420"/>
                <a:gd name="connsiteY77-2140" fmla="*/ 2349500 h 2514600"/>
                <a:gd name="connsiteX78-2141" fmla="*/ 2369820 w 4884420"/>
                <a:gd name="connsiteY78-2142" fmla="*/ 2260600 h 2514600"/>
                <a:gd name="connsiteX79-2143" fmla="*/ 2280920 w 4884420"/>
                <a:gd name="connsiteY79-2144" fmla="*/ 2197100 h 2514600"/>
                <a:gd name="connsiteX80-2145" fmla="*/ 2230120 w 4884420"/>
                <a:gd name="connsiteY80-2146" fmla="*/ 2184400 h 2514600"/>
                <a:gd name="connsiteX81-2147" fmla="*/ 2166620 w 4884420"/>
                <a:gd name="connsiteY81-2148" fmla="*/ 2197100 h 2514600"/>
                <a:gd name="connsiteX82-2149" fmla="*/ 2077720 w 4884420"/>
                <a:gd name="connsiteY82-2150" fmla="*/ 2273300 h 2514600"/>
                <a:gd name="connsiteX83-2151" fmla="*/ 1861820 w 4884420"/>
                <a:gd name="connsiteY83-2152" fmla="*/ 2260600 h 2514600"/>
                <a:gd name="connsiteX84-2153" fmla="*/ 0 w 4884420"/>
                <a:gd name="connsiteY84-2154" fmla="*/ 2252980 h 2514600"/>
                <a:gd name="connsiteX0-2155" fmla="*/ 4884420 w 4884420"/>
                <a:gd name="connsiteY0-2156" fmla="*/ 0 h 2514600"/>
                <a:gd name="connsiteX1-2157" fmla="*/ 4859020 w 4884420"/>
                <a:gd name="connsiteY1-2158" fmla="*/ 850900 h 2514600"/>
                <a:gd name="connsiteX2-2159" fmla="*/ 4846320 w 4884420"/>
                <a:gd name="connsiteY2-2160" fmla="*/ 1282700 h 2514600"/>
                <a:gd name="connsiteX3-2161" fmla="*/ 4820920 w 4884420"/>
                <a:gd name="connsiteY3-2162" fmla="*/ 1358900 h 2514600"/>
                <a:gd name="connsiteX4-2163" fmla="*/ 4808220 w 4884420"/>
                <a:gd name="connsiteY4-2164" fmla="*/ 1397000 h 2514600"/>
                <a:gd name="connsiteX5-2165" fmla="*/ 4770120 w 4884420"/>
                <a:gd name="connsiteY5-2166" fmla="*/ 1435100 h 2514600"/>
                <a:gd name="connsiteX6-2167" fmla="*/ 4757420 w 4884420"/>
                <a:gd name="connsiteY6-2168" fmla="*/ 1473200 h 2514600"/>
                <a:gd name="connsiteX7-2169" fmla="*/ 4668520 w 4884420"/>
                <a:gd name="connsiteY7-2170" fmla="*/ 1536700 h 2514600"/>
                <a:gd name="connsiteX8-2171" fmla="*/ 4516120 w 4884420"/>
                <a:gd name="connsiteY8-2172" fmla="*/ 1536700 h 2514600"/>
                <a:gd name="connsiteX9-2173" fmla="*/ 4439920 w 4884420"/>
                <a:gd name="connsiteY9-2174" fmla="*/ 1562100 h 2514600"/>
                <a:gd name="connsiteX10-2175" fmla="*/ 4452620 w 4884420"/>
                <a:gd name="connsiteY10-2176" fmla="*/ 1663700 h 2514600"/>
                <a:gd name="connsiteX11-2177" fmla="*/ 4579620 w 4884420"/>
                <a:gd name="connsiteY11-2178" fmla="*/ 1778000 h 2514600"/>
                <a:gd name="connsiteX12-2179" fmla="*/ 4643120 w 4884420"/>
                <a:gd name="connsiteY12-2180" fmla="*/ 1828800 h 2514600"/>
                <a:gd name="connsiteX13-2181" fmla="*/ 4719320 w 4884420"/>
                <a:gd name="connsiteY13-2182" fmla="*/ 1892300 h 2514600"/>
                <a:gd name="connsiteX14-2183" fmla="*/ 4757420 w 4884420"/>
                <a:gd name="connsiteY14-2184" fmla="*/ 1968500 h 2514600"/>
                <a:gd name="connsiteX15-2185" fmla="*/ 4795520 w 4884420"/>
                <a:gd name="connsiteY15-2186" fmla="*/ 2044700 h 2514600"/>
                <a:gd name="connsiteX16-2187" fmla="*/ 4770120 w 4884420"/>
                <a:gd name="connsiteY16-2188" fmla="*/ 2095500 h 2514600"/>
                <a:gd name="connsiteX17-2189" fmla="*/ 4732020 w 4884420"/>
                <a:gd name="connsiteY17-2190" fmla="*/ 2108200 h 2514600"/>
                <a:gd name="connsiteX18-2191" fmla="*/ 4693920 w 4884420"/>
                <a:gd name="connsiteY18-2192" fmla="*/ 2133600 h 2514600"/>
                <a:gd name="connsiteX19-2193" fmla="*/ 4605020 w 4884420"/>
                <a:gd name="connsiteY19-2194" fmla="*/ 2146300 h 2514600"/>
                <a:gd name="connsiteX20-2195" fmla="*/ 4528820 w 4884420"/>
                <a:gd name="connsiteY20-2196" fmla="*/ 2159000 h 2514600"/>
                <a:gd name="connsiteX21-2197" fmla="*/ 4351020 w 4884420"/>
                <a:gd name="connsiteY21-2198" fmla="*/ 2082800 h 2514600"/>
                <a:gd name="connsiteX22-2199" fmla="*/ 4338320 w 4884420"/>
                <a:gd name="connsiteY22-2200" fmla="*/ 2032000 h 2514600"/>
                <a:gd name="connsiteX23-2201" fmla="*/ 4376420 w 4884420"/>
                <a:gd name="connsiteY23-2202" fmla="*/ 2032000 h 2514600"/>
                <a:gd name="connsiteX24-2203" fmla="*/ 4427220 w 4884420"/>
                <a:gd name="connsiteY24-2204" fmla="*/ 2070100 h 2514600"/>
                <a:gd name="connsiteX25-2205" fmla="*/ 4376420 w 4884420"/>
                <a:gd name="connsiteY25-2206" fmla="*/ 1993900 h 2514600"/>
                <a:gd name="connsiteX26-2207" fmla="*/ 4312920 w 4884420"/>
                <a:gd name="connsiteY26-2208" fmla="*/ 1879600 h 2514600"/>
                <a:gd name="connsiteX27-2209" fmla="*/ 4325620 w 4884420"/>
                <a:gd name="connsiteY27-2210" fmla="*/ 1816100 h 2514600"/>
                <a:gd name="connsiteX28-2211" fmla="*/ 4287520 w 4884420"/>
                <a:gd name="connsiteY28-2212" fmla="*/ 1803400 h 2514600"/>
                <a:gd name="connsiteX29-2213" fmla="*/ 4147820 w 4884420"/>
                <a:gd name="connsiteY29-2214" fmla="*/ 1828800 h 2514600"/>
                <a:gd name="connsiteX30-2215" fmla="*/ 4071620 w 4884420"/>
                <a:gd name="connsiteY30-2216" fmla="*/ 1854200 h 2514600"/>
                <a:gd name="connsiteX31-2217" fmla="*/ 3995420 w 4884420"/>
                <a:gd name="connsiteY31-2218" fmla="*/ 1930400 h 2514600"/>
                <a:gd name="connsiteX32-2219" fmla="*/ 4008120 w 4884420"/>
                <a:gd name="connsiteY32-2220" fmla="*/ 2057400 h 2514600"/>
                <a:gd name="connsiteX33-2221" fmla="*/ 4058920 w 4884420"/>
                <a:gd name="connsiteY33-2222" fmla="*/ 2133600 h 2514600"/>
                <a:gd name="connsiteX34-2223" fmla="*/ 4084320 w 4884420"/>
                <a:gd name="connsiteY34-2224" fmla="*/ 2171700 h 2514600"/>
                <a:gd name="connsiteX35-2225" fmla="*/ 4097020 w 4884420"/>
                <a:gd name="connsiteY35-2226" fmla="*/ 2209800 h 2514600"/>
                <a:gd name="connsiteX36-2227" fmla="*/ 4135120 w 4884420"/>
                <a:gd name="connsiteY36-2228" fmla="*/ 2247900 h 2514600"/>
                <a:gd name="connsiteX37-2229" fmla="*/ 4122420 w 4884420"/>
                <a:gd name="connsiteY37-2230" fmla="*/ 2336800 h 2514600"/>
                <a:gd name="connsiteX38-2231" fmla="*/ 4084320 w 4884420"/>
                <a:gd name="connsiteY38-2232" fmla="*/ 2349500 h 2514600"/>
                <a:gd name="connsiteX39-2233" fmla="*/ 3957320 w 4884420"/>
                <a:gd name="connsiteY39-2234" fmla="*/ 2324100 h 2514600"/>
                <a:gd name="connsiteX40-2235" fmla="*/ 3919220 w 4884420"/>
                <a:gd name="connsiteY40-2236" fmla="*/ 2286000 h 2514600"/>
                <a:gd name="connsiteX41-2237" fmla="*/ 3804920 w 4884420"/>
                <a:gd name="connsiteY41-2238" fmla="*/ 2222500 h 2514600"/>
                <a:gd name="connsiteX42-2239" fmla="*/ 3779520 w 4884420"/>
                <a:gd name="connsiteY42-2240" fmla="*/ 2184400 h 2514600"/>
                <a:gd name="connsiteX43-2241" fmla="*/ 3754120 w 4884420"/>
                <a:gd name="connsiteY43-2242" fmla="*/ 2108200 h 2514600"/>
                <a:gd name="connsiteX44-2243" fmla="*/ 3741420 w 4884420"/>
                <a:gd name="connsiteY44-2244" fmla="*/ 2070100 h 2514600"/>
                <a:gd name="connsiteX45-2245" fmla="*/ 3703320 w 4884420"/>
                <a:gd name="connsiteY45-2246" fmla="*/ 1981200 h 2514600"/>
                <a:gd name="connsiteX46-2247" fmla="*/ 3652520 w 4884420"/>
                <a:gd name="connsiteY46-2248" fmla="*/ 1968500 h 2514600"/>
                <a:gd name="connsiteX47-2249" fmla="*/ 3500120 w 4884420"/>
                <a:gd name="connsiteY47-2250" fmla="*/ 1981200 h 2514600"/>
                <a:gd name="connsiteX48-2251" fmla="*/ 3449320 w 4884420"/>
                <a:gd name="connsiteY48-2252" fmla="*/ 2019300 h 2514600"/>
                <a:gd name="connsiteX49-2253" fmla="*/ 3373120 w 4884420"/>
                <a:gd name="connsiteY49-2254" fmla="*/ 2082800 h 2514600"/>
                <a:gd name="connsiteX50-2255" fmla="*/ 3322320 w 4884420"/>
                <a:gd name="connsiteY50-2256" fmla="*/ 2120900 h 2514600"/>
                <a:gd name="connsiteX51-2257" fmla="*/ 3233420 w 4884420"/>
                <a:gd name="connsiteY51-2258" fmla="*/ 2222500 h 2514600"/>
                <a:gd name="connsiteX52-2259" fmla="*/ 3220720 w 4884420"/>
                <a:gd name="connsiteY52-2260" fmla="*/ 2298700 h 2514600"/>
                <a:gd name="connsiteX53-2261" fmla="*/ 3220720 w 4884420"/>
                <a:gd name="connsiteY53-2262" fmla="*/ 2514600 h 2514600"/>
                <a:gd name="connsiteX54-2263" fmla="*/ 3144520 w 4884420"/>
                <a:gd name="connsiteY54-2264" fmla="*/ 2489200 h 2514600"/>
                <a:gd name="connsiteX55-2265" fmla="*/ 3081020 w 4884420"/>
                <a:gd name="connsiteY55-2266" fmla="*/ 2324100 h 2514600"/>
                <a:gd name="connsiteX56-2267" fmla="*/ 3093720 w 4884420"/>
                <a:gd name="connsiteY56-2268" fmla="*/ 2235200 h 2514600"/>
                <a:gd name="connsiteX57-2269" fmla="*/ 3169920 w 4884420"/>
                <a:gd name="connsiteY57-2270" fmla="*/ 2133600 h 2514600"/>
                <a:gd name="connsiteX58-2271" fmla="*/ 3220720 w 4884420"/>
                <a:gd name="connsiteY58-2272" fmla="*/ 2095500 h 2514600"/>
                <a:gd name="connsiteX59-2273" fmla="*/ 3284220 w 4884420"/>
                <a:gd name="connsiteY59-2274" fmla="*/ 2120900 h 2514600"/>
                <a:gd name="connsiteX60-2275" fmla="*/ 3373120 w 4884420"/>
                <a:gd name="connsiteY60-2276" fmla="*/ 2222500 h 2514600"/>
                <a:gd name="connsiteX61-2277" fmla="*/ 3385820 w 4884420"/>
                <a:gd name="connsiteY61-2278" fmla="*/ 2260600 h 2514600"/>
                <a:gd name="connsiteX62-2279" fmla="*/ 3411220 w 4884420"/>
                <a:gd name="connsiteY62-2280" fmla="*/ 2374900 h 2514600"/>
                <a:gd name="connsiteX63-2281" fmla="*/ 3398520 w 4884420"/>
                <a:gd name="connsiteY63-2282" fmla="*/ 2438400 h 2514600"/>
                <a:gd name="connsiteX64-2283" fmla="*/ 3347720 w 4884420"/>
                <a:gd name="connsiteY64-2284" fmla="*/ 2387600 h 2514600"/>
                <a:gd name="connsiteX65-2285" fmla="*/ 3360420 w 4884420"/>
                <a:gd name="connsiteY65-2286" fmla="*/ 2286000 h 2514600"/>
                <a:gd name="connsiteX66-2287" fmla="*/ 3373120 w 4884420"/>
                <a:gd name="connsiteY66-2288" fmla="*/ 2222500 h 2514600"/>
                <a:gd name="connsiteX67-2289" fmla="*/ 3335020 w 4884420"/>
                <a:gd name="connsiteY67-2290" fmla="*/ 2159000 h 2514600"/>
                <a:gd name="connsiteX68-2291" fmla="*/ 3119120 w 4884420"/>
                <a:gd name="connsiteY68-2292" fmla="*/ 2044700 h 2514600"/>
                <a:gd name="connsiteX69-2293" fmla="*/ 2979420 w 4884420"/>
                <a:gd name="connsiteY69-2294" fmla="*/ 2032000 h 2514600"/>
                <a:gd name="connsiteX70-2295" fmla="*/ 2687320 w 4884420"/>
                <a:gd name="connsiteY70-2296" fmla="*/ 1943100 h 2514600"/>
                <a:gd name="connsiteX71-2297" fmla="*/ 2674620 w 4884420"/>
                <a:gd name="connsiteY71-2298" fmla="*/ 2070100 h 2514600"/>
                <a:gd name="connsiteX72-2299" fmla="*/ 2661920 w 4884420"/>
                <a:gd name="connsiteY72-2300" fmla="*/ 2324100 h 2514600"/>
                <a:gd name="connsiteX73-2301" fmla="*/ 2649220 w 4884420"/>
                <a:gd name="connsiteY73-2302" fmla="*/ 2374900 h 2514600"/>
                <a:gd name="connsiteX74-2303" fmla="*/ 2636520 w 4884420"/>
                <a:gd name="connsiteY74-2304" fmla="*/ 2438400 h 2514600"/>
                <a:gd name="connsiteX75-2305" fmla="*/ 2598420 w 4884420"/>
                <a:gd name="connsiteY75-2306" fmla="*/ 2451100 h 2514600"/>
                <a:gd name="connsiteX76-2307" fmla="*/ 2446020 w 4884420"/>
                <a:gd name="connsiteY76-2308" fmla="*/ 2349500 h 2514600"/>
                <a:gd name="connsiteX77-2309" fmla="*/ 2369820 w 4884420"/>
                <a:gd name="connsiteY77-2310" fmla="*/ 2260600 h 2514600"/>
                <a:gd name="connsiteX78-2311" fmla="*/ 2280920 w 4884420"/>
                <a:gd name="connsiteY78-2312" fmla="*/ 2197100 h 2514600"/>
                <a:gd name="connsiteX79-2313" fmla="*/ 2230120 w 4884420"/>
                <a:gd name="connsiteY79-2314" fmla="*/ 2184400 h 2514600"/>
                <a:gd name="connsiteX80-2315" fmla="*/ 2166620 w 4884420"/>
                <a:gd name="connsiteY80-2316" fmla="*/ 2197100 h 2514600"/>
                <a:gd name="connsiteX81-2317" fmla="*/ 2077720 w 4884420"/>
                <a:gd name="connsiteY81-2318" fmla="*/ 2273300 h 2514600"/>
                <a:gd name="connsiteX82-2319" fmla="*/ 1861820 w 4884420"/>
                <a:gd name="connsiteY82-2320" fmla="*/ 2260600 h 2514600"/>
                <a:gd name="connsiteX83-2321" fmla="*/ 0 w 4884420"/>
                <a:gd name="connsiteY83-2322" fmla="*/ 2252980 h 2514600"/>
                <a:gd name="connsiteX0-2323" fmla="*/ 4884420 w 4884420"/>
                <a:gd name="connsiteY0-2324" fmla="*/ 0 h 2514600"/>
                <a:gd name="connsiteX1-2325" fmla="*/ 4859020 w 4884420"/>
                <a:gd name="connsiteY1-2326" fmla="*/ 850900 h 2514600"/>
                <a:gd name="connsiteX2-2327" fmla="*/ 4846320 w 4884420"/>
                <a:gd name="connsiteY2-2328" fmla="*/ 1282700 h 2514600"/>
                <a:gd name="connsiteX3-2329" fmla="*/ 4820920 w 4884420"/>
                <a:gd name="connsiteY3-2330" fmla="*/ 1358900 h 2514600"/>
                <a:gd name="connsiteX4-2331" fmla="*/ 4808220 w 4884420"/>
                <a:gd name="connsiteY4-2332" fmla="*/ 1397000 h 2514600"/>
                <a:gd name="connsiteX5-2333" fmla="*/ 4770120 w 4884420"/>
                <a:gd name="connsiteY5-2334" fmla="*/ 1435100 h 2514600"/>
                <a:gd name="connsiteX6-2335" fmla="*/ 4757420 w 4884420"/>
                <a:gd name="connsiteY6-2336" fmla="*/ 1473200 h 2514600"/>
                <a:gd name="connsiteX7-2337" fmla="*/ 4668520 w 4884420"/>
                <a:gd name="connsiteY7-2338" fmla="*/ 1536700 h 2514600"/>
                <a:gd name="connsiteX8-2339" fmla="*/ 4516120 w 4884420"/>
                <a:gd name="connsiteY8-2340" fmla="*/ 1536700 h 2514600"/>
                <a:gd name="connsiteX9-2341" fmla="*/ 4439920 w 4884420"/>
                <a:gd name="connsiteY9-2342" fmla="*/ 1562100 h 2514600"/>
                <a:gd name="connsiteX10-2343" fmla="*/ 4452620 w 4884420"/>
                <a:gd name="connsiteY10-2344" fmla="*/ 1663700 h 2514600"/>
                <a:gd name="connsiteX11-2345" fmla="*/ 4579620 w 4884420"/>
                <a:gd name="connsiteY11-2346" fmla="*/ 1778000 h 2514600"/>
                <a:gd name="connsiteX12-2347" fmla="*/ 4643120 w 4884420"/>
                <a:gd name="connsiteY12-2348" fmla="*/ 1828800 h 2514600"/>
                <a:gd name="connsiteX13-2349" fmla="*/ 4719320 w 4884420"/>
                <a:gd name="connsiteY13-2350" fmla="*/ 1892300 h 2514600"/>
                <a:gd name="connsiteX14-2351" fmla="*/ 4757420 w 4884420"/>
                <a:gd name="connsiteY14-2352" fmla="*/ 1968500 h 2514600"/>
                <a:gd name="connsiteX15-2353" fmla="*/ 4795520 w 4884420"/>
                <a:gd name="connsiteY15-2354" fmla="*/ 2044700 h 2514600"/>
                <a:gd name="connsiteX16-2355" fmla="*/ 4770120 w 4884420"/>
                <a:gd name="connsiteY16-2356" fmla="*/ 2095500 h 2514600"/>
                <a:gd name="connsiteX17-2357" fmla="*/ 4732020 w 4884420"/>
                <a:gd name="connsiteY17-2358" fmla="*/ 2108200 h 2514600"/>
                <a:gd name="connsiteX18-2359" fmla="*/ 4693920 w 4884420"/>
                <a:gd name="connsiteY18-2360" fmla="*/ 2133600 h 2514600"/>
                <a:gd name="connsiteX19-2361" fmla="*/ 4605020 w 4884420"/>
                <a:gd name="connsiteY19-2362" fmla="*/ 2146300 h 2514600"/>
                <a:gd name="connsiteX20-2363" fmla="*/ 4528820 w 4884420"/>
                <a:gd name="connsiteY20-2364" fmla="*/ 2159000 h 2514600"/>
                <a:gd name="connsiteX21-2365" fmla="*/ 4351020 w 4884420"/>
                <a:gd name="connsiteY21-2366" fmla="*/ 2082800 h 2514600"/>
                <a:gd name="connsiteX22-2367" fmla="*/ 4338320 w 4884420"/>
                <a:gd name="connsiteY22-2368" fmla="*/ 2032000 h 2514600"/>
                <a:gd name="connsiteX23-2369" fmla="*/ 4376420 w 4884420"/>
                <a:gd name="connsiteY23-2370" fmla="*/ 2032000 h 2514600"/>
                <a:gd name="connsiteX24-2371" fmla="*/ 4427220 w 4884420"/>
                <a:gd name="connsiteY24-2372" fmla="*/ 2070100 h 2514600"/>
                <a:gd name="connsiteX25-2373" fmla="*/ 4376420 w 4884420"/>
                <a:gd name="connsiteY25-2374" fmla="*/ 1993900 h 2514600"/>
                <a:gd name="connsiteX26-2375" fmla="*/ 4312920 w 4884420"/>
                <a:gd name="connsiteY26-2376" fmla="*/ 1879600 h 2514600"/>
                <a:gd name="connsiteX27-2377" fmla="*/ 4325620 w 4884420"/>
                <a:gd name="connsiteY27-2378" fmla="*/ 1816100 h 2514600"/>
                <a:gd name="connsiteX28-2379" fmla="*/ 4287520 w 4884420"/>
                <a:gd name="connsiteY28-2380" fmla="*/ 1803400 h 2514600"/>
                <a:gd name="connsiteX29-2381" fmla="*/ 4147820 w 4884420"/>
                <a:gd name="connsiteY29-2382" fmla="*/ 1828800 h 2514600"/>
                <a:gd name="connsiteX30-2383" fmla="*/ 4071620 w 4884420"/>
                <a:gd name="connsiteY30-2384" fmla="*/ 1854200 h 2514600"/>
                <a:gd name="connsiteX31-2385" fmla="*/ 3995420 w 4884420"/>
                <a:gd name="connsiteY31-2386" fmla="*/ 1930400 h 2514600"/>
                <a:gd name="connsiteX32-2387" fmla="*/ 4008120 w 4884420"/>
                <a:gd name="connsiteY32-2388" fmla="*/ 2057400 h 2514600"/>
                <a:gd name="connsiteX33-2389" fmla="*/ 4058920 w 4884420"/>
                <a:gd name="connsiteY33-2390" fmla="*/ 2133600 h 2514600"/>
                <a:gd name="connsiteX34-2391" fmla="*/ 4084320 w 4884420"/>
                <a:gd name="connsiteY34-2392" fmla="*/ 2171700 h 2514600"/>
                <a:gd name="connsiteX35-2393" fmla="*/ 4097020 w 4884420"/>
                <a:gd name="connsiteY35-2394" fmla="*/ 2209800 h 2514600"/>
                <a:gd name="connsiteX36-2395" fmla="*/ 4135120 w 4884420"/>
                <a:gd name="connsiteY36-2396" fmla="*/ 2247900 h 2514600"/>
                <a:gd name="connsiteX37-2397" fmla="*/ 4122420 w 4884420"/>
                <a:gd name="connsiteY37-2398" fmla="*/ 2336800 h 2514600"/>
                <a:gd name="connsiteX38-2399" fmla="*/ 4084320 w 4884420"/>
                <a:gd name="connsiteY38-2400" fmla="*/ 2349500 h 2514600"/>
                <a:gd name="connsiteX39-2401" fmla="*/ 3957320 w 4884420"/>
                <a:gd name="connsiteY39-2402" fmla="*/ 2324100 h 2514600"/>
                <a:gd name="connsiteX40-2403" fmla="*/ 3919220 w 4884420"/>
                <a:gd name="connsiteY40-2404" fmla="*/ 2286000 h 2514600"/>
                <a:gd name="connsiteX41-2405" fmla="*/ 3804920 w 4884420"/>
                <a:gd name="connsiteY41-2406" fmla="*/ 2222500 h 2514600"/>
                <a:gd name="connsiteX42-2407" fmla="*/ 3779520 w 4884420"/>
                <a:gd name="connsiteY42-2408" fmla="*/ 2184400 h 2514600"/>
                <a:gd name="connsiteX43-2409" fmla="*/ 3754120 w 4884420"/>
                <a:gd name="connsiteY43-2410" fmla="*/ 2108200 h 2514600"/>
                <a:gd name="connsiteX44-2411" fmla="*/ 3741420 w 4884420"/>
                <a:gd name="connsiteY44-2412" fmla="*/ 2070100 h 2514600"/>
                <a:gd name="connsiteX45-2413" fmla="*/ 3703320 w 4884420"/>
                <a:gd name="connsiteY45-2414" fmla="*/ 1981200 h 2514600"/>
                <a:gd name="connsiteX46-2415" fmla="*/ 3652520 w 4884420"/>
                <a:gd name="connsiteY46-2416" fmla="*/ 1968500 h 2514600"/>
                <a:gd name="connsiteX47-2417" fmla="*/ 3500120 w 4884420"/>
                <a:gd name="connsiteY47-2418" fmla="*/ 1981200 h 2514600"/>
                <a:gd name="connsiteX48-2419" fmla="*/ 3449320 w 4884420"/>
                <a:gd name="connsiteY48-2420" fmla="*/ 2019300 h 2514600"/>
                <a:gd name="connsiteX49-2421" fmla="*/ 3373120 w 4884420"/>
                <a:gd name="connsiteY49-2422" fmla="*/ 2082800 h 2514600"/>
                <a:gd name="connsiteX50-2423" fmla="*/ 3322320 w 4884420"/>
                <a:gd name="connsiteY50-2424" fmla="*/ 2120900 h 2514600"/>
                <a:gd name="connsiteX51-2425" fmla="*/ 3233420 w 4884420"/>
                <a:gd name="connsiteY51-2426" fmla="*/ 2222500 h 2514600"/>
                <a:gd name="connsiteX52-2427" fmla="*/ 3220720 w 4884420"/>
                <a:gd name="connsiteY52-2428" fmla="*/ 2298700 h 2514600"/>
                <a:gd name="connsiteX53-2429" fmla="*/ 3220720 w 4884420"/>
                <a:gd name="connsiteY53-2430" fmla="*/ 2514600 h 2514600"/>
                <a:gd name="connsiteX54-2431" fmla="*/ 3144520 w 4884420"/>
                <a:gd name="connsiteY54-2432" fmla="*/ 2489200 h 2514600"/>
                <a:gd name="connsiteX55-2433" fmla="*/ 3081020 w 4884420"/>
                <a:gd name="connsiteY55-2434" fmla="*/ 2324100 h 2514600"/>
                <a:gd name="connsiteX56-2435" fmla="*/ 3093720 w 4884420"/>
                <a:gd name="connsiteY56-2436" fmla="*/ 2235200 h 2514600"/>
                <a:gd name="connsiteX57-2437" fmla="*/ 3169920 w 4884420"/>
                <a:gd name="connsiteY57-2438" fmla="*/ 2133600 h 2514600"/>
                <a:gd name="connsiteX58-2439" fmla="*/ 3220720 w 4884420"/>
                <a:gd name="connsiteY58-2440" fmla="*/ 2095500 h 2514600"/>
                <a:gd name="connsiteX59-2441" fmla="*/ 3284220 w 4884420"/>
                <a:gd name="connsiteY59-2442" fmla="*/ 2120900 h 2514600"/>
                <a:gd name="connsiteX60-2443" fmla="*/ 3373120 w 4884420"/>
                <a:gd name="connsiteY60-2444" fmla="*/ 2222500 h 2514600"/>
                <a:gd name="connsiteX61-2445" fmla="*/ 3385820 w 4884420"/>
                <a:gd name="connsiteY61-2446" fmla="*/ 2260600 h 2514600"/>
                <a:gd name="connsiteX62-2447" fmla="*/ 3411220 w 4884420"/>
                <a:gd name="connsiteY62-2448" fmla="*/ 2374900 h 2514600"/>
                <a:gd name="connsiteX63-2449" fmla="*/ 3398520 w 4884420"/>
                <a:gd name="connsiteY63-2450" fmla="*/ 2438400 h 2514600"/>
                <a:gd name="connsiteX64-2451" fmla="*/ 3347720 w 4884420"/>
                <a:gd name="connsiteY64-2452" fmla="*/ 2387600 h 2514600"/>
                <a:gd name="connsiteX65-2453" fmla="*/ 3360420 w 4884420"/>
                <a:gd name="connsiteY65-2454" fmla="*/ 2286000 h 2514600"/>
                <a:gd name="connsiteX66-2455" fmla="*/ 3373120 w 4884420"/>
                <a:gd name="connsiteY66-2456" fmla="*/ 2222500 h 2514600"/>
                <a:gd name="connsiteX67-2457" fmla="*/ 3335020 w 4884420"/>
                <a:gd name="connsiteY67-2458" fmla="*/ 2159000 h 2514600"/>
                <a:gd name="connsiteX68-2459" fmla="*/ 3119120 w 4884420"/>
                <a:gd name="connsiteY68-2460" fmla="*/ 2044700 h 2514600"/>
                <a:gd name="connsiteX69-2461" fmla="*/ 2979420 w 4884420"/>
                <a:gd name="connsiteY69-2462" fmla="*/ 2032000 h 2514600"/>
                <a:gd name="connsiteX70-2463" fmla="*/ 2674620 w 4884420"/>
                <a:gd name="connsiteY70-2464" fmla="*/ 2070100 h 2514600"/>
                <a:gd name="connsiteX71-2465" fmla="*/ 2661920 w 4884420"/>
                <a:gd name="connsiteY71-2466" fmla="*/ 2324100 h 2514600"/>
                <a:gd name="connsiteX72-2467" fmla="*/ 2649220 w 4884420"/>
                <a:gd name="connsiteY72-2468" fmla="*/ 2374900 h 2514600"/>
                <a:gd name="connsiteX73-2469" fmla="*/ 2636520 w 4884420"/>
                <a:gd name="connsiteY73-2470" fmla="*/ 2438400 h 2514600"/>
                <a:gd name="connsiteX74-2471" fmla="*/ 2598420 w 4884420"/>
                <a:gd name="connsiteY74-2472" fmla="*/ 2451100 h 2514600"/>
                <a:gd name="connsiteX75-2473" fmla="*/ 2446020 w 4884420"/>
                <a:gd name="connsiteY75-2474" fmla="*/ 2349500 h 2514600"/>
                <a:gd name="connsiteX76-2475" fmla="*/ 2369820 w 4884420"/>
                <a:gd name="connsiteY76-2476" fmla="*/ 2260600 h 2514600"/>
                <a:gd name="connsiteX77-2477" fmla="*/ 2280920 w 4884420"/>
                <a:gd name="connsiteY77-2478" fmla="*/ 2197100 h 2514600"/>
                <a:gd name="connsiteX78-2479" fmla="*/ 2230120 w 4884420"/>
                <a:gd name="connsiteY78-2480" fmla="*/ 2184400 h 2514600"/>
                <a:gd name="connsiteX79-2481" fmla="*/ 2166620 w 4884420"/>
                <a:gd name="connsiteY79-2482" fmla="*/ 2197100 h 2514600"/>
                <a:gd name="connsiteX80-2483" fmla="*/ 2077720 w 4884420"/>
                <a:gd name="connsiteY80-2484" fmla="*/ 2273300 h 2514600"/>
                <a:gd name="connsiteX81-2485" fmla="*/ 1861820 w 4884420"/>
                <a:gd name="connsiteY81-2486" fmla="*/ 2260600 h 2514600"/>
                <a:gd name="connsiteX82-2487" fmla="*/ 0 w 4884420"/>
                <a:gd name="connsiteY82-2488" fmla="*/ 2252980 h 2514600"/>
                <a:gd name="connsiteX0-2489" fmla="*/ 4884420 w 4884420"/>
                <a:gd name="connsiteY0-2490" fmla="*/ 0 h 2514600"/>
                <a:gd name="connsiteX1-2491" fmla="*/ 4859020 w 4884420"/>
                <a:gd name="connsiteY1-2492" fmla="*/ 850900 h 2514600"/>
                <a:gd name="connsiteX2-2493" fmla="*/ 4846320 w 4884420"/>
                <a:gd name="connsiteY2-2494" fmla="*/ 1282700 h 2514600"/>
                <a:gd name="connsiteX3-2495" fmla="*/ 4820920 w 4884420"/>
                <a:gd name="connsiteY3-2496" fmla="*/ 1358900 h 2514600"/>
                <a:gd name="connsiteX4-2497" fmla="*/ 4808220 w 4884420"/>
                <a:gd name="connsiteY4-2498" fmla="*/ 1397000 h 2514600"/>
                <a:gd name="connsiteX5-2499" fmla="*/ 4770120 w 4884420"/>
                <a:gd name="connsiteY5-2500" fmla="*/ 1435100 h 2514600"/>
                <a:gd name="connsiteX6-2501" fmla="*/ 4757420 w 4884420"/>
                <a:gd name="connsiteY6-2502" fmla="*/ 1473200 h 2514600"/>
                <a:gd name="connsiteX7-2503" fmla="*/ 4668520 w 4884420"/>
                <a:gd name="connsiteY7-2504" fmla="*/ 1536700 h 2514600"/>
                <a:gd name="connsiteX8-2505" fmla="*/ 4516120 w 4884420"/>
                <a:gd name="connsiteY8-2506" fmla="*/ 1536700 h 2514600"/>
                <a:gd name="connsiteX9-2507" fmla="*/ 4439920 w 4884420"/>
                <a:gd name="connsiteY9-2508" fmla="*/ 1562100 h 2514600"/>
                <a:gd name="connsiteX10-2509" fmla="*/ 4452620 w 4884420"/>
                <a:gd name="connsiteY10-2510" fmla="*/ 1663700 h 2514600"/>
                <a:gd name="connsiteX11-2511" fmla="*/ 4579620 w 4884420"/>
                <a:gd name="connsiteY11-2512" fmla="*/ 1778000 h 2514600"/>
                <a:gd name="connsiteX12-2513" fmla="*/ 4643120 w 4884420"/>
                <a:gd name="connsiteY12-2514" fmla="*/ 1828800 h 2514600"/>
                <a:gd name="connsiteX13-2515" fmla="*/ 4719320 w 4884420"/>
                <a:gd name="connsiteY13-2516" fmla="*/ 1892300 h 2514600"/>
                <a:gd name="connsiteX14-2517" fmla="*/ 4757420 w 4884420"/>
                <a:gd name="connsiteY14-2518" fmla="*/ 1968500 h 2514600"/>
                <a:gd name="connsiteX15-2519" fmla="*/ 4795520 w 4884420"/>
                <a:gd name="connsiteY15-2520" fmla="*/ 2044700 h 2514600"/>
                <a:gd name="connsiteX16-2521" fmla="*/ 4770120 w 4884420"/>
                <a:gd name="connsiteY16-2522" fmla="*/ 2095500 h 2514600"/>
                <a:gd name="connsiteX17-2523" fmla="*/ 4732020 w 4884420"/>
                <a:gd name="connsiteY17-2524" fmla="*/ 2108200 h 2514600"/>
                <a:gd name="connsiteX18-2525" fmla="*/ 4693920 w 4884420"/>
                <a:gd name="connsiteY18-2526" fmla="*/ 2133600 h 2514600"/>
                <a:gd name="connsiteX19-2527" fmla="*/ 4605020 w 4884420"/>
                <a:gd name="connsiteY19-2528" fmla="*/ 2146300 h 2514600"/>
                <a:gd name="connsiteX20-2529" fmla="*/ 4528820 w 4884420"/>
                <a:gd name="connsiteY20-2530" fmla="*/ 2159000 h 2514600"/>
                <a:gd name="connsiteX21-2531" fmla="*/ 4351020 w 4884420"/>
                <a:gd name="connsiteY21-2532" fmla="*/ 2082800 h 2514600"/>
                <a:gd name="connsiteX22-2533" fmla="*/ 4338320 w 4884420"/>
                <a:gd name="connsiteY22-2534" fmla="*/ 2032000 h 2514600"/>
                <a:gd name="connsiteX23-2535" fmla="*/ 4376420 w 4884420"/>
                <a:gd name="connsiteY23-2536" fmla="*/ 2032000 h 2514600"/>
                <a:gd name="connsiteX24-2537" fmla="*/ 4427220 w 4884420"/>
                <a:gd name="connsiteY24-2538" fmla="*/ 2070100 h 2514600"/>
                <a:gd name="connsiteX25-2539" fmla="*/ 4376420 w 4884420"/>
                <a:gd name="connsiteY25-2540" fmla="*/ 1993900 h 2514600"/>
                <a:gd name="connsiteX26-2541" fmla="*/ 4312920 w 4884420"/>
                <a:gd name="connsiteY26-2542" fmla="*/ 1879600 h 2514600"/>
                <a:gd name="connsiteX27-2543" fmla="*/ 4325620 w 4884420"/>
                <a:gd name="connsiteY27-2544" fmla="*/ 1816100 h 2514600"/>
                <a:gd name="connsiteX28-2545" fmla="*/ 4287520 w 4884420"/>
                <a:gd name="connsiteY28-2546" fmla="*/ 1803400 h 2514600"/>
                <a:gd name="connsiteX29-2547" fmla="*/ 4147820 w 4884420"/>
                <a:gd name="connsiteY29-2548" fmla="*/ 1828800 h 2514600"/>
                <a:gd name="connsiteX30-2549" fmla="*/ 4071620 w 4884420"/>
                <a:gd name="connsiteY30-2550" fmla="*/ 1854200 h 2514600"/>
                <a:gd name="connsiteX31-2551" fmla="*/ 3995420 w 4884420"/>
                <a:gd name="connsiteY31-2552" fmla="*/ 1930400 h 2514600"/>
                <a:gd name="connsiteX32-2553" fmla="*/ 4008120 w 4884420"/>
                <a:gd name="connsiteY32-2554" fmla="*/ 2057400 h 2514600"/>
                <a:gd name="connsiteX33-2555" fmla="*/ 4058920 w 4884420"/>
                <a:gd name="connsiteY33-2556" fmla="*/ 2133600 h 2514600"/>
                <a:gd name="connsiteX34-2557" fmla="*/ 4084320 w 4884420"/>
                <a:gd name="connsiteY34-2558" fmla="*/ 2171700 h 2514600"/>
                <a:gd name="connsiteX35-2559" fmla="*/ 4097020 w 4884420"/>
                <a:gd name="connsiteY35-2560" fmla="*/ 2209800 h 2514600"/>
                <a:gd name="connsiteX36-2561" fmla="*/ 4135120 w 4884420"/>
                <a:gd name="connsiteY36-2562" fmla="*/ 2247900 h 2514600"/>
                <a:gd name="connsiteX37-2563" fmla="*/ 4122420 w 4884420"/>
                <a:gd name="connsiteY37-2564" fmla="*/ 2336800 h 2514600"/>
                <a:gd name="connsiteX38-2565" fmla="*/ 4084320 w 4884420"/>
                <a:gd name="connsiteY38-2566" fmla="*/ 2349500 h 2514600"/>
                <a:gd name="connsiteX39-2567" fmla="*/ 3957320 w 4884420"/>
                <a:gd name="connsiteY39-2568" fmla="*/ 2324100 h 2514600"/>
                <a:gd name="connsiteX40-2569" fmla="*/ 3919220 w 4884420"/>
                <a:gd name="connsiteY40-2570" fmla="*/ 2286000 h 2514600"/>
                <a:gd name="connsiteX41-2571" fmla="*/ 3804920 w 4884420"/>
                <a:gd name="connsiteY41-2572" fmla="*/ 2222500 h 2514600"/>
                <a:gd name="connsiteX42-2573" fmla="*/ 3779520 w 4884420"/>
                <a:gd name="connsiteY42-2574" fmla="*/ 2184400 h 2514600"/>
                <a:gd name="connsiteX43-2575" fmla="*/ 3754120 w 4884420"/>
                <a:gd name="connsiteY43-2576" fmla="*/ 2108200 h 2514600"/>
                <a:gd name="connsiteX44-2577" fmla="*/ 3741420 w 4884420"/>
                <a:gd name="connsiteY44-2578" fmla="*/ 2070100 h 2514600"/>
                <a:gd name="connsiteX45-2579" fmla="*/ 3703320 w 4884420"/>
                <a:gd name="connsiteY45-2580" fmla="*/ 1981200 h 2514600"/>
                <a:gd name="connsiteX46-2581" fmla="*/ 3652520 w 4884420"/>
                <a:gd name="connsiteY46-2582" fmla="*/ 1968500 h 2514600"/>
                <a:gd name="connsiteX47-2583" fmla="*/ 3500120 w 4884420"/>
                <a:gd name="connsiteY47-2584" fmla="*/ 1981200 h 2514600"/>
                <a:gd name="connsiteX48-2585" fmla="*/ 3449320 w 4884420"/>
                <a:gd name="connsiteY48-2586" fmla="*/ 2019300 h 2514600"/>
                <a:gd name="connsiteX49-2587" fmla="*/ 3373120 w 4884420"/>
                <a:gd name="connsiteY49-2588" fmla="*/ 2082800 h 2514600"/>
                <a:gd name="connsiteX50-2589" fmla="*/ 3322320 w 4884420"/>
                <a:gd name="connsiteY50-2590" fmla="*/ 2120900 h 2514600"/>
                <a:gd name="connsiteX51-2591" fmla="*/ 3233420 w 4884420"/>
                <a:gd name="connsiteY51-2592" fmla="*/ 2222500 h 2514600"/>
                <a:gd name="connsiteX52-2593" fmla="*/ 3220720 w 4884420"/>
                <a:gd name="connsiteY52-2594" fmla="*/ 2298700 h 2514600"/>
                <a:gd name="connsiteX53-2595" fmla="*/ 3220720 w 4884420"/>
                <a:gd name="connsiteY53-2596" fmla="*/ 2514600 h 2514600"/>
                <a:gd name="connsiteX54-2597" fmla="*/ 3144520 w 4884420"/>
                <a:gd name="connsiteY54-2598" fmla="*/ 2489200 h 2514600"/>
                <a:gd name="connsiteX55-2599" fmla="*/ 3081020 w 4884420"/>
                <a:gd name="connsiteY55-2600" fmla="*/ 2324100 h 2514600"/>
                <a:gd name="connsiteX56-2601" fmla="*/ 3093720 w 4884420"/>
                <a:gd name="connsiteY56-2602" fmla="*/ 2235200 h 2514600"/>
                <a:gd name="connsiteX57-2603" fmla="*/ 3169920 w 4884420"/>
                <a:gd name="connsiteY57-2604" fmla="*/ 2133600 h 2514600"/>
                <a:gd name="connsiteX58-2605" fmla="*/ 3284220 w 4884420"/>
                <a:gd name="connsiteY58-2606" fmla="*/ 2120900 h 2514600"/>
                <a:gd name="connsiteX59-2607" fmla="*/ 3373120 w 4884420"/>
                <a:gd name="connsiteY59-2608" fmla="*/ 2222500 h 2514600"/>
                <a:gd name="connsiteX60-2609" fmla="*/ 3385820 w 4884420"/>
                <a:gd name="connsiteY60-2610" fmla="*/ 2260600 h 2514600"/>
                <a:gd name="connsiteX61-2611" fmla="*/ 3411220 w 4884420"/>
                <a:gd name="connsiteY61-2612" fmla="*/ 2374900 h 2514600"/>
                <a:gd name="connsiteX62-2613" fmla="*/ 3398520 w 4884420"/>
                <a:gd name="connsiteY62-2614" fmla="*/ 2438400 h 2514600"/>
                <a:gd name="connsiteX63-2615" fmla="*/ 3347720 w 4884420"/>
                <a:gd name="connsiteY63-2616" fmla="*/ 2387600 h 2514600"/>
                <a:gd name="connsiteX64-2617" fmla="*/ 3360420 w 4884420"/>
                <a:gd name="connsiteY64-2618" fmla="*/ 2286000 h 2514600"/>
                <a:gd name="connsiteX65-2619" fmla="*/ 3373120 w 4884420"/>
                <a:gd name="connsiteY65-2620" fmla="*/ 2222500 h 2514600"/>
                <a:gd name="connsiteX66-2621" fmla="*/ 3335020 w 4884420"/>
                <a:gd name="connsiteY66-2622" fmla="*/ 2159000 h 2514600"/>
                <a:gd name="connsiteX67-2623" fmla="*/ 3119120 w 4884420"/>
                <a:gd name="connsiteY67-2624" fmla="*/ 2044700 h 2514600"/>
                <a:gd name="connsiteX68-2625" fmla="*/ 2979420 w 4884420"/>
                <a:gd name="connsiteY68-2626" fmla="*/ 2032000 h 2514600"/>
                <a:gd name="connsiteX69-2627" fmla="*/ 2674620 w 4884420"/>
                <a:gd name="connsiteY69-2628" fmla="*/ 2070100 h 2514600"/>
                <a:gd name="connsiteX70-2629" fmla="*/ 2661920 w 4884420"/>
                <a:gd name="connsiteY70-2630" fmla="*/ 2324100 h 2514600"/>
                <a:gd name="connsiteX71-2631" fmla="*/ 2649220 w 4884420"/>
                <a:gd name="connsiteY71-2632" fmla="*/ 2374900 h 2514600"/>
                <a:gd name="connsiteX72-2633" fmla="*/ 2636520 w 4884420"/>
                <a:gd name="connsiteY72-2634" fmla="*/ 2438400 h 2514600"/>
                <a:gd name="connsiteX73-2635" fmla="*/ 2598420 w 4884420"/>
                <a:gd name="connsiteY73-2636" fmla="*/ 2451100 h 2514600"/>
                <a:gd name="connsiteX74-2637" fmla="*/ 2446020 w 4884420"/>
                <a:gd name="connsiteY74-2638" fmla="*/ 2349500 h 2514600"/>
                <a:gd name="connsiteX75-2639" fmla="*/ 2369820 w 4884420"/>
                <a:gd name="connsiteY75-2640" fmla="*/ 2260600 h 2514600"/>
                <a:gd name="connsiteX76-2641" fmla="*/ 2280920 w 4884420"/>
                <a:gd name="connsiteY76-2642" fmla="*/ 2197100 h 2514600"/>
                <a:gd name="connsiteX77-2643" fmla="*/ 2230120 w 4884420"/>
                <a:gd name="connsiteY77-2644" fmla="*/ 2184400 h 2514600"/>
                <a:gd name="connsiteX78-2645" fmla="*/ 2166620 w 4884420"/>
                <a:gd name="connsiteY78-2646" fmla="*/ 2197100 h 2514600"/>
                <a:gd name="connsiteX79-2647" fmla="*/ 2077720 w 4884420"/>
                <a:gd name="connsiteY79-2648" fmla="*/ 2273300 h 2514600"/>
                <a:gd name="connsiteX80-2649" fmla="*/ 1861820 w 4884420"/>
                <a:gd name="connsiteY80-2650" fmla="*/ 2260600 h 2514600"/>
                <a:gd name="connsiteX81-2651" fmla="*/ 0 w 4884420"/>
                <a:gd name="connsiteY81-2652" fmla="*/ 2252980 h 2514600"/>
                <a:gd name="connsiteX0-2653" fmla="*/ 4884420 w 4884420"/>
                <a:gd name="connsiteY0-2654" fmla="*/ 0 h 2514600"/>
                <a:gd name="connsiteX1-2655" fmla="*/ 4859020 w 4884420"/>
                <a:gd name="connsiteY1-2656" fmla="*/ 850900 h 2514600"/>
                <a:gd name="connsiteX2-2657" fmla="*/ 4846320 w 4884420"/>
                <a:gd name="connsiteY2-2658" fmla="*/ 1282700 h 2514600"/>
                <a:gd name="connsiteX3-2659" fmla="*/ 4820920 w 4884420"/>
                <a:gd name="connsiteY3-2660" fmla="*/ 1358900 h 2514600"/>
                <a:gd name="connsiteX4-2661" fmla="*/ 4808220 w 4884420"/>
                <a:gd name="connsiteY4-2662" fmla="*/ 1397000 h 2514600"/>
                <a:gd name="connsiteX5-2663" fmla="*/ 4770120 w 4884420"/>
                <a:gd name="connsiteY5-2664" fmla="*/ 1435100 h 2514600"/>
                <a:gd name="connsiteX6-2665" fmla="*/ 4757420 w 4884420"/>
                <a:gd name="connsiteY6-2666" fmla="*/ 1473200 h 2514600"/>
                <a:gd name="connsiteX7-2667" fmla="*/ 4668520 w 4884420"/>
                <a:gd name="connsiteY7-2668" fmla="*/ 1536700 h 2514600"/>
                <a:gd name="connsiteX8-2669" fmla="*/ 4516120 w 4884420"/>
                <a:gd name="connsiteY8-2670" fmla="*/ 1536700 h 2514600"/>
                <a:gd name="connsiteX9-2671" fmla="*/ 4439920 w 4884420"/>
                <a:gd name="connsiteY9-2672" fmla="*/ 1562100 h 2514600"/>
                <a:gd name="connsiteX10-2673" fmla="*/ 4452620 w 4884420"/>
                <a:gd name="connsiteY10-2674" fmla="*/ 1663700 h 2514600"/>
                <a:gd name="connsiteX11-2675" fmla="*/ 4579620 w 4884420"/>
                <a:gd name="connsiteY11-2676" fmla="*/ 1778000 h 2514600"/>
                <a:gd name="connsiteX12-2677" fmla="*/ 4643120 w 4884420"/>
                <a:gd name="connsiteY12-2678" fmla="*/ 1828800 h 2514600"/>
                <a:gd name="connsiteX13-2679" fmla="*/ 4719320 w 4884420"/>
                <a:gd name="connsiteY13-2680" fmla="*/ 1892300 h 2514600"/>
                <a:gd name="connsiteX14-2681" fmla="*/ 4757420 w 4884420"/>
                <a:gd name="connsiteY14-2682" fmla="*/ 1968500 h 2514600"/>
                <a:gd name="connsiteX15-2683" fmla="*/ 4795520 w 4884420"/>
                <a:gd name="connsiteY15-2684" fmla="*/ 2044700 h 2514600"/>
                <a:gd name="connsiteX16-2685" fmla="*/ 4770120 w 4884420"/>
                <a:gd name="connsiteY16-2686" fmla="*/ 2095500 h 2514600"/>
                <a:gd name="connsiteX17-2687" fmla="*/ 4732020 w 4884420"/>
                <a:gd name="connsiteY17-2688" fmla="*/ 2108200 h 2514600"/>
                <a:gd name="connsiteX18-2689" fmla="*/ 4693920 w 4884420"/>
                <a:gd name="connsiteY18-2690" fmla="*/ 2133600 h 2514600"/>
                <a:gd name="connsiteX19-2691" fmla="*/ 4605020 w 4884420"/>
                <a:gd name="connsiteY19-2692" fmla="*/ 2146300 h 2514600"/>
                <a:gd name="connsiteX20-2693" fmla="*/ 4528820 w 4884420"/>
                <a:gd name="connsiteY20-2694" fmla="*/ 2159000 h 2514600"/>
                <a:gd name="connsiteX21-2695" fmla="*/ 4351020 w 4884420"/>
                <a:gd name="connsiteY21-2696" fmla="*/ 2082800 h 2514600"/>
                <a:gd name="connsiteX22-2697" fmla="*/ 4338320 w 4884420"/>
                <a:gd name="connsiteY22-2698" fmla="*/ 2032000 h 2514600"/>
                <a:gd name="connsiteX23-2699" fmla="*/ 4376420 w 4884420"/>
                <a:gd name="connsiteY23-2700" fmla="*/ 2032000 h 2514600"/>
                <a:gd name="connsiteX24-2701" fmla="*/ 4427220 w 4884420"/>
                <a:gd name="connsiteY24-2702" fmla="*/ 2070100 h 2514600"/>
                <a:gd name="connsiteX25-2703" fmla="*/ 4376420 w 4884420"/>
                <a:gd name="connsiteY25-2704" fmla="*/ 1993900 h 2514600"/>
                <a:gd name="connsiteX26-2705" fmla="*/ 4312920 w 4884420"/>
                <a:gd name="connsiteY26-2706" fmla="*/ 1879600 h 2514600"/>
                <a:gd name="connsiteX27-2707" fmla="*/ 4325620 w 4884420"/>
                <a:gd name="connsiteY27-2708" fmla="*/ 1816100 h 2514600"/>
                <a:gd name="connsiteX28-2709" fmla="*/ 4287520 w 4884420"/>
                <a:gd name="connsiteY28-2710" fmla="*/ 1803400 h 2514600"/>
                <a:gd name="connsiteX29-2711" fmla="*/ 4147820 w 4884420"/>
                <a:gd name="connsiteY29-2712" fmla="*/ 1828800 h 2514600"/>
                <a:gd name="connsiteX30-2713" fmla="*/ 4071620 w 4884420"/>
                <a:gd name="connsiteY30-2714" fmla="*/ 1854200 h 2514600"/>
                <a:gd name="connsiteX31-2715" fmla="*/ 3995420 w 4884420"/>
                <a:gd name="connsiteY31-2716" fmla="*/ 1930400 h 2514600"/>
                <a:gd name="connsiteX32-2717" fmla="*/ 4008120 w 4884420"/>
                <a:gd name="connsiteY32-2718" fmla="*/ 2057400 h 2514600"/>
                <a:gd name="connsiteX33-2719" fmla="*/ 4058920 w 4884420"/>
                <a:gd name="connsiteY33-2720" fmla="*/ 2133600 h 2514600"/>
                <a:gd name="connsiteX34-2721" fmla="*/ 4084320 w 4884420"/>
                <a:gd name="connsiteY34-2722" fmla="*/ 2171700 h 2514600"/>
                <a:gd name="connsiteX35-2723" fmla="*/ 4097020 w 4884420"/>
                <a:gd name="connsiteY35-2724" fmla="*/ 2209800 h 2514600"/>
                <a:gd name="connsiteX36-2725" fmla="*/ 4135120 w 4884420"/>
                <a:gd name="connsiteY36-2726" fmla="*/ 2247900 h 2514600"/>
                <a:gd name="connsiteX37-2727" fmla="*/ 4122420 w 4884420"/>
                <a:gd name="connsiteY37-2728" fmla="*/ 2336800 h 2514600"/>
                <a:gd name="connsiteX38-2729" fmla="*/ 4084320 w 4884420"/>
                <a:gd name="connsiteY38-2730" fmla="*/ 2349500 h 2514600"/>
                <a:gd name="connsiteX39-2731" fmla="*/ 3957320 w 4884420"/>
                <a:gd name="connsiteY39-2732" fmla="*/ 2324100 h 2514600"/>
                <a:gd name="connsiteX40-2733" fmla="*/ 3919220 w 4884420"/>
                <a:gd name="connsiteY40-2734" fmla="*/ 2286000 h 2514600"/>
                <a:gd name="connsiteX41-2735" fmla="*/ 3804920 w 4884420"/>
                <a:gd name="connsiteY41-2736" fmla="*/ 2222500 h 2514600"/>
                <a:gd name="connsiteX42-2737" fmla="*/ 3779520 w 4884420"/>
                <a:gd name="connsiteY42-2738" fmla="*/ 2184400 h 2514600"/>
                <a:gd name="connsiteX43-2739" fmla="*/ 3754120 w 4884420"/>
                <a:gd name="connsiteY43-2740" fmla="*/ 2108200 h 2514600"/>
                <a:gd name="connsiteX44-2741" fmla="*/ 3741420 w 4884420"/>
                <a:gd name="connsiteY44-2742" fmla="*/ 2070100 h 2514600"/>
                <a:gd name="connsiteX45-2743" fmla="*/ 3703320 w 4884420"/>
                <a:gd name="connsiteY45-2744" fmla="*/ 1981200 h 2514600"/>
                <a:gd name="connsiteX46-2745" fmla="*/ 3652520 w 4884420"/>
                <a:gd name="connsiteY46-2746" fmla="*/ 1968500 h 2514600"/>
                <a:gd name="connsiteX47-2747" fmla="*/ 3500120 w 4884420"/>
                <a:gd name="connsiteY47-2748" fmla="*/ 1981200 h 2514600"/>
                <a:gd name="connsiteX48-2749" fmla="*/ 3449320 w 4884420"/>
                <a:gd name="connsiteY48-2750" fmla="*/ 2019300 h 2514600"/>
                <a:gd name="connsiteX49-2751" fmla="*/ 3373120 w 4884420"/>
                <a:gd name="connsiteY49-2752" fmla="*/ 2082800 h 2514600"/>
                <a:gd name="connsiteX50-2753" fmla="*/ 3322320 w 4884420"/>
                <a:gd name="connsiteY50-2754" fmla="*/ 2120900 h 2514600"/>
                <a:gd name="connsiteX51-2755" fmla="*/ 3233420 w 4884420"/>
                <a:gd name="connsiteY51-2756" fmla="*/ 2222500 h 2514600"/>
                <a:gd name="connsiteX52-2757" fmla="*/ 3220720 w 4884420"/>
                <a:gd name="connsiteY52-2758" fmla="*/ 2298700 h 2514600"/>
                <a:gd name="connsiteX53-2759" fmla="*/ 3220720 w 4884420"/>
                <a:gd name="connsiteY53-2760" fmla="*/ 2514600 h 2514600"/>
                <a:gd name="connsiteX54-2761" fmla="*/ 3144520 w 4884420"/>
                <a:gd name="connsiteY54-2762" fmla="*/ 2489200 h 2514600"/>
                <a:gd name="connsiteX55-2763" fmla="*/ 3081020 w 4884420"/>
                <a:gd name="connsiteY55-2764" fmla="*/ 2324100 h 2514600"/>
                <a:gd name="connsiteX56-2765" fmla="*/ 3093720 w 4884420"/>
                <a:gd name="connsiteY56-2766" fmla="*/ 2235200 h 2514600"/>
                <a:gd name="connsiteX57-2767" fmla="*/ 3169920 w 4884420"/>
                <a:gd name="connsiteY57-2768" fmla="*/ 2133600 h 2514600"/>
                <a:gd name="connsiteX58-2769" fmla="*/ 3284220 w 4884420"/>
                <a:gd name="connsiteY58-2770" fmla="*/ 2120900 h 2514600"/>
                <a:gd name="connsiteX59-2771" fmla="*/ 3373120 w 4884420"/>
                <a:gd name="connsiteY59-2772" fmla="*/ 2222500 h 2514600"/>
                <a:gd name="connsiteX60-2773" fmla="*/ 3385820 w 4884420"/>
                <a:gd name="connsiteY60-2774" fmla="*/ 2260600 h 2514600"/>
                <a:gd name="connsiteX61-2775" fmla="*/ 3411220 w 4884420"/>
                <a:gd name="connsiteY61-2776" fmla="*/ 2374900 h 2514600"/>
                <a:gd name="connsiteX62-2777" fmla="*/ 3398520 w 4884420"/>
                <a:gd name="connsiteY62-2778" fmla="*/ 2438400 h 2514600"/>
                <a:gd name="connsiteX63-2779" fmla="*/ 3360420 w 4884420"/>
                <a:gd name="connsiteY63-2780" fmla="*/ 2286000 h 2514600"/>
                <a:gd name="connsiteX64-2781" fmla="*/ 3373120 w 4884420"/>
                <a:gd name="connsiteY64-2782" fmla="*/ 2222500 h 2514600"/>
                <a:gd name="connsiteX65-2783" fmla="*/ 3335020 w 4884420"/>
                <a:gd name="connsiteY65-2784" fmla="*/ 2159000 h 2514600"/>
                <a:gd name="connsiteX66-2785" fmla="*/ 3119120 w 4884420"/>
                <a:gd name="connsiteY66-2786" fmla="*/ 2044700 h 2514600"/>
                <a:gd name="connsiteX67-2787" fmla="*/ 2979420 w 4884420"/>
                <a:gd name="connsiteY67-2788" fmla="*/ 2032000 h 2514600"/>
                <a:gd name="connsiteX68-2789" fmla="*/ 2674620 w 4884420"/>
                <a:gd name="connsiteY68-2790" fmla="*/ 2070100 h 2514600"/>
                <a:gd name="connsiteX69-2791" fmla="*/ 2661920 w 4884420"/>
                <a:gd name="connsiteY69-2792" fmla="*/ 2324100 h 2514600"/>
                <a:gd name="connsiteX70-2793" fmla="*/ 2649220 w 4884420"/>
                <a:gd name="connsiteY70-2794" fmla="*/ 2374900 h 2514600"/>
                <a:gd name="connsiteX71-2795" fmla="*/ 2636520 w 4884420"/>
                <a:gd name="connsiteY71-2796" fmla="*/ 2438400 h 2514600"/>
                <a:gd name="connsiteX72-2797" fmla="*/ 2598420 w 4884420"/>
                <a:gd name="connsiteY72-2798" fmla="*/ 2451100 h 2514600"/>
                <a:gd name="connsiteX73-2799" fmla="*/ 2446020 w 4884420"/>
                <a:gd name="connsiteY73-2800" fmla="*/ 2349500 h 2514600"/>
                <a:gd name="connsiteX74-2801" fmla="*/ 2369820 w 4884420"/>
                <a:gd name="connsiteY74-2802" fmla="*/ 2260600 h 2514600"/>
                <a:gd name="connsiteX75-2803" fmla="*/ 2280920 w 4884420"/>
                <a:gd name="connsiteY75-2804" fmla="*/ 2197100 h 2514600"/>
                <a:gd name="connsiteX76-2805" fmla="*/ 2230120 w 4884420"/>
                <a:gd name="connsiteY76-2806" fmla="*/ 2184400 h 2514600"/>
                <a:gd name="connsiteX77-2807" fmla="*/ 2166620 w 4884420"/>
                <a:gd name="connsiteY77-2808" fmla="*/ 2197100 h 2514600"/>
                <a:gd name="connsiteX78-2809" fmla="*/ 2077720 w 4884420"/>
                <a:gd name="connsiteY78-2810" fmla="*/ 2273300 h 2514600"/>
                <a:gd name="connsiteX79-2811" fmla="*/ 1861820 w 4884420"/>
                <a:gd name="connsiteY79-2812" fmla="*/ 2260600 h 2514600"/>
                <a:gd name="connsiteX80-2813" fmla="*/ 0 w 4884420"/>
                <a:gd name="connsiteY80-2814" fmla="*/ 2252980 h 2514600"/>
                <a:gd name="connsiteX0-2815" fmla="*/ 4884420 w 4884420"/>
                <a:gd name="connsiteY0-2816" fmla="*/ 0 h 2514600"/>
                <a:gd name="connsiteX1-2817" fmla="*/ 4859020 w 4884420"/>
                <a:gd name="connsiteY1-2818" fmla="*/ 850900 h 2514600"/>
                <a:gd name="connsiteX2-2819" fmla="*/ 4846320 w 4884420"/>
                <a:gd name="connsiteY2-2820" fmla="*/ 1282700 h 2514600"/>
                <a:gd name="connsiteX3-2821" fmla="*/ 4820920 w 4884420"/>
                <a:gd name="connsiteY3-2822" fmla="*/ 1358900 h 2514600"/>
                <a:gd name="connsiteX4-2823" fmla="*/ 4808220 w 4884420"/>
                <a:gd name="connsiteY4-2824" fmla="*/ 1397000 h 2514600"/>
                <a:gd name="connsiteX5-2825" fmla="*/ 4770120 w 4884420"/>
                <a:gd name="connsiteY5-2826" fmla="*/ 1435100 h 2514600"/>
                <a:gd name="connsiteX6-2827" fmla="*/ 4757420 w 4884420"/>
                <a:gd name="connsiteY6-2828" fmla="*/ 1473200 h 2514600"/>
                <a:gd name="connsiteX7-2829" fmla="*/ 4668520 w 4884420"/>
                <a:gd name="connsiteY7-2830" fmla="*/ 1536700 h 2514600"/>
                <a:gd name="connsiteX8-2831" fmla="*/ 4516120 w 4884420"/>
                <a:gd name="connsiteY8-2832" fmla="*/ 1536700 h 2514600"/>
                <a:gd name="connsiteX9-2833" fmla="*/ 4439920 w 4884420"/>
                <a:gd name="connsiteY9-2834" fmla="*/ 1562100 h 2514600"/>
                <a:gd name="connsiteX10-2835" fmla="*/ 4452620 w 4884420"/>
                <a:gd name="connsiteY10-2836" fmla="*/ 1663700 h 2514600"/>
                <a:gd name="connsiteX11-2837" fmla="*/ 4579620 w 4884420"/>
                <a:gd name="connsiteY11-2838" fmla="*/ 1778000 h 2514600"/>
                <a:gd name="connsiteX12-2839" fmla="*/ 4643120 w 4884420"/>
                <a:gd name="connsiteY12-2840" fmla="*/ 1828800 h 2514600"/>
                <a:gd name="connsiteX13-2841" fmla="*/ 4719320 w 4884420"/>
                <a:gd name="connsiteY13-2842" fmla="*/ 1892300 h 2514600"/>
                <a:gd name="connsiteX14-2843" fmla="*/ 4757420 w 4884420"/>
                <a:gd name="connsiteY14-2844" fmla="*/ 1968500 h 2514600"/>
                <a:gd name="connsiteX15-2845" fmla="*/ 4795520 w 4884420"/>
                <a:gd name="connsiteY15-2846" fmla="*/ 2044700 h 2514600"/>
                <a:gd name="connsiteX16-2847" fmla="*/ 4770120 w 4884420"/>
                <a:gd name="connsiteY16-2848" fmla="*/ 2095500 h 2514600"/>
                <a:gd name="connsiteX17-2849" fmla="*/ 4732020 w 4884420"/>
                <a:gd name="connsiteY17-2850" fmla="*/ 2108200 h 2514600"/>
                <a:gd name="connsiteX18-2851" fmla="*/ 4693920 w 4884420"/>
                <a:gd name="connsiteY18-2852" fmla="*/ 2133600 h 2514600"/>
                <a:gd name="connsiteX19-2853" fmla="*/ 4605020 w 4884420"/>
                <a:gd name="connsiteY19-2854" fmla="*/ 2146300 h 2514600"/>
                <a:gd name="connsiteX20-2855" fmla="*/ 4528820 w 4884420"/>
                <a:gd name="connsiteY20-2856" fmla="*/ 2159000 h 2514600"/>
                <a:gd name="connsiteX21-2857" fmla="*/ 4351020 w 4884420"/>
                <a:gd name="connsiteY21-2858" fmla="*/ 2082800 h 2514600"/>
                <a:gd name="connsiteX22-2859" fmla="*/ 4338320 w 4884420"/>
                <a:gd name="connsiteY22-2860" fmla="*/ 2032000 h 2514600"/>
                <a:gd name="connsiteX23-2861" fmla="*/ 4376420 w 4884420"/>
                <a:gd name="connsiteY23-2862" fmla="*/ 2032000 h 2514600"/>
                <a:gd name="connsiteX24-2863" fmla="*/ 4427220 w 4884420"/>
                <a:gd name="connsiteY24-2864" fmla="*/ 2070100 h 2514600"/>
                <a:gd name="connsiteX25-2865" fmla="*/ 4376420 w 4884420"/>
                <a:gd name="connsiteY25-2866" fmla="*/ 1993900 h 2514600"/>
                <a:gd name="connsiteX26-2867" fmla="*/ 4312920 w 4884420"/>
                <a:gd name="connsiteY26-2868" fmla="*/ 1879600 h 2514600"/>
                <a:gd name="connsiteX27-2869" fmla="*/ 4325620 w 4884420"/>
                <a:gd name="connsiteY27-2870" fmla="*/ 1816100 h 2514600"/>
                <a:gd name="connsiteX28-2871" fmla="*/ 4287520 w 4884420"/>
                <a:gd name="connsiteY28-2872" fmla="*/ 1803400 h 2514600"/>
                <a:gd name="connsiteX29-2873" fmla="*/ 4147820 w 4884420"/>
                <a:gd name="connsiteY29-2874" fmla="*/ 1828800 h 2514600"/>
                <a:gd name="connsiteX30-2875" fmla="*/ 4071620 w 4884420"/>
                <a:gd name="connsiteY30-2876" fmla="*/ 1854200 h 2514600"/>
                <a:gd name="connsiteX31-2877" fmla="*/ 3995420 w 4884420"/>
                <a:gd name="connsiteY31-2878" fmla="*/ 1930400 h 2514600"/>
                <a:gd name="connsiteX32-2879" fmla="*/ 4008120 w 4884420"/>
                <a:gd name="connsiteY32-2880" fmla="*/ 2057400 h 2514600"/>
                <a:gd name="connsiteX33-2881" fmla="*/ 4058920 w 4884420"/>
                <a:gd name="connsiteY33-2882" fmla="*/ 2133600 h 2514600"/>
                <a:gd name="connsiteX34-2883" fmla="*/ 4084320 w 4884420"/>
                <a:gd name="connsiteY34-2884" fmla="*/ 2171700 h 2514600"/>
                <a:gd name="connsiteX35-2885" fmla="*/ 4097020 w 4884420"/>
                <a:gd name="connsiteY35-2886" fmla="*/ 2209800 h 2514600"/>
                <a:gd name="connsiteX36-2887" fmla="*/ 4135120 w 4884420"/>
                <a:gd name="connsiteY36-2888" fmla="*/ 2247900 h 2514600"/>
                <a:gd name="connsiteX37-2889" fmla="*/ 4122420 w 4884420"/>
                <a:gd name="connsiteY37-2890" fmla="*/ 2336800 h 2514600"/>
                <a:gd name="connsiteX38-2891" fmla="*/ 4084320 w 4884420"/>
                <a:gd name="connsiteY38-2892" fmla="*/ 2349500 h 2514600"/>
                <a:gd name="connsiteX39-2893" fmla="*/ 3957320 w 4884420"/>
                <a:gd name="connsiteY39-2894" fmla="*/ 2324100 h 2514600"/>
                <a:gd name="connsiteX40-2895" fmla="*/ 3919220 w 4884420"/>
                <a:gd name="connsiteY40-2896" fmla="*/ 2286000 h 2514600"/>
                <a:gd name="connsiteX41-2897" fmla="*/ 3804920 w 4884420"/>
                <a:gd name="connsiteY41-2898" fmla="*/ 2222500 h 2514600"/>
                <a:gd name="connsiteX42-2899" fmla="*/ 3779520 w 4884420"/>
                <a:gd name="connsiteY42-2900" fmla="*/ 2184400 h 2514600"/>
                <a:gd name="connsiteX43-2901" fmla="*/ 3754120 w 4884420"/>
                <a:gd name="connsiteY43-2902" fmla="*/ 2108200 h 2514600"/>
                <a:gd name="connsiteX44-2903" fmla="*/ 3741420 w 4884420"/>
                <a:gd name="connsiteY44-2904" fmla="*/ 2070100 h 2514600"/>
                <a:gd name="connsiteX45-2905" fmla="*/ 3703320 w 4884420"/>
                <a:gd name="connsiteY45-2906" fmla="*/ 1981200 h 2514600"/>
                <a:gd name="connsiteX46-2907" fmla="*/ 3652520 w 4884420"/>
                <a:gd name="connsiteY46-2908" fmla="*/ 1968500 h 2514600"/>
                <a:gd name="connsiteX47-2909" fmla="*/ 3500120 w 4884420"/>
                <a:gd name="connsiteY47-2910" fmla="*/ 1981200 h 2514600"/>
                <a:gd name="connsiteX48-2911" fmla="*/ 3449320 w 4884420"/>
                <a:gd name="connsiteY48-2912" fmla="*/ 2019300 h 2514600"/>
                <a:gd name="connsiteX49-2913" fmla="*/ 3373120 w 4884420"/>
                <a:gd name="connsiteY49-2914" fmla="*/ 2082800 h 2514600"/>
                <a:gd name="connsiteX50-2915" fmla="*/ 3322320 w 4884420"/>
                <a:gd name="connsiteY50-2916" fmla="*/ 2120900 h 2514600"/>
                <a:gd name="connsiteX51-2917" fmla="*/ 3233420 w 4884420"/>
                <a:gd name="connsiteY51-2918" fmla="*/ 2222500 h 2514600"/>
                <a:gd name="connsiteX52-2919" fmla="*/ 3220720 w 4884420"/>
                <a:gd name="connsiteY52-2920" fmla="*/ 2298700 h 2514600"/>
                <a:gd name="connsiteX53-2921" fmla="*/ 3220720 w 4884420"/>
                <a:gd name="connsiteY53-2922" fmla="*/ 2514600 h 2514600"/>
                <a:gd name="connsiteX54-2923" fmla="*/ 3144520 w 4884420"/>
                <a:gd name="connsiteY54-2924" fmla="*/ 2489200 h 2514600"/>
                <a:gd name="connsiteX55-2925" fmla="*/ 3081020 w 4884420"/>
                <a:gd name="connsiteY55-2926" fmla="*/ 2324100 h 2514600"/>
                <a:gd name="connsiteX56-2927" fmla="*/ 3093720 w 4884420"/>
                <a:gd name="connsiteY56-2928" fmla="*/ 2235200 h 2514600"/>
                <a:gd name="connsiteX57-2929" fmla="*/ 3169920 w 4884420"/>
                <a:gd name="connsiteY57-2930" fmla="*/ 2133600 h 2514600"/>
                <a:gd name="connsiteX58-2931" fmla="*/ 3284220 w 4884420"/>
                <a:gd name="connsiteY58-2932" fmla="*/ 2120900 h 2514600"/>
                <a:gd name="connsiteX59-2933" fmla="*/ 3373120 w 4884420"/>
                <a:gd name="connsiteY59-2934" fmla="*/ 2222500 h 2514600"/>
                <a:gd name="connsiteX60-2935" fmla="*/ 3385820 w 4884420"/>
                <a:gd name="connsiteY60-2936" fmla="*/ 2260600 h 2514600"/>
                <a:gd name="connsiteX61-2937" fmla="*/ 3411220 w 4884420"/>
                <a:gd name="connsiteY61-2938" fmla="*/ 2374900 h 2514600"/>
                <a:gd name="connsiteX62-2939" fmla="*/ 3398520 w 4884420"/>
                <a:gd name="connsiteY62-2940" fmla="*/ 2438400 h 2514600"/>
                <a:gd name="connsiteX63-2941" fmla="*/ 3329463 w 4884420"/>
                <a:gd name="connsiteY63-2942" fmla="*/ 2338387 h 2514600"/>
                <a:gd name="connsiteX64-2943" fmla="*/ 3373120 w 4884420"/>
                <a:gd name="connsiteY64-2944" fmla="*/ 2222500 h 2514600"/>
                <a:gd name="connsiteX65-2945" fmla="*/ 3335020 w 4884420"/>
                <a:gd name="connsiteY65-2946" fmla="*/ 2159000 h 2514600"/>
                <a:gd name="connsiteX66-2947" fmla="*/ 3119120 w 4884420"/>
                <a:gd name="connsiteY66-2948" fmla="*/ 2044700 h 2514600"/>
                <a:gd name="connsiteX67-2949" fmla="*/ 2979420 w 4884420"/>
                <a:gd name="connsiteY67-2950" fmla="*/ 2032000 h 2514600"/>
                <a:gd name="connsiteX68-2951" fmla="*/ 2674620 w 4884420"/>
                <a:gd name="connsiteY68-2952" fmla="*/ 2070100 h 2514600"/>
                <a:gd name="connsiteX69-2953" fmla="*/ 2661920 w 4884420"/>
                <a:gd name="connsiteY69-2954" fmla="*/ 2324100 h 2514600"/>
                <a:gd name="connsiteX70-2955" fmla="*/ 2649220 w 4884420"/>
                <a:gd name="connsiteY70-2956" fmla="*/ 2374900 h 2514600"/>
                <a:gd name="connsiteX71-2957" fmla="*/ 2636520 w 4884420"/>
                <a:gd name="connsiteY71-2958" fmla="*/ 2438400 h 2514600"/>
                <a:gd name="connsiteX72-2959" fmla="*/ 2598420 w 4884420"/>
                <a:gd name="connsiteY72-2960" fmla="*/ 2451100 h 2514600"/>
                <a:gd name="connsiteX73-2961" fmla="*/ 2446020 w 4884420"/>
                <a:gd name="connsiteY73-2962" fmla="*/ 2349500 h 2514600"/>
                <a:gd name="connsiteX74-2963" fmla="*/ 2369820 w 4884420"/>
                <a:gd name="connsiteY74-2964" fmla="*/ 2260600 h 2514600"/>
                <a:gd name="connsiteX75-2965" fmla="*/ 2280920 w 4884420"/>
                <a:gd name="connsiteY75-2966" fmla="*/ 2197100 h 2514600"/>
                <a:gd name="connsiteX76-2967" fmla="*/ 2230120 w 4884420"/>
                <a:gd name="connsiteY76-2968" fmla="*/ 2184400 h 2514600"/>
                <a:gd name="connsiteX77-2969" fmla="*/ 2166620 w 4884420"/>
                <a:gd name="connsiteY77-2970" fmla="*/ 2197100 h 2514600"/>
                <a:gd name="connsiteX78-2971" fmla="*/ 2077720 w 4884420"/>
                <a:gd name="connsiteY78-2972" fmla="*/ 2273300 h 2514600"/>
                <a:gd name="connsiteX79-2973" fmla="*/ 1861820 w 4884420"/>
                <a:gd name="connsiteY79-2974" fmla="*/ 2260600 h 2514600"/>
                <a:gd name="connsiteX80-2975" fmla="*/ 0 w 4884420"/>
                <a:gd name="connsiteY80-2976" fmla="*/ 2252980 h 2514600"/>
                <a:gd name="connsiteX0-2977" fmla="*/ 4884420 w 4884420"/>
                <a:gd name="connsiteY0-2978" fmla="*/ 0 h 2514600"/>
                <a:gd name="connsiteX1-2979" fmla="*/ 4859020 w 4884420"/>
                <a:gd name="connsiteY1-2980" fmla="*/ 850900 h 2514600"/>
                <a:gd name="connsiteX2-2981" fmla="*/ 4846320 w 4884420"/>
                <a:gd name="connsiteY2-2982" fmla="*/ 1282700 h 2514600"/>
                <a:gd name="connsiteX3-2983" fmla="*/ 4820920 w 4884420"/>
                <a:gd name="connsiteY3-2984" fmla="*/ 1358900 h 2514600"/>
                <a:gd name="connsiteX4-2985" fmla="*/ 4808220 w 4884420"/>
                <a:gd name="connsiteY4-2986" fmla="*/ 1397000 h 2514600"/>
                <a:gd name="connsiteX5-2987" fmla="*/ 4770120 w 4884420"/>
                <a:gd name="connsiteY5-2988" fmla="*/ 1435100 h 2514600"/>
                <a:gd name="connsiteX6-2989" fmla="*/ 4757420 w 4884420"/>
                <a:gd name="connsiteY6-2990" fmla="*/ 1473200 h 2514600"/>
                <a:gd name="connsiteX7-2991" fmla="*/ 4668520 w 4884420"/>
                <a:gd name="connsiteY7-2992" fmla="*/ 1536700 h 2514600"/>
                <a:gd name="connsiteX8-2993" fmla="*/ 4516120 w 4884420"/>
                <a:gd name="connsiteY8-2994" fmla="*/ 1536700 h 2514600"/>
                <a:gd name="connsiteX9-2995" fmla="*/ 4439920 w 4884420"/>
                <a:gd name="connsiteY9-2996" fmla="*/ 1562100 h 2514600"/>
                <a:gd name="connsiteX10-2997" fmla="*/ 4452620 w 4884420"/>
                <a:gd name="connsiteY10-2998" fmla="*/ 1663700 h 2514600"/>
                <a:gd name="connsiteX11-2999" fmla="*/ 4579620 w 4884420"/>
                <a:gd name="connsiteY11-3000" fmla="*/ 1778000 h 2514600"/>
                <a:gd name="connsiteX12-3001" fmla="*/ 4643120 w 4884420"/>
                <a:gd name="connsiteY12-3002" fmla="*/ 1828800 h 2514600"/>
                <a:gd name="connsiteX13-3003" fmla="*/ 4719320 w 4884420"/>
                <a:gd name="connsiteY13-3004" fmla="*/ 1892300 h 2514600"/>
                <a:gd name="connsiteX14-3005" fmla="*/ 4757420 w 4884420"/>
                <a:gd name="connsiteY14-3006" fmla="*/ 1968500 h 2514600"/>
                <a:gd name="connsiteX15-3007" fmla="*/ 4795520 w 4884420"/>
                <a:gd name="connsiteY15-3008" fmla="*/ 2044700 h 2514600"/>
                <a:gd name="connsiteX16-3009" fmla="*/ 4770120 w 4884420"/>
                <a:gd name="connsiteY16-3010" fmla="*/ 2095500 h 2514600"/>
                <a:gd name="connsiteX17-3011" fmla="*/ 4732020 w 4884420"/>
                <a:gd name="connsiteY17-3012" fmla="*/ 2108200 h 2514600"/>
                <a:gd name="connsiteX18-3013" fmla="*/ 4693920 w 4884420"/>
                <a:gd name="connsiteY18-3014" fmla="*/ 2133600 h 2514600"/>
                <a:gd name="connsiteX19-3015" fmla="*/ 4605020 w 4884420"/>
                <a:gd name="connsiteY19-3016" fmla="*/ 2146300 h 2514600"/>
                <a:gd name="connsiteX20-3017" fmla="*/ 4528820 w 4884420"/>
                <a:gd name="connsiteY20-3018" fmla="*/ 2159000 h 2514600"/>
                <a:gd name="connsiteX21-3019" fmla="*/ 4351020 w 4884420"/>
                <a:gd name="connsiteY21-3020" fmla="*/ 2082800 h 2514600"/>
                <a:gd name="connsiteX22-3021" fmla="*/ 4338320 w 4884420"/>
                <a:gd name="connsiteY22-3022" fmla="*/ 2032000 h 2514600"/>
                <a:gd name="connsiteX23-3023" fmla="*/ 4376420 w 4884420"/>
                <a:gd name="connsiteY23-3024" fmla="*/ 2032000 h 2514600"/>
                <a:gd name="connsiteX24-3025" fmla="*/ 4427220 w 4884420"/>
                <a:gd name="connsiteY24-3026" fmla="*/ 2070100 h 2514600"/>
                <a:gd name="connsiteX25-3027" fmla="*/ 4376420 w 4884420"/>
                <a:gd name="connsiteY25-3028" fmla="*/ 1993900 h 2514600"/>
                <a:gd name="connsiteX26-3029" fmla="*/ 4312920 w 4884420"/>
                <a:gd name="connsiteY26-3030" fmla="*/ 1879600 h 2514600"/>
                <a:gd name="connsiteX27-3031" fmla="*/ 4325620 w 4884420"/>
                <a:gd name="connsiteY27-3032" fmla="*/ 1816100 h 2514600"/>
                <a:gd name="connsiteX28-3033" fmla="*/ 4287520 w 4884420"/>
                <a:gd name="connsiteY28-3034" fmla="*/ 1803400 h 2514600"/>
                <a:gd name="connsiteX29-3035" fmla="*/ 4147820 w 4884420"/>
                <a:gd name="connsiteY29-3036" fmla="*/ 1828800 h 2514600"/>
                <a:gd name="connsiteX30-3037" fmla="*/ 4071620 w 4884420"/>
                <a:gd name="connsiteY30-3038" fmla="*/ 1854200 h 2514600"/>
                <a:gd name="connsiteX31-3039" fmla="*/ 3995420 w 4884420"/>
                <a:gd name="connsiteY31-3040" fmla="*/ 1930400 h 2514600"/>
                <a:gd name="connsiteX32-3041" fmla="*/ 4008120 w 4884420"/>
                <a:gd name="connsiteY32-3042" fmla="*/ 2057400 h 2514600"/>
                <a:gd name="connsiteX33-3043" fmla="*/ 4058920 w 4884420"/>
                <a:gd name="connsiteY33-3044" fmla="*/ 2133600 h 2514600"/>
                <a:gd name="connsiteX34-3045" fmla="*/ 4084320 w 4884420"/>
                <a:gd name="connsiteY34-3046" fmla="*/ 2171700 h 2514600"/>
                <a:gd name="connsiteX35-3047" fmla="*/ 4097020 w 4884420"/>
                <a:gd name="connsiteY35-3048" fmla="*/ 2209800 h 2514600"/>
                <a:gd name="connsiteX36-3049" fmla="*/ 4135120 w 4884420"/>
                <a:gd name="connsiteY36-3050" fmla="*/ 2247900 h 2514600"/>
                <a:gd name="connsiteX37-3051" fmla="*/ 4122420 w 4884420"/>
                <a:gd name="connsiteY37-3052" fmla="*/ 2336800 h 2514600"/>
                <a:gd name="connsiteX38-3053" fmla="*/ 4084320 w 4884420"/>
                <a:gd name="connsiteY38-3054" fmla="*/ 2349500 h 2514600"/>
                <a:gd name="connsiteX39-3055" fmla="*/ 3957320 w 4884420"/>
                <a:gd name="connsiteY39-3056" fmla="*/ 2324100 h 2514600"/>
                <a:gd name="connsiteX40-3057" fmla="*/ 3919220 w 4884420"/>
                <a:gd name="connsiteY40-3058" fmla="*/ 2286000 h 2514600"/>
                <a:gd name="connsiteX41-3059" fmla="*/ 3804920 w 4884420"/>
                <a:gd name="connsiteY41-3060" fmla="*/ 2222500 h 2514600"/>
                <a:gd name="connsiteX42-3061" fmla="*/ 3779520 w 4884420"/>
                <a:gd name="connsiteY42-3062" fmla="*/ 2184400 h 2514600"/>
                <a:gd name="connsiteX43-3063" fmla="*/ 3754120 w 4884420"/>
                <a:gd name="connsiteY43-3064" fmla="*/ 2108200 h 2514600"/>
                <a:gd name="connsiteX44-3065" fmla="*/ 3741420 w 4884420"/>
                <a:gd name="connsiteY44-3066" fmla="*/ 2070100 h 2514600"/>
                <a:gd name="connsiteX45-3067" fmla="*/ 3703320 w 4884420"/>
                <a:gd name="connsiteY45-3068" fmla="*/ 1981200 h 2514600"/>
                <a:gd name="connsiteX46-3069" fmla="*/ 3652520 w 4884420"/>
                <a:gd name="connsiteY46-3070" fmla="*/ 1968500 h 2514600"/>
                <a:gd name="connsiteX47-3071" fmla="*/ 3500120 w 4884420"/>
                <a:gd name="connsiteY47-3072" fmla="*/ 1981200 h 2514600"/>
                <a:gd name="connsiteX48-3073" fmla="*/ 3449320 w 4884420"/>
                <a:gd name="connsiteY48-3074" fmla="*/ 2019300 h 2514600"/>
                <a:gd name="connsiteX49-3075" fmla="*/ 3373120 w 4884420"/>
                <a:gd name="connsiteY49-3076" fmla="*/ 2082800 h 2514600"/>
                <a:gd name="connsiteX50-3077" fmla="*/ 3322320 w 4884420"/>
                <a:gd name="connsiteY50-3078" fmla="*/ 2120900 h 2514600"/>
                <a:gd name="connsiteX51-3079" fmla="*/ 3233420 w 4884420"/>
                <a:gd name="connsiteY51-3080" fmla="*/ 2222500 h 2514600"/>
                <a:gd name="connsiteX52-3081" fmla="*/ 3220720 w 4884420"/>
                <a:gd name="connsiteY52-3082" fmla="*/ 2298700 h 2514600"/>
                <a:gd name="connsiteX53-3083" fmla="*/ 3220720 w 4884420"/>
                <a:gd name="connsiteY53-3084" fmla="*/ 2514600 h 2514600"/>
                <a:gd name="connsiteX54-3085" fmla="*/ 3144520 w 4884420"/>
                <a:gd name="connsiteY54-3086" fmla="*/ 2489200 h 2514600"/>
                <a:gd name="connsiteX55-3087" fmla="*/ 3081020 w 4884420"/>
                <a:gd name="connsiteY55-3088" fmla="*/ 2324100 h 2514600"/>
                <a:gd name="connsiteX56-3089" fmla="*/ 3093720 w 4884420"/>
                <a:gd name="connsiteY56-3090" fmla="*/ 2235200 h 2514600"/>
                <a:gd name="connsiteX57-3091" fmla="*/ 3169920 w 4884420"/>
                <a:gd name="connsiteY57-3092" fmla="*/ 2133600 h 2514600"/>
                <a:gd name="connsiteX58-3093" fmla="*/ 3284220 w 4884420"/>
                <a:gd name="connsiteY58-3094" fmla="*/ 2120900 h 2514600"/>
                <a:gd name="connsiteX59-3095" fmla="*/ 3373120 w 4884420"/>
                <a:gd name="connsiteY59-3096" fmla="*/ 2222500 h 2514600"/>
                <a:gd name="connsiteX60-3097" fmla="*/ 3385820 w 4884420"/>
                <a:gd name="connsiteY60-3098" fmla="*/ 2260600 h 2514600"/>
                <a:gd name="connsiteX61-3099" fmla="*/ 3411220 w 4884420"/>
                <a:gd name="connsiteY61-3100" fmla="*/ 2374900 h 2514600"/>
                <a:gd name="connsiteX62-3101" fmla="*/ 3398520 w 4884420"/>
                <a:gd name="connsiteY62-3102" fmla="*/ 2438400 h 2514600"/>
                <a:gd name="connsiteX63-3103" fmla="*/ 3329463 w 4884420"/>
                <a:gd name="connsiteY63-3104" fmla="*/ 2338387 h 2514600"/>
                <a:gd name="connsiteX64-3105" fmla="*/ 3373120 w 4884420"/>
                <a:gd name="connsiteY64-3106" fmla="*/ 2222500 h 2514600"/>
                <a:gd name="connsiteX65-3107" fmla="*/ 3335020 w 4884420"/>
                <a:gd name="connsiteY65-3108" fmla="*/ 2159000 h 2514600"/>
                <a:gd name="connsiteX66-3109" fmla="*/ 3119120 w 4884420"/>
                <a:gd name="connsiteY66-3110" fmla="*/ 2044700 h 2514600"/>
                <a:gd name="connsiteX67-3111" fmla="*/ 2979420 w 4884420"/>
                <a:gd name="connsiteY67-3112" fmla="*/ 2032000 h 2514600"/>
                <a:gd name="connsiteX68-3113" fmla="*/ 2674620 w 4884420"/>
                <a:gd name="connsiteY68-3114" fmla="*/ 2070100 h 2514600"/>
                <a:gd name="connsiteX69-3115" fmla="*/ 2661920 w 4884420"/>
                <a:gd name="connsiteY69-3116" fmla="*/ 2324100 h 2514600"/>
                <a:gd name="connsiteX70-3117" fmla="*/ 2649220 w 4884420"/>
                <a:gd name="connsiteY70-3118" fmla="*/ 2374900 h 2514600"/>
                <a:gd name="connsiteX71-3119" fmla="*/ 2636520 w 4884420"/>
                <a:gd name="connsiteY71-3120" fmla="*/ 2438400 h 2514600"/>
                <a:gd name="connsiteX72-3121" fmla="*/ 2598420 w 4884420"/>
                <a:gd name="connsiteY72-3122" fmla="*/ 2451100 h 2514600"/>
                <a:gd name="connsiteX73-3123" fmla="*/ 2446020 w 4884420"/>
                <a:gd name="connsiteY73-3124" fmla="*/ 2349500 h 2514600"/>
                <a:gd name="connsiteX74-3125" fmla="*/ 2369820 w 4884420"/>
                <a:gd name="connsiteY74-3126" fmla="*/ 2260600 h 2514600"/>
                <a:gd name="connsiteX75-3127" fmla="*/ 2280920 w 4884420"/>
                <a:gd name="connsiteY75-3128" fmla="*/ 2197100 h 2514600"/>
                <a:gd name="connsiteX76-3129" fmla="*/ 2230120 w 4884420"/>
                <a:gd name="connsiteY76-3130" fmla="*/ 2184400 h 2514600"/>
                <a:gd name="connsiteX77-3131" fmla="*/ 2166620 w 4884420"/>
                <a:gd name="connsiteY77-3132" fmla="*/ 2197100 h 2514600"/>
                <a:gd name="connsiteX78-3133" fmla="*/ 2077720 w 4884420"/>
                <a:gd name="connsiteY78-3134" fmla="*/ 2273300 h 2514600"/>
                <a:gd name="connsiteX79-3135" fmla="*/ 1861820 w 4884420"/>
                <a:gd name="connsiteY79-3136" fmla="*/ 2260600 h 2514600"/>
                <a:gd name="connsiteX80-3137" fmla="*/ 0 w 4884420"/>
                <a:gd name="connsiteY80-3138" fmla="*/ 2252980 h 2514600"/>
                <a:gd name="connsiteX0-3139" fmla="*/ 4884420 w 4884420"/>
                <a:gd name="connsiteY0-3140" fmla="*/ 0 h 2514600"/>
                <a:gd name="connsiteX1-3141" fmla="*/ 4859020 w 4884420"/>
                <a:gd name="connsiteY1-3142" fmla="*/ 850900 h 2514600"/>
                <a:gd name="connsiteX2-3143" fmla="*/ 4846320 w 4884420"/>
                <a:gd name="connsiteY2-3144" fmla="*/ 1282700 h 2514600"/>
                <a:gd name="connsiteX3-3145" fmla="*/ 4820920 w 4884420"/>
                <a:gd name="connsiteY3-3146" fmla="*/ 1358900 h 2514600"/>
                <a:gd name="connsiteX4-3147" fmla="*/ 4808220 w 4884420"/>
                <a:gd name="connsiteY4-3148" fmla="*/ 1397000 h 2514600"/>
                <a:gd name="connsiteX5-3149" fmla="*/ 4770120 w 4884420"/>
                <a:gd name="connsiteY5-3150" fmla="*/ 1435100 h 2514600"/>
                <a:gd name="connsiteX6-3151" fmla="*/ 4757420 w 4884420"/>
                <a:gd name="connsiteY6-3152" fmla="*/ 1473200 h 2514600"/>
                <a:gd name="connsiteX7-3153" fmla="*/ 4668520 w 4884420"/>
                <a:gd name="connsiteY7-3154" fmla="*/ 1536700 h 2514600"/>
                <a:gd name="connsiteX8-3155" fmla="*/ 4516120 w 4884420"/>
                <a:gd name="connsiteY8-3156" fmla="*/ 1536700 h 2514600"/>
                <a:gd name="connsiteX9-3157" fmla="*/ 4439920 w 4884420"/>
                <a:gd name="connsiteY9-3158" fmla="*/ 1562100 h 2514600"/>
                <a:gd name="connsiteX10-3159" fmla="*/ 4452620 w 4884420"/>
                <a:gd name="connsiteY10-3160" fmla="*/ 1663700 h 2514600"/>
                <a:gd name="connsiteX11-3161" fmla="*/ 4579620 w 4884420"/>
                <a:gd name="connsiteY11-3162" fmla="*/ 1778000 h 2514600"/>
                <a:gd name="connsiteX12-3163" fmla="*/ 4643120 w 4884420"/>
                <a:gd name="connsiteY12-3164" fmla="*/ 1828800 h 2514600"/>
                <a:gd name="connsiteX13-3165" fmla="*/ 4719320 w 4884420"/>
                <a:gd name="connsiteY13-3166" fmla="*/ 1892300 h 2514600"/>
                <a:gd name="connsiteX14-3167" fmla="*/ 4757420 w 4884420"/>
                <a:gd name="connsiteY14-3168" fmla="*/ 1968500 h 2514600"/>
                <a:gd name="connsiteX15-3169" fmla="*/ 4795520 w 4884420"/>
                <a:gd name="connsiteY15-3170" fmla="*/ 2044700 h 2514600"/>
                <a:gd name="connsiteX16-3171" fmla="*/ 4770120 w 4884420"/>
                <a:gd name="connsiteY16-3172" fmla="*/ 2095500 h 2514600"/>
                <a:gd name="connsiteX17-3173" fmla="*/ 4732020 w 4884420"/>
                <a:gd name="connsiteY17-3174" fmla="*/ 2108200 h 2514600"/>
                <a:gd name="connsiteX18-3175" fmla="*/ 4693920 w 4884420"/>
                <a:gd name="connsiteY18-3176" fmla="*/ 2133600 h 2514600"/>
                <a:gd name="connsiteX19-3177" fmla="*/ 4605020 w 4884420"/>
                <a:gd name="connsiteY19-3178" fmla="*/ 2146300 h 2514600"/>
                <a:gd name="connsiteX20-3179" fmla="*/ 4528820 w 4884420"/>
                <a:gd name="connsiteY20-3180" fmla="*/ 2159000 h 2514600"/>
                <a:gd name="connsiteX21-3181" fmla="*/ 4351020 w 4884420"/>
                <a:gd name="connsiteY21-3182" fmla="*/ 2082800 h 2514600"/>
                <a:gd name="connsiteX22-3183" fmla="*/ 4338320 w 4884420"/>
                <a:gd name="connsiteY22-3184" fmla="*/ 2032000 h 2514600"/>
                <a:gd name="connsiteX23-3185" fmla="*/ 4376420 w 4884420"/>
                <a:gd name="connsiteY23-3186" fmla="*/ 2032000 h 2514600"/>
                <a:gd name="connsiteX24-3187" fmla="*/ 4427220 w 4884420"/>
                <a:gd name="connsiteY24-3188" fmla="*/ 2070100 h 2514600"/>
                <a:gd name="connsiteX25-3189" fmla="*/ 4376420 w 4884420"/>
                <a:gd name="connsiteY25-3190" fmla="*/ 1993900 h 2514600"/>
                <a:gd name="connsiteX26-3191" fmla="*/ 4312920 w 4884420"/>
                <a:gd name="connsiteY26-3192" fmla="*/ 1879600 h 2514600"/>
                <a:gd name="connsiteX27-3193" fmla="*/ 4325620 w 4884420"/>
                <a:gd name="connsiteY27-3194" fmla="*/ 1816100 h 2514600"/>
                <a:gd name="connsiteX28-3195" fmla="*/ 4287520 w 4884420"/>
                <a:gd name="connsiteY28-3196" fmla="*/ 1803400 h 2514600"/>
                <a:gd name="connsiteX29-3197" fmla="*/ 4147820 w 4884420"/>
                <a:gd name="connsiteY29-3198" fmla="*/ 1828800 h 2514600"/>
                <a:gd name="connsiteX30-3199" fmla="*/ 4071620 w 4884420"/>
                <a:gd name="connsiteY30-3200" fmla="*/ 1854200 h 2514600"/>
                <a:gd name="connsiteX31-3201" fmla="*/ 3995420 w 4884420"/>
                <a:gd name="connsiteY31-3202" fmla="*/ 1930400 h 2514600"/>
                <a:gd name="connsiteX32-3203" fmla="*/ 4008120 w 4884420"/>
                <a:gd name="connsiteY32-3204" fmla="*/ 2057400 h 2514600"/>
                <a:gd name="connsiteX33-3205" fmla="*/ 4058920 w 4884420"/>
                <a:gd name="connsiteY33-3206" fmla="*/ 2133600 h 2514600"/>
                <a:gd name="connsiteX34-3207" fmla="*/ 4084320 w 4884420"/>
                <a:gd name="connsiteY34-3208" fmla="*/ 2171700 h 2514600"/>
                <a:gd name="connsiteX35-3209" fmla="*/ 4097020 w 4884420"/>
                <a:gd name="connsiteY35-3210" fmla="*/ 2209800 h 2514600"/>
                <a:gd name="connsiteX36-3211" fmla="*/ 4135120 w 4884420"/>
                <a:gd name="connsiteY36-3212" fmla="*/ 2247900 h 2514600"/>
                <a:gd name="connsiteX37-3213" fmla="*/ 4122420 w 4884420"/>
                <a:gd name="connsiteY37-3214" fmla="*/ 2336800 h 2514600"/>
                <a:gd name="connsiteX38-3215" fmla="*/ 4084320 w 4884420"/>
                <a:gd name="connsiteY38-3216" fmla="*/ 2349500 h 2514600"/>
                <a:gd name="connsiteX39-3217" fmla="*/ 3957320 w 4884420"/>
                <a:gd name="connsiteY39-3218" fmla="*/ 2324100 h 2514600"/>
                <a:gd name="connsiteX40-3219" fmla="*/ 3919220 w 4884420"/>
                <a:gd name="connsiteY40-3220" fmla="*/ 2286000 h 2514600"/>
                <a:gd name="connsiteX41-3221" fmla="*/ 3804920 w 4884420"/>
                <a:gd name="connsiteY41-3222" fmla="*/ 2222500 h 2514600"/>
                <a:gd name="connsiteX42-3223" fmla="*/ 3779520 w 4884420"/>
                <a:gd name="connsiteY42-3224" fmla="*/ 2184400 h 2514600"/>
                <a:gd name="connsiteX43-3225" fmla="*/ 3754120 w 4884420"/>
                <a:gd name="connsiteY43-3226" fmla="*/ 2108200 h 2514600"/>
                <a:gd name="connsiteX44-3227" fmla="*/ 3741420 w 4884420"/>
                <a:gd name="connsiteY44-3228" fmla="*/ 2070100 h 2514600"/>
                <a:gd name="connsiteX45-3229" fmla="*/ 3703320 w 4884420"/>
                <a:gd name="connsiteY45-3230" fmla="*/ 1981200 h 2514600"/>
                <a:gd name="connsiteX46-3231" fmla="*/ 3652520 w 4884420"/>
                <a:gd name="connsiteY46-3232" fmla="*/ 1968500 h 2514600"/>
                <a:gd name="connsiteX47-3233" fmla="*/ 3500120 w 4884420"/>
                <a:gd name="connsiteY47-3234" fmla="*/ 1981200 h 2514600"/>
                <a:gd name="connsiteX48-3235" fmla="*/ 3449320 w 4884420"/>
                <a:gd name="connsiteY48-3236" fmla="*/ 2019300 h 2514600"/>
                <a:gd name="connsiteX49-3237" fmla="*/ 3373120 w 4884420"/>
                <a:gd name="connsiteY49-3238" fmla="*/ 2082800 h 2514600"/>
                <a:gd name="connsiteX50-3239" fmla="*/ 3322320 w 4884420"/>
                <a:gd name="connsiteY50-3240" fmla="*/ 2120900 h 2514600"/>
                <a:gd name="connsiteX51-3241" fmla="*/ 3233420 w 4884420"/>
                <a:gd name="connsiteY51-3242" fmla="*/ 2222500 h 2514600"/>
                <a:gd name="connsiteX52-3243" fmla="*/ 3220720 w 4884420"/>
                <a:gd name="connsiteY52-3244" fmla="*/ 2298700 h 2514600"/>
                <a:gd name="connsiteX53-3245" fmla="*/ 3220720 w 4884420"/>
                <a:gd name="connsiteY53-3246" fmla="*/ 2514600 h 2514600"/>
                <a:gd name="connsiteX54-3247" fmla="*/ 3144520 w 4884420"/>
                <a:gd name="connsiteY54-3248" fmla="*/ 2489200 h 2514600"/>
                <a:gd name="connsiteX55-3249" fmla="*/ 3081020 w 4884420"/>
                <a:gd name="connsiteY55-3250" fmla="*/ 2324100 h 2514600"/>
                <a:gd name="connsiteX56-3251" fmla="*/ 3093720 w 4884420"/>
                <a:gd name="connsiteY56-3252" fmla="*/ 2235200 h 2514600"/>
                <a:gd name="connsiteX57-3253" fmla="*/ 3169920 w 4884420"/>
                <a:gd name="connsiteY57-3254" fmla="*/ 2133600 h 2514600"/>
                <a:gd name="connsiteX58-3255" fmla="*/ 3284220 w 4884420"/>
                <a:gd name="connsiteY58-3256" fmla="*/ 2120900 h 2514600"/>
                <a:gd name="connsiteX59-3257" fmla="*/ 3373120 w 4884420"/>
                <a:gd name="connsiteY59-3258" fmla="*/ 2222500 h 2514600"/>
                <a:gd name="connsiteX60-3259" fmla="*/ 3385820 w 4884420"/>
                <a:gd name="connsiteY60-3260" fmla="*/ 2260600 h 2514600"/>
                <a:gd name="connsiteX61-3261" fmla="*/ 3411220 w 4884420"/>
                <a:gd name="connsiteY61-3262" fmla="*/ 2374900 h 2514600"/>
                <a:gd name="connsiteX62-3263" fmla="*/ 3398520 w 4884420"/>
                <a:gd name="connsiteY62-3264" fmla="*/ 2438400 h 2514600"/>
                <a:gd name="connsiteX63-3265" fmla="*/ 3329463 w 4884420"/>
                <a:gd name="connsiteY63-3266" fmla="*/ 2338387 h 2514600"/>
                <a:gd name="connsiteX64-3267" fmla="*/ 3373120 w 4884420"/>
                <a:gd name="connsiteY64-3268" fmla="*/ 2222500 h 2514600"/>
                <a:gd name="connsiteX65-3269" fmla="*/ 3335020 w 4884420"/>
                <a:gd name="connsiteY65-3270" fmla="*/ 2159000 h 2514600"/>
                <a:gd name="connsiteX66-3271" fmla="*/ 3119120 w 4884420"/>
                <a:gd name="connsiteY66-3272" fmla="*/ 2044700 h 2514600"/>
                <a:gd name="connsiteX67-3273" fmla="*/ 2979420 w 4884420"/>
                <a:gd name="connsiteY67-3274" fmla="*/ 2032000 h 2514600"/>
                <a:gd name="connsiteX68-3275" fmla="*/ 2674620 w 4884420"/>
                <a:gd name="connsiteY68-3276" fmla="*/ 2070100 h 2514600"/>
                <a:gd name="connsiteX69-3277" fmla="*/ 2661920 w 4884420"/>
                <a:gd name="connsiteY69-3278" fmla="*/ 2324100 h 2514600"/>
                <a:gd name="connsiteX70-3279" fmla="*/ 2649220 w 4884420"/>
                <a:gd name="connsiteY70-3280" fmla="*/ 2374900 h 2514600"/>
                <a:gd name="connsiteX71-3281" fmla="*/ 2636520 w 4884420"/>
                <a:gd name="connsiteY71-3282" fmla="*/ 2438400 h 2514600"/>
                <a:gd name="connsiteX72-3283" fmla="*/ 2598420 w 4884420"/>
                <a:gd name="connsiteY72-3284" fmla="*/ 2451100 h 2514600"/>
                <a:gd name="connsiteX73-3285" fmla="*/ 2446020 w 4884420"/>
                <a:gd name="connsiteY73-3286" fmla="*/ 2349500 h 2514600"/>
                <a:gd name="connsiteX74-3287" fmla="*/ 2369820 w 4884420"/>
                <a:gd name="connsiteY74-3288" fmla="*/ 2260600 h 2514600"/>
                <a:gd name="connsiteX75-3289" fmla="*/ 2280920 w 4884420"/>
                <a:gd name="connsiteY75-3290" fmla="*/ 2197100 h 2514600"/>
                <a:gd name="connsiteX76-3291" fmla="*/ 2230120 w 4884420"/>
                <a:gd name="connsiteY76-3292" fmla="*/ 2184400 h 2514600"/>
                <a:gd name="connsiteX77-3293" fmla="*/ 2166620 w 4884420"/>
                <a:gd name="connsiteY77-3294" fmla="*/ 2197100 h 2514600"/>
                <a:gd name="connsiteX78-3295" fmla="*/ 2077720 w 4884420"/>
                <a:gd name="connsiteY78-3296" fmla="*/ 2273300 h 2514600"/>
                <a:gd name="connsiteX79-3297" fmla="*/ 1861820 w 4884420"/>
                <a:gd name="connsiteY79-3298" fmla="*/ 2260600 h 2514600"/>
                <a:gd name="connsiteX80-3299" fmla="*/ 0 w 4884420"/>
                <a:gd name="connsiteY80-3300" fmla="*/ 2252980 h 2514600"/>
                <a:gd name="connsiteX0-3301" fmla="*/ 4884420 w 4884420"/>
                <a:gd name="connsiteY0-3302" fmla="*/ 0 h 2514600"/>
                <a:gd name="connsiteX1-3303" fmla="*/ 4859020 w 4884420"/>
                <a:gd name="connsiteY1-3304" fmla="*/ 850900 h 2514600"/>
                <a:gd name="connsiteX2-3305" fmla="*/ 4846320 w 4884420"/>
                <a:gd name="connsiteY2-3306" fmla="*/ 1282700 h 2514600"/>
                <a:gd name="connsiteX3-3307" fmla="*/ 4820920 w 4884420"/>
                <a:gd name="connsiteY3-3308" fmla="*/ 1358900 h 2514600"/>
                <a:gd name="connsiteX4-3309" fmla="*/ 4808220 w 4884420"/>
                <a:gd name="connsiteY4-3310" fmla="*/ 1397000 h 2514600"/>
                <a:gd name="connsiteX5-3311" fmla="*/ 4770120 w 4884420"/>
                <a:gd name="connsiteY5-3312" fmla="*/ 1435100 h 2514600"/>
                <a:gd name="connsiteX6-3313" fmla="*/ 4757420 w 4884420"/>
                <a:gd name="connsiteY6-3314" fmla="*/ 1473200 h 2514600"/>
                <a:gd name="connsiteX7-3315" fmla="*/ 4668520 w 4884420"/>
                <a:gd name="connsiteY7-3316" fmla="*/ 1536700 h 2514600"/>
                <a:gd name="connsiteX8-3317" fmla="*/ 4516120 w 4884420"/>
                <a:gd name="connsiteY8-3318" fmla="*/ 1536700 h 2514600"/>
                <a:gd name="connsiteX9-3319" fmla="*/ 4439920 w 4884420"/>
                <a:gd name="connsiteY9-3320" fmla="*/ 1562100 h 2514600"/>
                <a:gd name="connsiteX10-3321" fmla="*/ 4452620 w 4884420"/>
                <a:gd name="connsiteY10-3322" fmla="*/ 1663700 h 2514600"/>
                <a:gd name="connsiteX11-3323" fmla="*/ 4579620 w 4884420"/>
                <a:gd name="connsiteY11-3324" fmla="*/ 1778000 h 2514600"/>
                <a:gd name="connsiteX12-3325" fmla="*/ 4643120 w 4884420"/>
                <a:gd name="connsiteY12-3326" fmla="*/ 1828800 h 2514600"/>
                <a:gd name="connsiteX13-3327" fmla="*/ 4719320 w 4884420"/>
                <a:gd name="connsiteY13-3328" fmla="*/ 1892300 h 2514600"/>
                <a:gd name="connsiteX14-3329" fmla="*/ 4757420 w 4884420"/>
                <a:gd name="connsiteY14-3330" fmla="*/ 1968500 h 2514600"/>
                <a:gd name="connsiteX15-3331" fmla="*/ 4795520 w 4884420"/>
                <a:gd name="connsiteY15-3332" fmla="*/ 2044700 h 2514600"/>
                <a:gd name="connsiteX16-3333" fmla="*/ 4770120 w 4884420"/>
                <a:gd name="connsiteY16-3334" fmla="*/ 2095500 h 2514600"/>
                <a:gd name="connsiteX17-3335" fmla="*/ 4732020 w 4884420"/>
                <a:gd name="connsiteY17-3336" fmla="*/ 2108200 h 2514600"/>
                <a:gd name="connsiteX18-3337" fmla="*/ 4693920 w 4884420"/>
                <a:gd name="connsiteY18-3338" fmla="*/ 2133600 h 2514600"/>
                <a:gd name="connsiteX19-3339" fmla="*/ 4605020 w 4884420"/>
                <a:gd name="connsiteY19-3340" fmla="*/ 2146300 h 2514600"/>
                <a:gd name="connsiteX20-3341" fmla="*/ 4528820 w 4884420"/>
                <a:gd name="connsiteY20-3342" fmla="*/ 2159000 h 2514600"/>
                <a:gd name="connsiteX21-3343" fmla="*/ 4351020 w 4884420"/>
                <a:gd name="connsiteY21-3344" fmla="*/ 2082800 h 2514600"/>
                <a:gd name="connsiteX22-3345" fmla="*/ 4338320 w 4884420"/>
                <a:gd name="connsiteY22-3346" fmla="*/ 2032000 h 2514600"/>
                <a:gd name="connsiteX23-3347" fmla="*/ 4376420 w 4884420"/>
                <a:gd name="connsiteY23-3348" fmla="*/ 2032000 h 2514600"/>
                <a:gd name="connsiteX24-3349" fmla="*/ 4427220 w 4884420"/>
                <a:gd name="connsiteY24-3350" fmla="*/ 2070100 h 2514600"/>
                <a:gd name="connsiteX25-3351" fmla="*/ 4376420 w 4884420"/>
                <a:gd name="connsiteY25-3352" fmla="*/ 1993900 h 2514600"/>
                <a:gd name="connsiteX26-3353" fmla="*/ 4312920 w 4884420"/>
                <a:gd name="connsiteY26-3354" fmla="*/ 1879600 h 2514600"/>
                <a:gd name="connsiteX27-3355" fmla="*/ 4325620 w 4884420"/>
                <a:gd name="connsiteY27-3356" fmla="*/ 1816100 h 2514600"/>
                <a:gd name="connsiteX28-3357" fmla="*/ 4287520 w 4884420"/>
                <a:gd name="connsiteY28-3358" fmla="*/ 1803400 h 2514600"/>
                <a:gd name="connsiteX29-3359" fmla="*/ 4147820 w 4884420"/>
                <a:gd name="connsiteY29-3360" fmla="*/ 1828800 h 2514600"/>
                <a:gd name="connsiteX30-3361" fmla="*/ 4071620 w 4884420"/>
                <a:gd name="connsiteY30-3362" fmla="*/ 1854200 h 2514600"/>
                <a:gd name="connsiteX31-3363" fmla="*/ 3995420 w 4884420"/>
                <a:gd name="connsiteY31-3364" fmla="*/ 1930400 h 2514600"/>
                <a:gd name="connsiteX32-3365" fmla="*/ 4008120 w 4884420"/>
                <a:gd name="connsiteY32-3366" fmla="*/ 2057400 h 2514600"/>
                <a:gd name="connsiteX33-3367" fmla="*/ 4058920 w 4884420"/>
                <a:gd name="connsiteY33-3368" fmla="*/ 2133600 h 2514600"/>
                <a:gd name="connsiteX34-3369" fmla="*/ 4084320 w 4884420"/>
                <a:gd name="connsiteY34-3370" fmla="*/ 2171700 h 2514600"/>
                <a:gd name="connsiteX35-3371" fmla="*/ 4097020 w 4884420"/>
                <a:gd name="connsiteY35-3372" fmla="*/ 2209800 h 2514600"/>
                <a:gd name="connsiteX36-3373" fmla="*/ 4135120 w 4884420"/>
                <a:gd name="connsiteY36-3374" fmla="*/ 2247900 h 2514600"/>
                <a:gd name="connsiteX37-3375" fmla="*/ 4122420 w 4884420"/>
                <a:gd name="connsiteY37-3376" fmla="*/ 2336800 h 2514600"/>
                <a:gd name="connsiteX38-3377" fmla="*/ 4084320 w 4884420"/>
                <a:gd name="connsiteY38-3378" fmla="*/ 2349500 h 2514600"/>
                <a:gd name="connsiteX39-3379" fmla="*/ 3957320 w 4884420"/>
                <a:gd name="connsiteY39-3380" fmla="*/ 2324100 h 2514600"/>
                <a:gd name="connsiteX40-3381" fmla="*/ 3919220 w 4884420"/>
                <a:gd name="connsiteY40-3382" fmla="*/ 2286000 h 2514600"/>
                <a:gd name="connsiteX41-3383" fmla="*/ 3804920 w 4884420"/>
                <a:gd name="connsiteY41-3384" fmla="*/ 2222500 h 2514600"/>
                <a:gd name="connsiteX42-3385" fmla="*/ 3779520 w 4884420"/>
                <a:gd name="connsiteY42-3386" fmla="*/ 2184400 h 2514600"/>
                <a:gd name="connsiteX43-3387" fmla="*/ 3754120 w 4884420"/>
                <a:gd name="connsiteY43-3388" fmla="*/ 2108200 h 2514600"/>
                <a:gd name="connsiteX44-3389" fmla="*/ 3741420 w 4884420"/>
                <a:gd name="connsiteY44-3390" fmla="*/ 2070100 h 2514600"/>
                <a:gd name="connsiteX45-3391" fmla="*/ 3703320 w 4884420"/>
                <a:gd name="connsiteY45-3392" fmla="*/ 1981200 h 2514600"/>
                <a:gd name="connsiteX46-3393" fmla="*/ 3652520 w 4884420"/>
                <a:gd name="connsiteY46-3394" fmla="*/ 1968500 h 2514600"/>
                <a:gd name="connsiteX47-3395" fmla="*/ 3500120 w 4884420"/>
                <a:gd name="connsiteY47-3396" fmla="*/ 1981200 h 2514600"/>
                <a:gd name="connsiteX48-3397" fmla="*/ 3449320 w 4884420"/>
                <a:gd name="connsiteY48-3398" fmla="*/ 2019300 h 2514600"/>
                <a:gd name="connsiteX49-3399" fmla="*/ 3373120 w 4884420"/>
                <a:gd name="connsiteY49-3400" fmla="*/ 2082800 h 2514600"/>
                <a:gd name="connsiteX50-3401" fmla="*/ 3322320 w 4884420"/>
                <a:gd name="connsiteY50-3402" fmla="*/ 2120900 h 2514600"/>
                <a:gd name="connsiteX51-3403" fmla="*/ 3233420 w 4884420"/>
                <a:gd name="connsiteY51-3404" fmla="*/ 2222500 h 2514600"/>
                <a:gd name="connsiteX52-3405" fmla="*/ 3220720 w 4884420"/>
                <a:gd name="connsiteY52-3406" fmla="*/ 2298700 h 2514600"/>
                <a:gd name="connsiteX53-3407" fmla="*/ 3220720 w 4884420"/>
                <a:gd name="connsiteY53-3408" fmla="*/ 2514600 h 2514600"/>
                <a:gd name="connsiteX54-3409" fmla="*/ 3144520 w 4884420"/>
                <a:gd name="connsiteY54-3410" fmla="*/ 2489200 h 2514600"/>
                <a:gd name="connsiteX55-3411" fmla="*/ 3081020 w 4884420"/>
                <a:gd name="connsiteY55-3412" fmla="*/ 2324100 h 2514600"/>
                <a:gd name="connsiteX56-3413" fmla="*/ 3093720 w 4884420"/>
                <a:gd name="connsiteY56-3414" fmla="*/ 2235200 h 2514600"/>
                <a:gd name="connsiteX57-3415" fmla="*/ 3169920 w 4884420"/>
                <a:gd name="connsiteY57-3416" fmla="*/ 2133600 h 2514600"/>
                <a:gd name="connsiteX58-3417" fmla="*/ 3284220 w 4884420"/>
                <a:gd name="connsiteY58-3418" fmla="*/ 2120900 h 2514600"/>
                <a:gd name="connsiteX59-3419" fmla="*/ 3373120 w 4884420"/>
                <a:gd name="connsiteY59-3420" fmla="*/ 2222500 h 2514600"/>
                <a:gd name="connsiteX60-3421" fmla="*/ 3385820 w 4884420"/>
                <a:gd name="connsiteY60-3422" fmla="*/ 2260600 h 2514600"/>
                <a:gd name="connsiteX61-3423" fmla="*/ 3411220 w 4884420"/>
                <a:gd name="connsiteY61-3424" fmla="*/ 2374900 h 2514600"/>
                <a:gd name="connsiteX62-3425" fmla="*/ 3398520 w 4884420"/>
                <a:gd name="connsiteY62-3426" fmla="*/ 2438400 h 2514600"/>
                <a:gd name="connsiteX63-3427" fmla="*/ 3329463 w 4884420"/>
                <a:gd name="connsiteY63-3428" fmla="*/ 2338387 h 2514600"/>
                <a:gd name="connsiteX64-3429" fmla="*/ 3373120 w 4884420"/>
                <a:gd name="connsiteY64-3430" fmla="*/ 2222500 h 2514600"/>
                <a:gd name="connsiteX65-3431" fmla="*/ 3335020 w 4884420"/>
                <a:gd name="connsiteY65-3432" fmla="*/ 2159000 h 2514600"/>
                <a:gd name="connsiteX66-3433" fmla="*/ 3119120 w 4884420"/>
                <a:gd name="connsiteY66-3434" fmla="*/ 2044700 h 2514600"/>
                <a:gd name="connsiteX67-3435" fmla="*/ 2979420 w 4884420"/>
                <a:gd name="connsiteY67-3436" fmla="*/ 2032000 h 2514600"/>
                <a:gd name="connsiteX68-3437" fmla="*/ 2674620 w 4884420"/>
                <a:gd name="connsiteY68-3438" fmla="*/ 2070100 h 2514600"/>
                <a:gd name="connsiteX69-3439" fmla="*/ 2661920 w 4884420"/>
                <a:gd name="connsiteY69-3440" fmla="*/ 2324100 h 2514600"/>
                <a:gd name="connsiteX70-3441" fmla="*/ 2649220 w 4884420"/>
                <a:gd name="connsiteY70-3442" fmla="*/ 2374900 h 2514600"/>
                <a:gd name="connsiteX71-3443" fmla="*/ 2636520 w 4884420"/>
                <a:gd name="connsiteY71-3444" fmla="*/ 2438400 h 2514600"/>
                <a:gd name="connsiteX72-3445" fmla="*/ 2598420 w 4884420"/>
                <a:gd name="connsiteY72-3446" fmla="*/ 2451100 h 2514600"/>
                <a:gd name="connsiteX73-3447" fmla="*/ 2446020 w 4884420"/>
                <a:gd name="connsiteY73-3448" fmla="*/ 2349500 h 2514600"/>
                <a:gd name="connsiteX74-3449" fmla="*/ 2369820 w 4884420"/>
                <a:gd name="connsiteY74-3450" fmla="*/ 2260600 h 2514600"/>
                <a:gd name="connsiteX75-3451" fmla="*/ 2280920 w 4884420"/>
                <a:gd name="connsiteY75-3452" fmla="*/ 2197100 h 2514600"/>
                <a:gd name="connsiteX76-3453" fmla="*/ 2230120 w 4884420"/>
                <a:gd name="connsiteY76-3454" fmla="*/ 2184400 h 2514600"/>
                <a:gd name="connsiteX77-3455" fmla="*/ 2166620 w 4884420"/>
                <a:gd name="connsiteY77-3456" fmla="*/ 2197100 h 2514600"/>
                <a:gd name="connsiteX78-3457" fmla="*/ 2077720 w 4884420"/>
                <a:gd name="connsiteY78-3458" fmla="*/ 2273300 h 2514600"/>
                <a:gd name="connsiteX79-3459" fmla="*/ 1861820 w 4884420"/>
                <a:gd name="connsiteY79-3460" fmla="*/ 2260600 h 2514600"/>
                <a:gd name="connsiteX80-3461" fmla="*/ 0 w 4884420"/>
                <a:gd name="connsiteY80-3462" fmla="*/ 2252980 h 2514600"/>
                <a:gd name="connsiteX0-3463" fmla="*/ 4884420 w 4884420"/>
                <a:gd name="connsiteY0-3464" fmla="*/ 0 h 2514600"/>
                <a:gd name="connsiteX1-3465" fmla="*/ 4859020 w 4884420"/>
                <a:gd name="connsiteY1-3466" fmla="*/ 850900 h 2514600"/>
                <a:gd name="connsiteX2-3467" fmla="*/ 4846320 w 4884420"/>
                <a:gd name="connsiteY2-3468" fmla="*/ 1282700 h 2514600"/>
                <a:gd name="connsiteX3-3469" fmla="*/ 4820920 w 4884420"/>
                <a:gd name="connsiteY3-3470" fmla="*/ 1358900 h 2514600"/>
                <a:gd name="connsiteX4-3471" fmla="*/ 4808220 w 4884420"/>
                <a:gd name="connsiteY4-3472" fmla="*/ 1397000 h 2514600"/>
                <a:gd name="connsiteX5-3473" fmla="*/ 4770120 w 4884420"/>
                <a:gd name="connsiteY5-3474" fmla="*/ 1435100 h 2514600"/>
                <a:gd name="connsiteX6-3475" fmla="*/ 4757420 w 4884420"/>
                <a:gd name="connsiteY6-3476" fmla="*/ 1473200 h 2514600"/>
                <a:gd name="connsiteX7-3477" fmla="*/ 4668520 w 4884420"/>
                <a:gd name="connsiteY7-3478" fmla="*/ 1536700 h 2514600"/>
                <a:gd name="connsiteX8-3479" fmla="*/ 4516120 w 4884420"/>
                <a:gd name="connsiteY8-3480" fmla="*/ 1536700 h 2514600"/>
                <a:gd name="connsiteX9-3481" fmla="*/ 4439920 w 4884420"/>
                <a:gd name="connsiteY9-3482" fmla="*/ 1562100 h 2514600"/>
                <a:gd name="connsiteX10-3483" fmla="*/ 4452620 w 4884420"/>
                <a:gd name="connsiteY10-3484" fmla="*/ 1663700 h 2514600"/>
                <a:gd name="connsiteX11-3485" fmla="*/ 4579620 w 4884420"/>
                <a:gd name="connsiteY11-3486" fmla="*/ 1778000 h 2514600"/>
                <a:gd name="connsiteX12-3487" fmla="*/ 4643120 w 4884420"/>
                <a:gd name="connsiteY12-3488" fmla="*/ 1828800 h 2514600"/>
                <a:gd name="connsiteX13-3489" fmla="*/ 4719320 w 4884420"/>
                <a:gd name="connsiteY13-3490" fmla="*/ 1892300 h 2514600"/>
                <a:gd name="connsiteX14-3491" fmla="*/ 4757420 w 4884420"/>
                <a:gd name="connsiteY14-3492" fmla="*/ 1968500 h 2514600"/>
                <a:gd name="connsiteX15-3493" fmla="*/ 4795520 w 4884420"/>
                <a:gd name="connsiteY15-3494" fmla="*/ 2044700 h 2514600"/>
                <a:gd name="connsiteX16-3495" fmla="*/ 4770120 w 4884420"/>
                <a:gd name="connsiteY16-3496" fmla="*/ 2095500 h 2514600"/>
                <a:gd name="connsiteX17-3497" fmla="*/ 4732020 w 4884420"/>
                <a:gd name="connsiteY17-3498" fmla="*/ 2108200 h 2514600"/>
                <a:gd name="connsiteX18-3499" fmla="*/ 4693920 w 4884420"/>
                <a:gd name="connsiteY18-3500" fmla="*/ 2133600 h 2514600"/>
                <a:gd name="connsiteX19-3501" fmla="*/ 4605020 w 4884420"/>
                <a:gd name="connsiteY19-3502" fmla="*/ 2146300 h 2514600"/>
                <a:gd name="connsiteX20-3503" fmla="*/ 4528820 w 4884420"/>
                <a:gd name="connsiteY20-3504" fmla="*/ 2159000 h 2514600"/>
                <a:gd name="connsiteX21-3505" fmla="*/ 4351020 w 4884420"/>
                <a:gd name="connsiteY21-3506" fmla="*/ 2082800 h 2514600"/>
                <a:gd name="connsiteX22-3507" fmla="*/ 4338320 w 4884420"/>
                <a:gd name="connsiteY22-3508" fmla="*/ 2032000 h 2514600"/>
                <a:gd name="connsiteX23-3509" fmla="*/ 4376420 w 4884420"/>
                <a:gd name="connsiteY23-3510" fmla="*/ 2032000 h 2514600"/>
                <a:gd name="connsiteX24-3511" fmla="*/ 4427220 w 4884420"/>
                <a:gd name="connsiteY24-3512" fmla="*/ 2070100 h 2514600"/>
                <a:gd name="connsiteX25-3513" fmla="*/ 4376420 w 4884420"/>
                <a:gd name="connsiteY25-3514" fmla="*/ 1993900 h 2514600"/>
                <a:gd name="connsiteX26-3515" fmla="*/ 4312920 w 4884420"/>
                <a:gd name="connsiteY26-3516" fmla="*/ 1879600 h 2514600"/>
                <a:gd name="connsiteX27-3517" fmla="*/ 4325620 w 4884420"/>
                <a:gd name="connsiteY27-3518" fmla="*/ 1816100 h 2514600"/>
                <a:gd name="connsiteX28-3519" fmla="*/ 4287520 w 4884420"/>
                <a:gd name="connsiteY28-3520" fmla="*/ 1803400 h 2514600"/>
                <a:gd name="connsiteX29-3521" fmla="*/ 4147820 w 4884420"/>
                <a:gd name="connsiteY29-3522" fmla="*/ 1828800 h 2514600"/>
                <a:gd name="connsiteX30-3523" fmla="*/ 4071620 w 4884420"/>
                <a:gd name="connsiteY30-3524" fmla="*/ 1854200 h 2514600"/>
                <a:gd name="connsiteX31-3525" fmla="*/ 3995420 w 4884420"/>
                <a:gd name="connsiteY31-3526" fmla="*/ 1930400 h 2514600"/>
                <a:gd name="connsiteX32-3527" fmla="*/ 4008120 w 4884420"/>
                <a:gd name="connsiteY32-3528" fmla="*/ 2057400 h 2514600"/>
                <a:gd name="connsiteX33-3529" fmla="*/ 4058920 w 4884420"/>
                <a:gd name="connsiteY33-3530" fmla="*/ 2133600 h 2514600"/>
                <a:gd name="connsiteX34-3531" fmla="*/ 4084320 w 4884420"/>
                <a:gd name="connsiteY34-3532" fmla="*/ 2171700 h 2514600"/>
                <a:gd name="connsiteX35-3533" fmla="*/ 4097020 w 4884420"/>
                <a:gd name="connsiteY35-3534" fmla="*/ 2209800 h 2514600"/>
                <a:gd name="connsiteX36-3535" fmla="*/ 4135120 w 4884420"/>
                <a:gd name="connsiteY36-3536" fmla="*/ 2247900 h 2514600"/>
                <a:gd name="connsiteX37-3537" fmla="*/ 4122420 w 4884420"/>
                <a:gd name="connsiteY37-3538" fmla="*/ 2336800 h 2514600"/>
                <a:gd name="connsiteX38-3539" fmla="*/ 4084320 w 4884420"/>
                <a:gd name="connsiteY38-3540" fmla="*/ 2349500 h 2514600"/>
                <a:gd name="connsiteX39-3541" fmla="*/ 3957320 w 4884420"/>
                <a:gd name="connsiteY39-3542" fmla="*/ 2324100 h 2514600"/>
                <a:gd name="connsiteX40-3543" fmla="*/ 3919220 w 4884420"/>
                <a:gd name="connsiteY40-3544" fmla="*/ 2286000 h 2514600"/>
                <a:gd name="connsiteX41-3545" fmla="*/ 3804920 w 4884420"/>
                <a:gd name="connsiteY41-3546" fmla="*/ 2222500 h 2514600"/>
                <a:gd name="connsiteX42-3547" fmla="*/ 3779520 w 4884420"/>
                <a:gd name="connsiteY42-3548" fmla="*/ 2184400 h 2514600"/>
                <a:gd name="connsiteX43-3549" fmla="*/ 3754120 w 4884420"/>
                <a:gd name="connsiteY43-3550" fmla="*/ 2108200 h 2514600"/>
                <a:gd name="connsiteX44-3551" fmla="*/ 3741420 w 4884420"/>
                <a:gd name="connsiteY44-3552" fmla="*/ 2070100 h 2514600"/>
                <a:gd name="connsiteX45-3553" fmla="*/ 3703320 w 4884420"/>
                <a:gd name="connsiteY45-3554" fmla="*/ 1981200 h 2514600"/>
                <a:gd name="connsiteX46-3555" fmla="*/ 3652520 w 4884420"/>
                <a:gd name="connsiteY46-3556" fmla="*/ 1968500 h 2514600"/>
                <a:gd name="connsiteX47-3557" fmla="*/ 3500120 w 4884420"/>
                <a:gd name="connsiteY47-3558" fmla="*/ 1981200 h 2514600"/>
                <a:gd name="connsiteX48-3559" fmla="*/ 3449320 w 4884420"/>
                <a:gd name="connsiteY48-3560" fmla="*/ 2019300 h 2514600"/>
                <a:gd name="connsiteX49-3561" fmla="*/ 3373120 w 4884420"/>
                <a:gd name="connsiteY49-3562" fmla="*/ 2082800 h 2514600"/>
                <a:gd name="connsiteX50-3563" fmla="*/ 3322320 w 4884420"/>
                <a:gd name="connsiteY50-3564" fmla="*/ 2120900 h 2514600"/>
                <a:gd name="connsiteX51-3565" fmla="*/ 3233420 w 4884420"/>
                <a:gd name="connsiteY51-3566" fmla="*/ 2222500 h 2514600"/>
                <a:gd name="connsiteX52-3567" fmla="*/ 3220720 w 4884420"/>
                <a:gd name="connsiteY52-3568" fmla="*/ 2298700 h 2514600"/>
                <a:gd name="connsiteX53-3569" fmla="*/ 3220720 w 4884420"/>
                <a:gd name="connsiteY53-3570" fmla="*/ 2514600 h 2514600"/>
                <a:gd name="connsiteX54-3571" fmla="*/ 3144520 w 4884420"/>
                <a:gd name="connsiteY54-3572" fmla="*/ 2489200 h 2514600"/>
                <a:gd name="connsiteX55-3573" fmla="*/ 3081020 w 4884420"/>
                <a:gd name="connsiteY55-3574" fmla="*/ 2324100 h 2514600"/>
                <a:gd name="connsiteX56-3575" fmla="*/ 3093720 w 4884420"/>
                <a:gd name="connsiteY56-3576" fmla="*/ 2235200 h 2514600"/>
                <a:gd name="connsiteX57-3577" fmla="*/ 3169920 w 4884420"/>
                <a:gd name="connsiteY57-3578" fmla="*/ 2133600 h 2514600"/>
                <a:gd name="connsiteX58-3579" fmla="*/ 3284220 w 4884420"/>
                <a:gd name="connsiteY58-3580" fmla="*/ 2120900 h 2514600"/>
                <a:gd name="connsiteX59-3581" fmla="*/ 3373120 w 4884420"/>
                <a:gd name="connsiteY59-3582" fmla="*/ 2222500 h 2514600"/>
                <a:gd name="connsiteX60-3583" fmla="*/ 3385820 w 4884420"/>
                <a:gd name="connsiteY60-3584" fmla="*/ 2260600 h 2514600"/>
                <a:gd name="connsiteX61-3585" fmla="*/ 3411220 w 4884420"/>
                <a:gd name="connsiteY61-3586" fmla="*/ 2374900 h 2514600"/>
                <a:gd name="connsiteX62-3587" fmla="*/ 3398520 w 4884420"/>
                <a:gd name="connsiteY62-3588" fmla="*/ 2438400 h 2514600"/>
                <a:gd name="connsiteX63-3589" fmla="*/ 3329463 w 4884420"/>
                <a:gd name="connsiteY63-3590" fmla="*/ 2338387 h 2514600"/>
                <a:gd name="connsiteX64-3591" fmla="*/ 3373120 w 4884420"/>
                <a:gd name="connsiteY64-3592" fmla="*/ 2222500 h 2514600"/>
                <a:gd name="connsiteX65-3593" fmla="*/ 3335020 w 4884420"/>
                <a:gd name="connsiteY65-3594" fmla="*/ 2159000 h 2514600"/>
                <a:gd name="connsiteX66-3595" fmla="*/ 3119120 w 4884420"/>
                <a:gd name="connsiteY66-3596" fmla="*/ 2044700 h 2514600"/>
                <a:gd name="connsiteX67-3597" fmla="*/ 2979420 w 4884420"/>
                <a:gd name="connsiteY67-3598" fmla="*/ 2032000 h 2514600"/>
                <a:gd name="connsiteX68-3599" fmla="*/ 2674620 w 4884420"/>
                <a:gd name="connsiteY68-3600" fmla="*/ 2070100 h 2514600"/>
                <a:gd name="connsiteX69-3601" fmla="*/ 2661920 w 4884420"/>
                <a:gd name="connsiteY69-3602" fmla="*/ 2324100 h 2514600"/>
                <a:gd name="connsiteX70-3603" fmla="*/ 2649220 w 4884420"/>
                <a:gd name="connsiteY70-3604" fmla="*/ 2374900 h 2514600"/>
                <a:gd name="connsiteX71-3605" fmla="*/ 2636520 w 4884420"/>
                <a:gd name="connsiteY71-3606" fmla="*/ 2438400 h 2514600"/>
                <a:gd name="connsiteX72-3607" fmla="*/ 2598420 w 4884420"/>
                <a:gd name="connsiteY72-3608" fmla="*/ 2451100 h 2514600"/>
                <a:gd name="connsiteX73-3609" fmla="*/ 2446020 w 4884420"/>
                <a:gd name="connsiteY73-3610" fmla="*/ 2349500 h 2514600"/>
                <a:gd name="connsiteX74-3611" fmla="*/ 2369820 w 4884420"/>
                <a:gd name="connsiteY74-3612" fmla="*/ 2260600 h 2514600"/>
                <a:gd name="connsiteX75-3613" fmla="*/ 2280920 w 4884420"/>
                <a:gd name="connsiteY75-3614" fmla="*/ 2197100 h 2514600"/>
                <a:gd name="connsiteX76-3615" fmla="*/ 2230120 w 4884420"/>
                <a:gd name="connsiteY76-3616" fmla="*/ 2184400 h 2514600"/>
                <a:gd name="connsiteX77-3617" fmla="*/ 2166620 w 4884420"/>
                <a:gd name="connsiteY77-3618" fmla="*/ 2197100 h 2514600"/>
                <a:gd name="connsiteX78-3619" fmla="*/ 2077720 w 4884420"/>
                <a:gd name="connsiteY78-3620" fmla="*/ 2273300 h 2514600"/>
                <a:gd name="connsiteX79-3621" fmla="*/ 1861820 w 4884420"/>
                <a:gd name="connsiteY79-3622" fmla="*/ 2260600 h 2514600"/>
                <a:gd name="connsiteX80-3623" fmla="*/ 0 w 4884420"/>
                <a:gd name="connsiteY80-3624" fmla="*/ 2252980 h 2514600"/>
                <a:gd name="connsiteX0-3625" fmla="*/ 4884420 w 4884420"/>
                <a:gd name="connsiteY0-3626" fmla="*/ 0 h 2514600"/>
                <a:gd name="connsiteX1-3627" fmla="*/ 4859020 w 4884420"/>
                <a:gd name="connsiteY1-3628" fmla="*/ 850900 h 2514600"/>
                <a:gd name="connsiteX2-3629" fmla="*/ 4846320 w 4884420"/>
                <a:gd name="connsiteY2-3630" fmla="*/ 1282700 h 2514600"/>
                <a:gd name="connsiteX3-3631" fmla="*/ 4820920 w 4884420"/>
                <a:gd name="connsiteY3-3632" fmla="*/ 1358900 h 2514600"/>
                <a:gd name="connsiteX4-3633" fmla="*/ 4808220 w 4884420"/>
                <a:gd name="connsiteY4-3634" fmla="*/ 1397000 h 2514600"/>
                <a:gd name="connsiteX5-3635" fmla="*/ 4770120 w 4884420"/>
                <a:gd name="connsiteY5-3636" fmla="*/ 1435100 h 2514600"/>
                <a:gd name="connsiteX6-3637" fmla="*/ 4757420 w 4884420"/>
                <a:gd name="connsiteY6-3638" fmla="*/ 1473200 h 2514600"/>
                <a:gd name="connsiteX7-3639" fmla="*/ 4668520 w 4884420"/>
                <a:gd name="connsiteY7-3640" fmla="*/ 1536700 h 2514600"/>
                <a:gd name="connsiteX8-3641" fmla="*/ 4516120 w 4884420"/>
                <a:gd name="connsiteY8-3642" fmla="*/ 1536700 h 2514600"/>
                <a:gd name="connsiteX9-3643" fmla="*/ 4439920 w 4884420"/>
                <a:gd name="connsiteY9-3644" fmla="*/ 1562100 h 2514600"/>
                <a:gd name="connsiteX10-3645" fmla="*/ 4452620 w 4884420"/>
                <a:gd name="connsiteY10-3646" fmla="*/ 1663700 h 2514600"/>
                <a:gd name="connsiteX11-3647" fmla="*/ 4579620 w 4884420"/>
                <a:gd name="connsiteY11-3648" fmla="*/ 1778000 h 2514600"/>
                <a:gd name="connsiteX12-3649" fmla="*/ 4643120 w 4884420"/>
                <a:gd name="connsiteY12-3650" fmla="*/ 1828800 h 2514600"/>
                <a:gd name="connsiteX13-3651" fmla="*/ 4719320 w 4884420"/>
                <a:gd name="connsiteY13-3652" fmla="*/ 1892300 h 2514600"/>
                <a:gd name="connsiteX14-3653" fmla="*/ 4757420 w 4884420"/>
                <a:gd name="connsiteY14-3654" fmla="*/ 1968500 h 2514600"/>
                <a:gd name="connsiteX15-3655" fmla="*/ 4795520 w 4884420"/>
                <a:gd name="connsiteY15-3656" fmla="*/ 2044700 h 2514600"/>
                <a:gd name="connsiteX16-3657" fmla="*/ 4770120 w 4884420"/>
                <a:gd name="connsiteY16-3658" fmla="*/ 2095500 h 2514600"/>
                <a:gd name="connsiteX17-3659" fmla="*/ 4732020 w 4884420"/>
                <a:gd name="connsiteY17-3660" fmla="*/ 2108200 h 2514600"/>
                <a:gd name="connsiteX18-3661" fmla="*/ 4693920 w 4884420"/>
                <a:gd name="connsiteY18-3662" fmla="*/ 2133600 h 2514600"/>
                <a:gd name="connsiteX19-3663" fmla="*/ 4605020 w 4884420"/>
                <a:gd name="connsiteY19-3664" fmla="*/ 2146300 h 2514600"/>
                <a:gd name="connsiteX20-3665" fmla="*/ 4528820 w 4884420"/>
                <a:gd name="connsiteY20-3666" fmla="*/ 2159000 h 2514600"/>
                <a:gd name="connsiteX21-3667" fmla="*/ 4351020 w 4884420"/>
                <a:gd name="connsiteY21-3668" fmla="*/ 2082800 h 2514600"/>
                <a:gd name="connsiteX22-3669" fmla="*/ 4338320 w 4884420"/>
                <a:gd name="connsiteY22-3670" fmla="*/ 2032000 h 2514600"/>
                <a:gd name="connsiteX23-3671" fmla="*/ 4376420 w 4884420"/>
                <a:gd name="connsiteY23-3672" fmla="*/ 2032000 h 2514600"/>
                <a:gd name="connsiteX24-3673" fmla="*/ 4427220 w 4884420"/>
                <a:gd name="connsiteY24-3674" fmla="*/ 2070100 h 2514600"/>
                <a:gd name="connsiteX25-3675" fmla="*/ 4376420 w 4884420"/>
                <a:gd name="connsiteY25-3676" fmla="*/ 1993900 h 2514600"/>
                <a:gd name="connsiteX26-3677" fmla="*/ 4312920 w 4884420"/>
                <a:gd name="connsiteY26-3678" fmla="*/ 1879600 h 2514600"/>
                <a:gd name="connsiteX27-3679" fmla="*/ 4325620 w 4884420"/>
                <a:gd name="connsiteY27-3680" fmla="*/ 1816100 h 2514600"/>
                <a:gd name="connsiteX28-3681" fmla="*/ 4287520 w 4884420"/>
                <a:gd name="connsiteY28-3682" fmla="*/ 1803400 h 2514600"/>
                <a:gd name="connsiteX29-3683" fmla="*/ 4147820 w 4884420"/>
                <a:gd name="connsiteY29-3684" fmla="*/ 1828800 h 2514600"/>
                <a:gd name="connsiteX30-3685" fmla="*/ 4071620 w 4884420"/>
                <a:gd name="connsiteY30-3686" fmla="*/ 1854200 h 2514600"/>
                <a:gd name="connsiteX31-3687" fmla="*/ 3995420 w 4884420"/>
                <a:gd name="connsiteY31-3688" fmla="*/ 1930400 h 2514600"/>
                <a:gd name="connsiteX32-3689" fmla="*/ 4008120 w 4884420"/>
                <a:gd name="connsiteY32-3690" fmla="*/ 2057400 h 2514600"/>
                <a:gd name="connsiteX33-3691" fmla="*/ 4058920 w 4884420"/>
                <a:gd name="connsiteY33-3692" fmla="*/ 2133600 h 2514600"/>
                <a:gd name="connsiteX34-3693" fmla="*/ 4084320 w 4884420"/>
                <a:gd name="connsiteY34-3694" fmla="*/ 2171700 h 2514600"/>
                <a:gd name="connsiteX35-3695" fmla="*/ 4097020 w 4884420"/>
                <a:gd name="connsiteY35-3696" fmla="*/ 2209800 h 2514600"/>
                <a:gd name="connsiteX36-3697" fmla="*/ 4135120 w 4884420"/>
                <a:gd name="connsiteY36-3698" fmla="*/ 2247900 h 2514600"/>
                <a:gd name="connsiteX37-3699" fmla="*/ 4122420 w 4884420"/>
                <a:gd name="connsiteY37-3700" fmla="*/ 2336800 h 2514600"/>
                <a:gd name="connsiteX38-3701" fmla="*/ 4084320 w 4884420"/>
                <a:gd name="connsiteY38-3702" fmla="*/ 2349500 h 2514600"/>
                <a:gd name="connsiteX39-3703" fmla="*/ 3957320 w 4884420"/>
                <a:gd name="connsiteY39-3704" fmla="*/ 2324100 h 2514600"/>
                <a:gd name="connsiteX40-3705" fmla="*/ 3919220 w 4884420"/>
                <a:gd name="connsiteY40-3706" fmla="*/ 2286000 h 2514600"/>
                <a:gd name="connsiteX41-3707" fmla="*/ 3804920 w 4884420"/>
                <a:gd name="connsiteY41-3708" fmla="*/ 2222500 h 2514600"/>
                <a:gd name="connsiteX42-3709" fmla="*/ 3779520 w 4884420"/>
                <a:gd name="connsiteY42-3710" fmla="*/ 2184400 h 2514600"/>
                <a:gd name="connsiteX43-3711" fmla="*/ 3754120 w 4884420"/>
                <a:gd name="connsiteY43-3712" fmla="*/ 2108200 h 2514600"/>
                <a:gd name="connsiteX44-3713" fmla="*/ 3741420 w 4884420"/>
                <a:gd name="connsiteY44-3714" fmla="*/ 2070100 h 2514600"/>
                <a:gd name="connsiteX45-3715" fmla="*/ 3703320 w 4884420"/>
                <a:gd name="connsiteY45-3716" fmla="*/ 1981200 h 2514600"/>
                <a:gd name="connsiteX46-3717" fmla="*/ 3652520 w 4884420"/>
                <a:gd name="connsiteY46-3718" fmla="*/ 1968500 h 2514600"/>
                <a:gd name="connsiteX47-3719" fmla="*/ 3500120 w 4884420"/>
                <a:gd name="connsiteY47-3720" fmla="*/ 1981200 h 2514600"/>
                <a:gd name="connsiteX48-3721" fmla="*/ 3449320 w 4884420"/>
                <a:gd name="connsiteY48-3722" fmla="*/ 2019300 h 2514600"/>
                <a:gd name="connsiteX49-3723" fmla="*/ 3373120 w 4884420"/>
                <a:gd name="connsiteY49-3724" fmla="*/ 2082800 h 2514600"/>
                <a:gd name="connsiteX50-3725" fmla="*/ 3322320 w 4884420"/>
                <a:gd name="connsiteY50-3726" fmla="*/ 2120900 h 2514600"/>
                <a:gd name="connsiteX51-3727" fmla="*/ 3233420 w 4884420"/>
                <a:gd name="connsiteY51-3728" fmla="*/ 2222500 h 2514600"/>
                <a:gd name="connsiteX52-3729" fmla="*/ 3220720 w 4884420"/>
                <a:gd name="connsiteY52-3730" fmla="*/ 2298700 h 2514600"/>
                <a:gd name="connsiteX53-3731" fmla="*/ 3220720 w 4884420"/>
                <a:gd name="connsiteY53-3732" fmla="*/ 2514600 h 2514600"/>
                <a:gd name="connsiteX54-3733" fmla="*/ 3144520 w 4884420"/>
                <a:gd name="connsiteY54-3734" fmla="*/ 2489200 h 2514600"/>
                <a:gd name="connsiteX55-3735" fmla="*/ 3081020 w 4884420"/>
                <a:gd name="connsiteY55-3736" fmla="*/ 2324100 h 2514600"/>
                <a:gd name="connsiteX56-3737" fmla="*/ 3093720 w 4884420"/>
                <a:gd name="connsiteY56-3738" fmla="*/ 2235200 h 2514600"/>
                <a:gd name="connsiteX57-3739" fmla="*/ 3169920 w 4884420"/>
                <a:gd name="connsiteY57-3740" fmla="*/ 2133600 h 2514600"/>
                <a:gd name="connsiteX58-3741" fmla="*/ 3284220 w 4884420"/>
                <a:gd name="connsiteY58-3742" fmla="*/ 2120900 h 2514600"/>
                <a:gd name="connsiteX59-3743" fmla="*/ 3373120 w 4884420"/>
                <a:gd name="connsiteY59-3744" fmla="*/ 2222500 h 2514600"/>
                <a:gd name="connsiteX60-3745" fmla="*/ 3385820 w 4884420"/>
                <a:gd name="connsiteY60-3746" fmla="*/ 2260600 h 2514600"/>
                <a:gd name="connsiteX61-3747" fmla="*/ 3411220 w 4884420"/>
                <a:gd name="connsiteY61-3748" fmla="*/ 2374900 h 2514600"/>
                <a:gd name="connsiteX62-3749" fmla="*/ 3398520 w 4884420"/>
                <a:gd name="connsiteY62-3750" fmla="*/ 2438400 h 2514600"/>
                <a:gd name="connsiteX63-3751" fmla="*/ 3329463 w 4884420"/>
                <a:gd name="connsiteY63-3752" fmla="*/ 2338387 h 2514600"/>
                <a:gd name="connsiteX64-3753" fmla="*/ 3373120 w 4884420"/>
                <a:gd name="connsiteY64-3754" fmla="*/ 2222500 h 2514600"/>
                <a:gd name="connsiteX65-3755" fmla="*/ 3335020 w 4884420"/>
                <a:gd name="connsiteY65-3756" fmla="*/ 2159000 h 2514600"/>
                <a:gd name="connsiteX66-3757" fmla="*/ 3119120 w 4884420"/>
                <a:gd name="connsiteY66-3758" fmla="*/ 2044700 h 2514600"/>
                <a:gd name="connsiteX67-3759" fmla="*/ 2979420 w 4884420"/>
                <a:gd name="connsiteY67-3760" fmla="*/ 2032000 h 2514600"/>
                <a:gd name="connsiteX68-3761" fmla="*/ 2674620 w 4884420"/>
                <a:gd name="connsiteY68-3762" fmla="*/ 2070100 h 2514600"/>
                <a:gd name="connsiteX69-3763" fmla="*/ 2661920 w 4884420"/>
                <a:gd name="connsiteY69-3764" fmla="*/ 2324100 h 2514600"/>
                <a:gd name="connsiteX70-3765" fmla="*/ 2649220 w 4884420"/>
                <a:gd name="connsiteY70-3766" fmla="*/ 2374900 h 2514600"/>
                <a:gd name="connsiteX71-3767" fmla="*/ 2636520 w 4884420"/>
                <a:gd name="connsiteY71-3768" fmla="*/ 2438400 h 2514600"/>
                <a:gd name="connsiteX72-3769" fmla="*/ 2598420 w 4884420"/>
                <a:gd name="connsiteY72-3770" fmla="*/ 2451100 h 2514600"/>
                <a:gd name="connsiteX73-3771" fmla="*/ 2446020 w 4884420"/>
                <a:gd name="connsiteY73-3772" fmla="*/ 2349500 h 2514600"/>
                <a:gd name="connsiteX74-3773" fmla="*/ 2369820 w 4884420"/>
                <a:gd name="connsiteY74-3774" fmla="*/ 2260600 h 2514600"/>
                <a:gd name="connsiteX75-3775" fmla="*/ 2280920 w 4884420"/>
                <a:gd name="connsiteY75-3776" fmla="*/ 2197100 h 2514600"/>
                <a:gd name="connsiteX76-3777" fmla="*/ 2230120 w 4884420"/>
                <a:gd name="connsiteY76-3778" fmla="*/ 2184400 h 2514600"/>
                <a:gd name="connsiteX77-3779" fmla="*/ 2166620 w 4884420"/>
                <a:gd name="connsiteY77-3780" fmla="*/ 2197100 h 2514600"/>
                <a:gd name="connsiteX78-3781" fmla="*/ 2077720 w 4884420"/>
                <a:gd name="connsiteY78-3782" fmla="*/ 2273300 h 2514600"/>
                <a:gd name="connsiteX79-3783" fmla="*/ 1861820 w 4884420"/>
                <a:gd name="connsiteY79-3784" fmla="*/ 2260600 h 2514600"/>
                <a:gd name="connsiteX80-3785" fmla="*/ 0 w 4884420"/>
                <a:gd name="connsiteY80-3786" fmla="*/ 2252980 h 2514600"/>
                <a:gd name="connsiteX0-3787" fmla="*/ 4884420 w 4884420"/>
                <a:gd name="connsiteY0-3788" fmla="*/ 0 h 2514600"/>
                <a:gd name="connsiteX1-3789" fmla="*/ 4859020 w 4884420"/>
                <a:gd name="connsiteY1-3790" fmla="*/ 850900 h 2514600"/>
                <a:gd name="connsiteX2-3791" fmla="*/ 4846320 w 4884420"/>
                <a:gd name="connsiteY2-3792" fmla="*/ 1282700 h 2514600"/>
                <a:gd name="connsiteX3-3793" fmla="*/ 4820920 w 4884420"/>
                <a:gd name="connsiteY3-3794" fmla="*/ 1358900 h 2514600"/>
                <a:gd name="connsiteX4-3795" fmla="*/ 4808220 w 4884420"/>
                <a:gd name="connsiteY4-3796" fmla="*/ 1397000 h 2514600"/>
                <a:gd name="connsiteX5-3797" fmla="*/ 4770120 w 4884420"/>
                <a:gd name="connsiteY5-3798" fmla="*/ 1435100 h 2514600"/>
                <a:gd name="connsiteX6-3799" fmla="*/ 4757420 w 4884420"/>
                <a:gd name="connsiteY6-3800" fmla="*/ 1473200 h 2514600"/>
                <a:gd name="connsiteX7-3801" fmla="*/ 4668520 w 4884420"/>
                <a:gd name="connsiteY7-3802" fmla="*/ 1536700 h 2514600"/>
                <a:gd name="connsiteX8-3803" fmla="*/ 4516120 w 4884420"/>
                <a:gd name="connsiteY8-3804" fmla="*/ 1536700 h 2514600"/>
                <a:gd name="connsiteX9-3805" fmla="*/ 4439920 w 4884420"/>
                <a:gd name="connsiteY9-3806" fmla="*/ 1562100 h 2514600"/>
                <a:gd name="connsiteX10-3807" fmla="*/ 4452620 w 4884420"/>
                <a:gd name="connsiteY10-3808" fmla="*/ 1663700 h 2514600"/>
                <a:gd name="connsiteX11-3809" fmla="*/ 4579620 w 4884420"/>
                <a:gd name="connsiteY11-3810" fmla="*/ 1778000 h 2514600"/>
                <a:gd name="connsiteX12-3811" fmla="*/ 4643120 w 4884420"/>
                <a:gd name="connsiteY12-3812" fmla="*/ 1828800 h 2514600"/>
                <a:gd name="connsiteX13-3813" fmla="*/ 4719320 w 4884420"/>
                <a:gd name="connsiteY13-3814" fmla="*/ 1892300 h 2514600"/>
                <a:gd name="connsiteX14-3815" fmla="*/ 4757420 w 4884420"/>
                <a:gd name="connsiteY14-3816" fmla="*/ 1968500 h 2514600"/>
                <a:gd name="connsiteX15-3817" fmla="*/ 4795520 w 4884420"/>
                <a:gd name="connsiteY15-3818" fmla="*/ 2044700 h 2514600"/>
                <a:gd name="connsiteX16-3819" fmla="*/ 4770120 w 4884420"/>
                <a:gd name="connsiteY16-3820" fmla="*/ 2095500 h 2514600"/>
                <a:gd name="connsiteX17-3821" fmla="*/ 4732020 w 4884420"/>
                <a:gd name="connsiteY17-3822" fmla="*/ 2108200 h 2514600"/>
                <a:gd name="connsiteX18-3823" fmla="*/ 4693920 w 4884420"/>
                <a:gd name="connsiteY18-3824" fmla="*/ 2133600 h 2514600"/>
                <a:gd name="connsiteX19-3825" fmla="*/ 4605020 w 4884420"/>
                <a:gd name="connsiteY19-3826" fmla="*/ 2146300 h 2514600"/>
                <a:gd name="connsiteX20-3827" fmla="*/ 4528820 w 4884420"/>
                <a:gd name="connsiteY20-3828" fmla="*/ 2159000 h 2514600"/>
                <a:gd name="connsiteX21-3829" fmla="*/ 4351020 w 4884420"/>
                <a:gd name="connsiteY21-3830" fmla="*/ 2082800 h 2514600"/>
                <a:gd name="connsiteX22-3831" fmla="*/ 4338320 w 4884420"/>
                <a:gd name="connsiteY22-3832" fmla="*/ 2032000 h 2514600"/>
                <a:gd name="connsiteX23-3833" fmla="*/ 4376420 w 4884420"/>
                <a:gd name="connsiteY23-3834" fmla="*/ 2032000 h 2514600"/>
                <a:gd name="connsiteX24-3835" fmla="*/ 4427220 w 4884420"/>
                <a:gd name="connsiteY24-3836" fmla="*/ 2070100 h 2514600"/>
                <a:gd name="connsiteX25-3837" fmla="*/ 4376420 w 4884420"/>
                <a:gd name="connsiteY25-3838" fmla="*/ 1993900 h 2514600"/>
                <a:gd name="connsiteX26-3839" fmla="*/ 4312920 w 4884420"/>
                <a:gd name="connsiteY26-3840" fmla="*/ 1879600 h 2514600"/>
                <a:gd name="connsiteX27-3841" fmla="*/ 4325620 w 4884420"/>
                <a:gd name="connsiteY27-3842" fmla="*/ 1816100 h 2514600"/>
                <a:gd name="connsiteX28-3843" fmla="*/ 4287520 w 4884420"/>
                <a:gd name="connsiteY28-3844" fmla="*/ 1803400 h 2514600"/>
                <a:gd name="connsiteX29-3845" fmla="*/ 4147820 w 4884420"/>
                <a:gd name="connsiteY29-3846" fmla="*/ 1828800 h 2514600"/>
                <a:gd name="connsiteX30-3847" fmla="*/ 4071620 w 4884420"/>
                <a:gd name="connsiteY30-3848" fmla="*/ 1854200 h 2514600"/>
                <a:gd name="connsiteX31-3849" fmla="*/ 3995420 w 4884420"/>
                <a:gd name="connsiteY31-3850" fmla="*/ 1930400 h 2514600"/>
                <a:gd name="connsiteX32-3851" fmla="*/ 4008120 w 4884420"/>
                <a:gd name="connsiteY32-3852" fmla="*/ 2057400 h 2514600"/>
                <a:gd name="connsiteX33-3853" fmla="*/ 4058920 w 4884420"/>
                <a:gd name="connsiteY33-3854" fmla="*/ 2133600 h 2514600"/>
                <a:gd name="connsiteX34-3855" fmla="*/ 4084320 w 4884420"/>
                <a:gd name="connsiteY34-3856" fmla="*/ 2171700 h 2514600"/>
                <a:gd name="connsiteX35-3857" fmla="*/ 4097020 w 4884420"/>
                <a:gd name="connsiteY35-3858" fmla="*/ 2209800 h 2514600"/>
                <a:gd name="connsiteX36-3859" fmla="*/ 4135120 w 4884420"/>
                <a:gd name="connsiteY36-3860" fmla="*/ 2247900 h 2514600"/>
                <a:gd name="connsiteX37-3861" fmla="*/ 4122420 w 4884420"/>
                <a:gd name="connsiteY37-3862" fmla="*/ 2336800 h 2514600"/>
                <a:gd name="connsiteX38-3863" fmla="*/ 4084320 w 4884420"/>
                <a:gd name="connsiteY38-3864" fmla="*/ 2349500 h 2514600"/>
                <a:gd name="connsiteX39-3865" fmla="*/ 3957320 w 4884420"/>
                <a:gd name="connsiteY39-3866" fmla="*/ 2324100 h 2514600"/>
                <a:gd name="connsiteX40-3867" fmla="*/ 3919220 w 4884420"/>
                <a:gd name="connsiteY40-3868" fmla="*/ 2286000 h 2514600"/>
                <a:gd name="connsiteX41-3869" fmla="*/ 3804920 w 4884420"/>
                <a:gd name="connsiteY41-3870" fmla="*/ 2222500 h 2514600"/>
                <a:gd name="connsiteX42-3871" fmla="*/ 3779520 w 4884420"/>
                <a:gd name="connsiteY42-3872" fmla="*/ 2184400 h 2514600"/>
                <a:gd name="connsiteX43-3873" fmla="*/ 3754120 w 4884420"/>
                <a:gd name="connsiteY43-3874" fmla="*/ 2108200 h 2514600"/>
                <a:gd name="connsiteX44-3875" fmla="*/ 3741420 w 4884420"/>
                <a:gd name="connsiteY44-3876" fmla="*/ 2070100 h 2514600"/>
                <a:gd name="connsiteX45-3877" fmla="*/ 3703320 w 4884420"/>
                <a:gd name="connsiteY45-3878" fmla="*/ 1981200 h 2514600"/>
                <a:gd name="connsiteX46-3879" fmla="*/ 3652520 w 4884420"/>
                <a:gd name="connsiteY46-3880" fmla="*/ 1968500 h 2514600"/>
                <a:gd name="connsiteX47-3881" fmla="*/ 3500120 w 4884420"/>
                <a:gd name="connsiteY47-3882" fmla="*/ 1981200 h 2514600"/>
                <a:gd name="connsiteX48-3883" fmla="*/ 3449320 w 4884420"/>
                <a:gd name="connsiteY48-3884" fmla="*/ 2019300 h 2514600"/>
                <a:gd name="connsiteX49-3885" fmla="*/ 3373120 w 4884420"/>
                <a:gd name="connsiteY49-3886" fmla="*/ 2082800 h 2514600"/>
                <a:gd name="connsiteX50-3887" fmla="*/ 3322320 w 4884420"/>
                <a:gd name="connsiteY50-3888" fmla="*/ 2120900 h 2514600"/>
                <a:gd name="connsiteX51-3889" fmla="*/ 3233420 w 4884420"/>
                <a:gd name="connsiteY51-3890" fmla="*/ 2222500 h 2514600"/>
                <a:gd name="connsiteX52-3891" fmla="*/ 3220720 w 4884420"/>
                <a:gd name="connsiteY52-3892" fmla="*/ 2298700 h 2514600"/>
                <a:gd name="connsiteX53-3893" fmla="*/ 3220720 w 4884420"/>
                <a:gd name="connsiteY53-3894" fmla="*/ 2514600 h 2514600"/>
                <a:gd name="connsiteX54-3895" fmla="*/ 3144520 w 4884420"/>
                <a:gd name="connsiteY54-3896" fmla="*/ 2489200 h 2514600"/>
                <a:gd name="connsiteX55-3897" fmla="*/ 3081020 w 4884420"/>
                <a:gd name="connsiteY55-3898" fmla="*/ 2324100 h 2514600"/>
                <a:gd name="connsiteX56-3899" fmla="*/ 3093720 w 4884420"/>
                <a:gd name="connsiteY56-3900" fmla="*/ 2235200 h 2514600"/>
                <a:gd name="connsiteX57-3901" fmla="*/ 3169920 w 4884420"/>
                <a:gd name="connsiteY57-3902" fmla="*/ 2133600 h 2514600"/>
                <a:gd name="connsiteX58-3903" fmla="*/ 3284220 w 4884420"/>
                <a:gd name="connsiteY58-3904" fmla="*/ 2120900 h 2514600"/>
                <a:gd name="connsiteX59-3905" fmla="*/ 3373120 w 4884420"/>
                <a:gd name="connsiteY59-3906" fmla="*/ 2222500 h 2514600"/>
                <a:gd name="connsiteX60-3907" fmla="*/ 3385820 w 4884420"/>
                <a:gd name="connsiteY60-3908" fmla="*/ 2260600 h 2514600"/>
                <a:gd name="connsiteX61-3909" fmla="*/ 3411220 w 4884420"/>
                <a:gd name="connsiteY61-3910" fmla="*/ 2374900 h 2514600"/>
                <a:gd name="connsiteX62-3911" fmla="*/ 3398520 w 4884420"/>
                <a:gd name="connsiteY62-3912" fmla="*/ 2438400 h 2514600"/>
                <a:gd name="connsiteX63-3913" fmla="*/ 3329463 w 4884420"/>
                <a:gd name="connsiteY63-3914" fmla="*/ 2338387 h 2514600"/>
                <a:gd name="connsiteX64-3915" fmla="*/ 3373120 w 4884420"/>
                <a:gd name="connsiteY64-3916" fmla="*/ 2222500 h 2514600"/>
                <a:gd name="connsiteX65-3917" fmla="*/ 3335020 w 4884420"/>
                <a:gd name="connsiteY65-3918" fmla="*/ 2159000 h 2514600"/>
                <a:gd name="connsiteX66-3919" fmla="*/ 3119120 w 4884420"/>
                <a:gd name="connsiteY66-3920" fmla="*/ 2044700 h 2514600"/>
                <a:gd name="connsiteX67-3921" fmla="*/ 2979420 w 4884420"/>
                <a:gd name="connsiteY67-3922" fmla="*/ 2032000 h 2514600"/>
                <a:gd name="connsiteX68-3923" fmla="*/ 2674620 w 4884420"/>
                <a:gd name="connsiteY68-3924" fmla="*/ 2070100 h 2514600"/>
                <a:gd name="connsiteX69-3925" fmla="*/ 2661920 w 4884420"/>
                <a:gd name="connsiteY69-3926" fmla="*/ 2324100 h 2514600"/>
                <a:gd name="connsiteX70-3927" fmla="*/ 2649220 w 4884420"/>
                <a:gd name="connsiteY70-3928" fmla="*/ 2374900 h 2514600"/>
                <a:gd name="connsiteX71-3929" fmla="*/ 2636520 w 4884420"/>
                <a:gd name="connsiteY71-3930" fmla="*/ 2438400 h 2514600"/>
                <a:gd name="connsiteX72-3931" fmla="*/ 2598420 w 4884420"/>
                <a:gd name="connsiteY72-3932" fmla="*/ 2451100 h 2514600"/>
                <a:gd name="connsiteX73-3933" fmla="*/ 2446020 w 4884420"/>
                <a:gd name="connsiteY73-3934" fmla="*/ 2349500 h 2514600"/>
                <a:gd name="connsiteX74-3935" fmla="*/ 2369820 w 4884420"/>
                <a:gd name="connsiteY74-3936" fmla="*/ 2260600 h 2514600"/>
                <a:gd name="connsiteX75-3937" fmla="*/ 2280920 w 4884420"/>
                <a:gd name="connsiteY75-3938" fmla="*/ 2197100 h 2514600"/>
                <a:gd name="connsiteX76-3939" fmla="*/ 2230120 w 4884420"/>
                <a:gd name="connsiteY76-3940" fmla="*/ 2184400 h 2514600"/>
                <a:gd name="connsiteX77-3941" fmla="*/ 2166620 w 4884420"/>
                <a:gd name="connsiteY77-3942" fmla="*/ 2197100 h 2514600"/>
                <a:gd name="connsiteX78-3943" fmla="*/ 2077720 w 4884420"/>
                <a:gd name="connsiteY78-3944" fmla="*/ 2273300 h 2514600"/>
                <a:gd name="connsiteX79-3945" fmla="*/ 1861820 w 4884420"/>
                <a:gd name="connsiteY79-3946" fmla="*/ 2260600 h 2514600"/>
                <a:gd name="connsiteX80-3947" fmla="*/ 0 w 4884420"/>
                <a:gd name="connsiteY80-3948" fmla="*/ 2252980 h 2514600"/>
                <a:gd name="connsiteX0-3949" fmla="*/ 4884420 w 4884420"/>
                <a:gd name="connsiteY0-3950" fmla="*/ 0 h 2514600"/>
                <a:gd name="connsiteX1-3951" fmla="*/ 4859020 w 4884420"/>
                <a:gd name="connsiteY1-3952" fmla="*/ 850900 h 2514600"/>
                <a:gd name="connsiteX2-3953" fmla="*/ 4846320 w 4884420"/>
                <a:gd name="connsiteY2-3954" fmla="*/ 1282700 h 2514600"/>
                <a:gd name="connsiteX3-3955" fmla="*/ 4820920 w 4884420"/>
                <a:gd name="connsiteY3-3956" fmla="*/ 1358900 h 2514600"/>
                <a:gd name="connsiteX4-3957" fmla="*/ 4808220 w 4884420"/>
                <a:gd name="connsiteY4-3958" fmla="*/ 1397000 h 2514600"/>
                <a:gd name="connsiteX5-3959" fmla="*/ 4770120 w 4884420"/>
                <a:gd name="connsiteY5-3960" fmla="*/ 1435100 h 2514600"/>
                <a:gd name="connsiteX6-3961" fmla="*/ 4757420 w 4884420"/>
                <a:gd name="connsiteY6-3962" fmla="*/ 1473200 h 2514600"/>
                <a:gd name="connsiteX7-3963" fmla="*/ 4668520 w 4884420"/>
                <a:gd name="connsiteY7-3964" fmla="*/ 1536700 h 2514600"/>
                <a:gd name="connsiteX8-3965" fmla="*/ 4516120 w 4884420"/>
                <a:gd name="connsiteY8-3966" fmla="*/ 1536700 h 2514600"/>
                <a:gd name="connsiteX9-3967" fmla="*/ 4439920 w 4884420"/>
                <a:gd name="connsiteY9-3968" fmla="*/ 1562100 h 2514600"/>
                <a:gd name="connsiteX10-3969" fmla="*/ 4452620 w 4884420"/>
                <a:gd name="connsiteY10-3970" fmla="*/ 1663700 h 2514600"/>
                <a:gd name="connsiteX11-3971" fmla="*/ 4579620 w 4884420"/>
                <a:gd name="connsiteY11-3972" fmla="*/ 1778000 h 2514600"/>
                <a:gd name="connsiteX12-3973" fmla="*/ 4643120 w 4884420"/>
                <a:gd name="connsiteY12-3974" fmla="*/ 1828800 h 2514600"/>
                <a:gd name="connsiteX13-3975" fmla="*/ 4719320 w 4884420"/>
                <a:gd name="connsiteY13-3976" fmla="*/ 1892300 h 2514600"/>
                <a:gd name="connsiteX14-3977" fmla="*/ 4757420 w 4884420"/>
                <a:gd name="connsiteY14-3978" fmla="*/ 1968500 h 2514600"/>
                <a:gd name="connsiteX15-3979" fmla="*/ 4795520 w 4884420"/>
                <a:gd name="connsiteY15-3980" fmla="*/ 2044700 h 2514600"/>
                <a:gd name="connsiteX16-3981" fmla="*/ 4770120 w 4884420"/>
                <a:gd name="connsiteY16-3982" fmla="*/ 2095500 h 2514600"/>
                <a:gd name="connsiteX17-3983" fmla="*/ 4732020 w 4884420"/>
                <a:gd name="connsiteY17-3984" fmla="*/ 2108200 h 2514600"/>
                <a:gd name="connsiteX18-3985" fmla="*/ 4693920 w 4884420"/>
                <a:gd name="connsiteY18-3986" fmla="*/ 2133600 h 2514600"/>
                <a:gd name="connsiteX19-3987" fmla="*/ 4605020 w 4884420"/>
                <a:gd name="connsiteY19-3988" fmla="*/ 2146300 h 2514600"/>
                <a:gd name="connsiteX20-3989" fmla="*/ 4528820 w 4884420"/>
                <a:gd name="connsiteY20-3990" fmla="*/ 2159000 h 2514600"/>
                <a:gd name="connsiteX21-3991" fmla="*/ 4351020 w 4884420"/>
                <a:gd name="connsiteY21-3992" fmla="*/ 2082800 h 2514600"/>
                <a:gd name="connsiteX22-3993" fmla="*/ 4338320 w 4884420"/>
                <a:gd name="connsiteY22-3994" fmla="*/ 2032000 h 2514600"/>
                <a:gd name="connsiteX23-3995" fmla="*/ 4376420 w 4884420"/>
                <a:gd name="connsiteY23-3996" fmla="*/ 2032000 h 2514600"/>
                <a:gd name="connsiteX24-3997" fmla="*/ 4427220 w 4884420"/>
                <a:gd name="connsiteY24-3998" fmla="*/ 2070100 h 2514600"/>
                <a:gd name="connsiteX25-3999" fmla="*/ 4376420 w 4884420"/>
                <a:gd name="connsiteY25-4000" fmla="*/ 1993900 h 2514600"/>
                <a:gd name="connsiteX26-4001" fmla="*/ 4312920 w 4884420"/>
                <a:gd name="connsiteY26-4002" fmla="*/ 1879600 h 2514600"/>
                <a:gd name="connsiteX27-4003" fmla="*/ 4325620 w 4884420"/>
                <a:gd name="connsiteY27-4004" fmla="*/ 1816100 h 2514600"/>
                <a:gd name="connsiteX28-4005" fmla="*/ 4287520 w 4884420"/>
                <a:gd name="connsiteY28-4006" fmla="*/ 1803400 h 2514600"/>
                <a:gd name="connsiteX29-4007" fmla="*/ 4147820 w 4884420"/>
                <a:gd name="connsiteY29-4008" fmla="*/ 1828800 h 2514600"/>
                <a:gd name="connsiteX30-4009" fmla="*/ 4071620 w 4884420"/>
                <a:gd name="connsiteY30-4010" fmla="*/ 1854200 h 2514600"/>
                <a:gd name="connsiteX31-4011" fmla="*/ 3995420 w 4884420"/>
                <a:gd name="connsiteY31-4012" fmla="*/ 1930400 h 2514600"/>
                <a:gd name="connsiteX32-4013" fmla="*/ 4008120 w 4884420"/>
                <a:gd name="connsiteY32-4014" fmla="*/ 2057400 h 2514600"/>
                <a:gd name="connsiteX33-4015" fmla="*/ 4058920 w 4884420"/>
                <a:gd name="connsiteY33-4016" fmla="*/ 2133600 h 2514600"/>
                <a:gd name="connsiteX34-4017" fmla="*/ 4084320 w 4884420"/>
                <a:gd name="connsiteY34-4018" fmla="*/ 2171700 h 2514600"/>
                <a:gd name="connsiteX35-4019" fmla="*/ 4097020 w 4884420"/>
                <a:gd name="connsiteY35-4020" fmla="*/ 2209800 h 2514600"/>
                <a:gd name="connsiteX36-4021" fmla="*/ 4135120 w 4884420"/>
                <a:gd name="connsiteY36-4022" fmla="*/ 2247900 h 2514600"/>
                <a:gd name="connsiteX37-4023" fmla="*/ 4122420 w 4884420"/>
                <a:gd name="connsiteY37-4024" fmla="*/ 2336800 h 2514600"/>
                <a:gd name="connsiteX38-4025" fmla="*/ 4084320 w 4884420"/>
                <a:gd name="connsiteY38-4026" fmla="*/ 2349500 h 2514600"/>
                <a:gd name="connsiteX39-4027" fmla="*/ 3957320 w 4884420"/>
                <a:gd name="connsiteY39-4028" fmla="*/ 2324100 h 2514600"/>
                <a:gd name="connsiteX40-4029" fmla="*/ 3919220 w 4884420"/>
                <a:gd name="connsiteY40-4030" fmla="*/ 2286000 h 2514600"/>
                <a:gd name="connsiteX41-4031" fmla="*/ 3804920 w 4884420"/>
                <a:gd name="connsiteY41-4032" fmla="*/ 2222500 h 2514600"/>
                <a:gd name="connsiteX42-4033" fmla="*/ 3779520 w 4884420"/>
                <a:gd name="connsiteY42-4034" fmla="*/ 2184400 h 2514600"/>
                <a:gd name="connsiteX43-4035" fmla="*/ 3754120 w 4884420"/>
                <a:gd name="connsiteY43-4036" fmla="*/ 2108200 h 2514600"/>
                <a:gd name="connsiteX44-4037" fmla="*/ 3741420 w 4884420"/>
                <a:gd name="connsiteY44-4038" fmla="*/ 2070100 h 2514600"/>
                <a:gd name="connsiteX45-4039" fmla="*/ 3703320 w 4884420"/>
                <a:gd name="connsiteY45-4040" fmla="*/ 1981200 h 2514600"/>
                <a:gd name="connsiteX46-4041" fmla="*/ 3652520 w 4884420"/>
                <a:gd name="connsiteY46-4042" fmla="*/ 1968500 h 2514600"/>
                <a:gd name="connsiteX47-4043" fmla="*/ 3500120 w 4884420"/>
                <a:gd name="connsiteY47-4044" fmla="*/ 1981200 h 2514600"/>
                <a:gd name="connsiteX48-4045" fmla="*/ 3449320 w 4884420"/>
                <a:gd name="connsiteY48-4046" fmla="*/ 2019300 h 2514600"/>
                <a:gd name="connsiteX49-4047" fmla="*/ 3373120 w 4884420"/>
                <a:gd name="connsiteY49-4048" fmla="*/ 2082800 h 2514600"/>
                <a:gd name="connsiteX50-4049" fmla="*/ 3322320 w 4884420"/>
                <a:gd name="connsiteY50-4050" fmla="*/ 2120900 h 2514600"/>
                <a:gd name="connsiteX51-4051" fmla="*/ 3233420 w 4884420"/>
                <a:gd name="connsiteY51-4052" fmla="*/ 2222500 h 2514600"/>
                <a:gd name="connsiteX52-4053" fmla="*/ 3220720 w 4884420"/>
                <a:gd name="connsiteY52-4054" fmla="*/ 2298700 h 2514600"/>
                <a:gd name="connsiteX53-4055" fmla="*/ 3220720 w 4884420"/>
                <a:gd name="connsiteY53-4056" fmla="*/ 2514600 h 2514600"/>
                <a:gd name="connsiteX54-4057" fmla="*/ 3144520 w 4884420"/>
                <a:gd name="connsiteY54-4058" fmla="*/ 2489200 h 2514600"/>
                <a:gd name="connsiteX55-4059" fmla="*/ 3081020 w 4884420"/>
                <a:gd name="connsiteY55-4060" fmla="*/ 2324100 h 2514600"/>
                <a:gd name="connsiteX56-4061" fmla="*/ 3093720 w 4884420"/>
                <a:gd name="connsiteY56-4062" fmla="*/ 2235200 h 2514600"/>
                <a:gd name="connsiteX57-4063" fmla="*/ 3169920 w 4884420"/>
                <a:gd name="connsiteY57-4064" fmla="*/ 2133600 h 2514600"/>
                <a:gd name="connsiteX58-4065" fmla="*/ 3284220 w 4884420"/>
                <a:gd name="connsiteY58-4066" fmla="*/ 2120900 h 2514600"/>
                <a:gd name="connsiteX59-4067" fmla="*/ 3373120 w 4884420"/>
                <a:gd name="connsiteY59-4068" fmla="*/ 2222500 h 2514600"/>
                <a:gd name="connsiteX60-4069" fmla="*/ 3385820 w 4884420"/>
                <a:gd name="connsiteY60-4070" fmla="*/ 2260600 h 2514600"/>
                <a:gd name="connsiteX61-4071" fmla="*/ 3411220 w 4884420"/>
                <a:gd name="connsiteY61-4072" fmla="*/ 2374900 h 2514600"/>
                <a:gd name="connsiteX62-4073" fmla="*/ 3398520 w 4884420"/>
                <a:gd name="connsiteY62-4074" fmla="*/ 2438400 h 2514600"/>
                <a:gd name="connsiteX63-4075" fmla="*/ 3329463 w 4884420"/>
                <a:gd name="connsiteY63-4076" fmla="*/ 2338387 h 2514600"/>
                <a:gd name="connsiteX64-4077" fmla="*/ 3373120 w 4884420"/>
                <a:gd name="connsiteY64-4078" fmla="*/ 2222500 h 2514600"/>
                <a:gd name="connsiteX65-4079" fmla="*/ 3335020 w 4884420"/>
                <a:gd name="connsiteY65-4080" fmla="*/ 2159000 h 2514600"/>
                <a:gd name="connsiteX66-4081" fmla="*/ 3119120 w 4884420"/>
                <a:gd name="connsiteY66-4082" fmla="*/ 2044700 h 2514600"/>
                <a:gd name="connsiteX67-4083" fmla="*/ 2979420 w 4884420"/>
                <a:gd name="connsiteY67-4084" fmla="*/ 2032000 h 2514600"/>
                <a:gd name="connsiteX68-4085" fmla="*/ 2674620 w 4884420"/>
                <a:gd name="connsiteY68-4086" fmla="*/ 2070100 h 2514600"/>
                <a:gd name="connsiteX69-4087" fmla="*/ 2661920 w 4884420"/>
                <a:gd name="connsiteY69-4088" fmla="*/ 2324100 h 2514600"/>
                <a:gd name="connsiteX70-4089" fmla="*/ 2649220 w 4884420"/>
                <a:gd name="connsiteY70-4090" fmla="*/ 2374900 h 2514600"/>
                <a:gd name="connsiteX71-4091" fmla="*/ 2636520 w 4884420"/>
                <a:gd name="connsiteY71-4092" fmla="*/ 2438400 h 2514600"/>
                <a:gd name="connsiteX72-4093" fmla="*/ 2598420 w 4884420"/>
                <a:gd name="connsiteY72-4094" fmla="*/ 2451100 h 2514600"/>
                <a:gd name="connsiteX73-4095" fmla="*/ 2446020 w 4884420"/>
                <a:gd name="connsiteY73-4096" fmla="*/ 2349500 h 2514600"/>
                <a:gd name="connsiteX74-4097" fmla="*/ 2369820 w 4884420"/>
                <a:gd name="connsiteY74-4098" fmla="*/ 2260600 h 2514600"/>
                <a:gd name="connsiteX75-4099" fmla="*/ 2280920 w 4884420"/>
                <a:gd name="connsiteY75-4100" fmla="*/ 2197100 h 2514600"/>
                <a:gd name="connsiteX76-4101" fmla="*/ 2230120 w 4884420"/>
                <a:gd name="connsiteY76-4102" fmla="*/ 2184400 h 2514600"/>
                <a:gd name="connsiteX77-4103" fmla="*/ 2166620 w 4884420"/>
                <a:gd name="connsiteY77-4104" fmla="*/ 2197100 h 2514600"/>
                <a:gd name="connsiteX78-4105" fmla="*/ 2077720 w 4884420"/>
                <a:gd name="connsiteY78-4106" fmla="*/ 2273300 h 2514600"/>
                <a:gd name="connsiteX79-4107" fmla="*/ 1861820 w 4884420"/>
                <a:gd name="connsiteY79-4108" fmla="*/ 2260600 h 2514600"/>
                <a:gd name="connsiteX80-4109" fmla="*/ 0 w 4884420"/>
                <a:gd name="connsiteY80-4110" fmla="*/ 2252980 h 2514600"/>
                <a:gd name="connsiteX0-4111" fmla="*/ 4884420 w 4884420"/>
                <a:gd name="connsiteY0-4112" fmla="*/ 0 h 2514600"/>
                <a:gd name="connsiteX1-4113" fmla="*/ 4859020 w 4884420"/>
                <a:gd name="connsiteY1-4114" fmla="*/ 850900 h 2514600"/>
                <a:gd name="connsiteX2-4115" fmla="*/ 4846320 w 4884420"/>
                <a:gd name="connsiteY2-4116" fmla="*/ 1282700 h 2514600"/>
                <a:gd name="connsiteX3-4117" fmla="*/ 4820920 w 4884420"/>
                <a:gd name="connsiteY3-4118" fmla="*/ 1358900 h 2514600"/>
                <a:gd name="connsiteX4-4119" fmla="*/ 4808220 w 4884420"/>
                <a:gd name="connsiteY4-4120" fmla="*/ 1397000 h 2514600"/>
                <a:gd name="connsiteX5-4121" fmla="*/ 4770120 w 4884420"/>
                <a:gd name="connsiteY5-4122" fmla="*/ 1435100 h 2514600"/>
                <a:gd name="connsiteX6-4123" fmla="*/ 4757420 w 4884420"/>
                <a:gd name="connsiteY6-4124" fmla="*/ 1473200 h 2514600"/>
                <a:gd name="connsiteX7-4125" fmla="*/ 4668520 w 4884420"/>
                <a:gd name="connsiteY7-4126" fmla="*/ 1536700 h 2514600"/>
                <a:gd name="connsiteX8-4127" fmla="*/ 4516120 w 4884420"/>
                <a:gd name="connsiteY8-4128" fmla="*/ 1536700 h 2514600"/>
                <a:gd name="connsiteX9-4129" fmla="*/ 4439920 w 4884420"/>
                <a:gd name="connsiteY9-4130" fmla="*/ 1562100 h 2514600"/>
                <a:gd name="connsiteX10-4131" fmla="*/ 4452620 w 4884420"/>
                <a:gd name="connsiteY10-4132" fmla="*/ 1663700 h 2514600"/>
                <a:gd name="connsiteX11-4133" fmla="*/ 4579620 w 4884420"/>
                <a:gd name="connsiteY11-4134" fmla="*/ 1778000 h 2514600"/>
                <a:gd name="connsiteX12-4135" fmla="*/ 4643120 w 4884420"/>
                <a:gd name="connsiteY12-4136" fmla="*/ 1828800 h 2514600"/>
                <a:gd name="connsiteX13-4137" fmla="*/ 4719320 w 4884420"/>
                <a:gd name="connsiteY13-4138" fmla="*/ 1892300 h 2514600"/>
                <a:gd name="connsiteX14-4139" fmla="*/ 4757420 w 4884420"/>
                <a:gd name="connsiteY14-4140" fmla="*/ 1968500 h 2514600"/>
                <a:gd name="connsiteX15-4141" fmla="*/ 4795520 w 4884420"/>
                <a:gd name="connsiteY15-4142" fmla="*/ 2044700 h 2514600"/>
                <a:gd name="connsiteX16-4143" fmla="*/ 4770120 w 4884420"/>
                <a:gd name="connsiteY16-4144" fmla="*/ 2095500 h 2514600"/>
                <a:gd name="connsiteX17-4145" fmla="*/ 4732020 w 4884420"/>
                <a:gd name="connsiteY17-4146" fmla="*/ 2108200 h 2514600"/>
                <a:gd name="connsiteX18-4147" fmla="*/ 4693920 w 4884420"/>
                <a:gd name="connsiteY18-4148" fmla="*/ 2133600 h 2514600"/>
                <a:gd name="connsiteX19-4149" fmla="*/ 4605020 w 4884420"/>
                <a:gd name="connsiteY19-4150" fmla="*/ 2146300 h 2514600"/>
                <a:gd name="connsiteX20-4151" fmla="*/ 4528820 w 4884420"/>
                <a:gd name="connsiteY20-4152" fmla="*/ 2159000 h 2514600"/>
                <a:gd name="connsiteX21-4153" fmla="*/ 4351020 w 4884420"/>
                <a:gd name="connsiteY21-4154" fmla="*/ 2082800 h 2514600"/>
                <a:gd name="connsiteX22-4155" fmla="*/ 4338320 w 4884420"/>
                <a:gd name="connsiteY22-4156" fmla="*/ 2032000 h 2514600"/>
                <a:gd name="connsiteX23-4157" fmla="*/ 4376420 w 4884420"/>
                <a:gd name="connsiteY23-4158" fmla="*/ 2032000 h 2514600"/>
                <a:gd name="connsiteX24-4159" fmla="*/ 4427220 w 4884420"/>
                <a:gd name="connsiteY24-4160" fmla="*/ 2070100 h 2514600"/>
                <a:gd name="connsiteX25-4161" fmla="*/ 4376420 w 4884420"/>
                <a:gd name="connsiteY25-4162" fmla="*/ 1993900 h 2514600"/>
                <a:gd name="connsiteX26-4163" fmla="*/ 4312920 w 4884420"/>
                <a:gd name="connsiteY26-4164" fmla="*/ 1879600 h 2514600"/>
                <a:gd name="connsiteX27-4165" fmla="*/ 4325620 w 4884420"/>
                <a:gd name="connsiteY27-4166" fmla="*/ 1816100 h 2514600"/>
                <a:gd name="connsiteX28-4167" fmla="*/ 4287520 w 4884420"/>
                <a:gd name="connsiteY28-4168" fmla="*/ 1803400 h 2514600"/>
                <a:gd name="connsiteX29-4169" fmla="*/ 4147820 w 4884420"/>
                <a:gd name="connsiteY29-4170" fmla="*/ 1828800 h 2514600"/>
                <a:gd name="connsiteX30-4171" fmla="*/ 4071620 w 4884420"/>
                <a:gd name="connsiteY30-4172" fmla="*/ 1854200 h 2514600"/>
                <a:gd name="connsiteX31-4173" fmla="*/ 3995420 w 4884420"/>
                <a:gd name="connsiteY31-4174" fmla="*/ 1930400 h 2514600"/>
                <a:gd name="connsiteX32-4175" fmla="*/ 4008120 w 4884420"/>
                <a:gd name="connsiteY32-4176" fmla="*/ 2057400 h 2514600"/>
                <a:gd name="connsiteX33-4177" fmla="*/ 4058920 w 4884420"/>
                <a:gd name="connsiteY33-4178" fmla="*/ 2133600 h 2514600"/>
                <a:gd name="connsiteX34-4179" fmla="*/ 4084320 w 4884420"/>
                <a:gd name="connsiteY34-4180" fmla="*/ 2171700 h 2514600"/>
                <a:gd name="connsiteX35-4181" fmla="*/ 4097020 w 4884420"/>
                <a:gd name="connsiteY35-4182" fmla="*/ 2209800 h 2514600"/>
                <a:gd name="connsiteX36-4183" fmla="*/ 4135120 w 4884420"/>
                <a:gd name="connsiteY36-4184" fmla="*/ 2247900 h 2514600"/>
                <a:gd name="connsiteX37-4185" fmla="*/ 4122420 w 4884420"/>
                <a:gd name="connsiteY37-4186" fmla="*/ 2336800 h 2514600"/>
                <a:gd name="connsiteX38-4187" fmla="*/ 4084320 w 4884420"/>
                <a:gd name="connsiteY38-4188" fmla="*/ 2349500 h 2514600"/>
                <a:gd name="connsiteX39-4189" fmla="*/ 3957320 w 4884420"/>
                <a:gd name="connsiteY39-4190" fmla="*/ 2324100 h 2514600"/>
                <a:gd name="connsiteX40-4191" fmla="*/ 3919220 w 4884420"/>
                <a:gd name="connsiteY40-4192" fmla="*/ 2286000 h 2514600"/>
                <a:gd name="connsiteX41-4193" fmla="*/ 3804920 w 4884420"/>
                <a:gd name="connsiteY41-4194" fmla="*/ 2222500 h 2514600"/>
                <a:gd name="connsiteX42-4195" fmla="*/ 3779520 w 4884420"/>
                <a:gd name="connsiteY42-4196" fmla="*/ 2184400 h 2514600"/>
                <a:gd name="connsiteX43-4197" fmla="*/ 3754120 w 4884420"/>
                <a:gd name="connsiteY43-4198" fmla="*/ 2108200 h 2514600"/>
                <a:gd name="connsiteX44-4199" fmla="*/ 3741420 w 4884420"/>
                <a:gd name="connsiteY44-4200" fmla="*/ 2070100 h 2514600"/>
                <a:gd name="connsiteX45-4201" fmla="*/ 3703320 w 4884420"/>
                <a:gd name="connsiteY45-4202" fmla="*/ 1981200 h 2514600"/>
                <a:gd name="connsiteX46-4203" fmla="*/ 3652520 w 4884420"/>
                <a:gd name="connsiteY46-4204" fmla="*/ 1968500 h 2514600"/>
                <a:gd name="connsiteX47-4205" fmla="*/ 3500120 w 4884420"/>
                <a:gd name="connsiteY47-4206" fmla="*/ 1981200 h 2514600"/>
                <a:gd name="connsiteX48-4207" fmla="*/ 3449320 w 4884420"/>
                <a:gd name="connsiteY48-4208" fmla="*/ 2019300 h 2514600"/>
                <a:gd name="connsiteX49-4209" fmla="*/ 3373120 w 4884420"/>
                <a:gd name="connsiteY49-4210" fmla="*/ 2082800 h 2514600"/>
                <a:gd name="connsiteX50-4211" fmla="*/ 3322320 w 4884420"/>
                <a:gd name="connsiteY50-4212" fmla="*/ 2120900 h 2514600"/>
                <a:gd name="connsiteX51-4213" fmla="*/ 3233420 w 4884420"/>
                <a:gd name="connsiteY51-4214" fmla="*/ 2222500 h 2514600"/>
                <a:gd name="connsiteX52-4215" fmla="*/ 3220720 w 4884420"/>
                <a:gd name="connsiteY52-4216" fmla="*/ 2298700 h 2514600"/>
                <a:gd name="connsiteX53-4217" fmla="*/ 3220720 w 4884420"/>
                <a:gd name="connsiteY53-4218" fmla="*/ 2514600 h 2514600"/>
                <a:gd name="connsiteX54-4219" fmla="*/ 3144520 w 4884420"/>
                <a:gd name="connsiteY54-4220" fmla="*/ 2489200 h 2514600"/>
                <a:gd name="connsiteX55-4221" fmla="*/ 3081020 w 4884420"/>
                <a:gd name="connsiteY55-4222" fmla="*/ 2324100 h 2514600"/>
                <a:gd name="connsiteX56-4223" fmla="*/ 3093720 w 4884420"/>
                <a:gd name="connsiteY56-4224" fmla="*/ 2235200 h 2514600"/>
                <a:gd name="connsiteX57-4225" fmla="*/ 3169920 w 4884420"/>
                <a:gd name="connsiteY57-4226" fmla="*/ 2133600 h 2514600"/>
                <a:gd name="connsiteX58-4227" fmla="*/ 3284220 w 4884420"/>
                <a:gd name="connsiteY58-4228" fmla="*/ 2120900 h 2514600"/>
                <a:gd name="connsiteX59-4229" fmla="*/ 3373120 w 4884420"/>
                <a:gd name="connsiteY59-4230" fmla="*/ 2222500 h 2514600"/>
                <a:gd name="connsiteX60-4231" fmla="*/ 3385820 w 4884420"/>
                <a:gd name="connsiteY60-4232" fmla="*/ 2260600 h 2514600"/>
                <a:gd name="connsiteX61-4233" fmla="*/ 3411220 w 4884420"/>
                <a:gd name="connsiteY61-4234" fmla="*/ 2374900 h 2514600"/>
                <a:gd name="connsiteX62-4235" fmla="*/ 3398520 w 4884420"/>
                <a:gd name="connsiteY62-4236" fmla="*/ 2438400 h 2514600"/>
                <a:gd name="connsiteX63-4237" fmla="*/ 3329463 w 4884420"/>
                <a:gd name="connsiteY63-4238" fmla="*/ 2338387 h 2514600"/>
                <a:gd name="connsiteX64-4239" fmla="*/ 3373120 w 4884420"/>
                <a:gd name="connsiteY64-4240" fmla="*/ 2222500 h 2514600"/>
                <a:gd name="connsiteX65-4241" fmla="*/ 3335020 w 4884420"/>
                <a:gd name="connsiteY65-4242" fmla="*/ 2159000 h 2514600"/>
                <a:gd name="connsiteX66-4243" fmla="*/ 3119120 w 4884420"/>
                <a:gd name="connsiteY66-4244" fmla="*/ 2044700 h 2514600"/>
                <a:gd name="connsiteX67-4245" fmla="*/ 2979420 w 4884420"/>
                <a:gd name="connsiteY67-4246" fmla="*/ 2032000 h 2514600"/>
                <a:gd name="connsiteX68-4247" fmla="*/ 2674620 w 4884420"/>
                <a:gd name="connsiteY68-4248" fmla="*/ 2070100 h 2514600"/>
                <a:gd name="connsiteX69-4249" fmla="*/ 2661920 w 4884420"/>
                <a:gd name="connsiteY69-4250" fmla="*/ 2324100 h 2514600"/>
                <a:gd name="connsiteX70-4251" fmla="*/ 2649220 w 4884420"/>
                <a:gd name="connsiteY70-4252" fmla="*/ 2374900 h 2514600"/>
                <a:gd name="connsiteX71-4253" fmla="*/ 2636520 w 4884420"/>
                <a:gd name="connsiteY71-4254" fmla="*/ 2438400 h 2514600"/>
                <a:gd name="connsiteX72-4255" fmla="*/ 2598420 w 4884420"/>
                <a:gd name="connsiteY72-4256" fmla="*/ 2451100 h 2514600"/>
                <a:gd name="connsiteX73-4257" fmla="*/ 2446020 w 4884420"/>
                <a:gd name="connsiteY73-4258" fmla="*/ 2349500 h 2514600"/>
                <a:gd name="connsiteX74-4259" fmla="*/ 2369820 w 4884420"/>
                <a:gd name="connsiteY74-4260" fmla="*/ 2260600 h 2514600"/>
                <a:gd name="connsiteX75-4261" fmla="*/ 2280920 w 4884420"/>
                <a:gd name="connsiteY75-4262" fmla="*/ 2197100 h 2514600"/>
                <a:gd name="connsiteX76-4263" fmla="*/ 2230120 w 4884420"/>
                <a:gd name="connsiteY76-4264" fmla="*/ 2184400 h 2514600"/>
                <a:gd name="connsiteX77-4265" fmla="*/ 2166620 w 4884420"/>
                <a:gd name="connsiteY77-4266" fmla="*/ 2197100 h 2514600"/>
                <a:gd name="connsiteX78-4267" fmla="*/ 2077720 w 4884420"/>
                <a:gd name="connsiteY78-4268" fmla="*/ 2273300 h 2514600"/>
                <a:gd name="connsiteX79-4269" fmla="*/ 1861820 w 4884420"/>
                <a:gd name="connsiteY79-4270" fmla="*/ 2260600 h 2514600"/>
                <a:gd name="connsiteX80-4271" fmla="*/ 0 w 4884420"/>
                <a:gd name="connsiteY80-4272" fmla="*/ 2252980 h 2514600"/>
                <a:gd name="connsiteX0-4273" fmla="*/ 4884420 w 4884420"/>
                <a:gd name="connsiteY0-4274" fmla="*/ 0 h 2514600"/>
                <a:gd name="connsiteX1-4275" fmla="*/ 4859020 w 4884420"/>
                <a:gd name="connsiteY1-4276" fmla="*/ 850900 h 2514600"/>
                <a:gd name="connsiteX2-4277" fmla="*/ 4846320 w 4884420"/>
                <a:gd name="connsiteY2-4278" fmla="*/ 1282700 h 2514600"/>
                <a:gd name="connsiteX3-4279" fmla="*/ 4820920 w 4884420"/>
                <a:gd name="connsiteY3-4280" fmla="*/ 1358900 h 2514600"/>
                <a:gd name="connsiteX4-4281" fmla="*/ 4808220 w 4884420"/>
                <a:gd name="connsiteY4-4282" fmla="*/ 1397000 h 2514600"/>
                <a:gd name="connsiteX5-4283" fmla="*/ 4770120 w 4884420"/>
                <a:gd name="connsiteY5-4284" fmla="*/ 1435100 h 2514600"/>
                <a:gd name="connsiteX6-4285" fmla="*/ 4757420 w 4884420"/>
                <a:gd name="connsiteY6-4286" fmla="*/ 1473200 h 2514600"/>
                <a:gd name="connsiteX7-4287" fmla="*/ 4668520 w 4884420"/>
                <a:gd name="connsiteY7-4288" fmla="*/ 1536700 h 2514600"/>
                <a:gd name="connsiteX8-4289" fmla="*/ 4516120 w 4884420"/>
                <a:gd name="connsiteY8-4290" fmla="*/ 1536700 h 2514600"/>
                <a:gd name="connsiteX9-4291" fmla="*/ 4439920 w 4884420"/>
                <a:gd name="connsiteY9-4292" fmla="*/ 1562100 h 2514600"/>
                <a:gd name="connsiteX10-4293" fmla="*/ 4452620 w 4884420"/>
                <a:gd name="connsiteY10-4294" fmla="*/ 1663700 h 2514600"/>
                <a:gd name="connsiteX11-4295" fmla="*/ 4579620 w 4884420"/>
                <a:gd name="connsiteY11-4296" fmla="*/ 1778000 h 2514600"/>
                <a:gd name="connsiteX12-4297" fmla="*/ 4643120 w 4884420"/>
                <a:gd name="connsiteY12-4298" fmla="*/ 1828800 h 2514600"/>
                <a:gd name="connsiteX13-4299" fmla="*/ 4719320 w 4884420"/>
                <a:gd name="connsiteY13-4300" fmla="*/ 1892300 h 2514600"/>
                <a:gd name="connsiteX14-4301" fmla="*/ 4757420 w 4884420"/>
                <a:gd name="connsiteY14-4302" fmla="*/ 1968500 h 2514600"/>
                <a:gd name="connsiteX15-4303" fmla="*/ 4795520 w 4884420"/>
                <a:gd name="connsiteY15-4304" fmla="*/ 2044700 h 2514600"/>
                <a:gd name="connsiteX16-4305" fmla="*/ 4770120 w 4884420"/>
                <a:gd name="connsiteY16-4306" fmla="*/ 2095500 h 2514600"/>
                <a:gd name="connsiteX17-4307" fmla="*/ 4732020 w 4884420"/>
                <a:gd name="connsiteY17-4308" fmla="*/ 2108200 h 2514600"/>
                <a:gd name="connsiteX18-4309" fmla="*/ 4693920 w 4884420"/>
                <a:gd name="connsiteY18-4310" fmla="*/ 2133600 h 2514600"/>
                <a:gd name="connsiteX19-4311" fmla="*/ 4605020 w 4884420"/>
                <a:gd name="connsiteY19-4312" fmla="*/ 2146300 h 2514600"/>
                <a:gd name="connsiteX20-4313" fmla="*/ 4528820 w 4884420"/>
                <a:gd name="connsiteY20-4314" fmla="*/ 2159000 h 2514600"/>
                <a:gd name="connsiteX21-4315" fmla="*/ 4351020 w 4884420"/>
                <a:gd name="connsiteY21-4316" fmla="*/ 2082800 h 2514600"/>
                <a:gd name="connsiteX22-4317" fmla="*/ 4338320 w 4884420"/>
                <a:gd name="connsiteY22-4318" fmla="*/ 2032000 h 2514600"/>
                <a:gd name="connsiteX23-4319" fmla="*/ 4376420 w 4884420"/>
                <a:gd name="connsiteY23-4320" fmla="*/ 2032000 h 2514600"/>
                <a:gd name="connsiteX24-4321" fmla="*/ 4427220 w 4884420"/>
                <a:gd name="connsiteY24-4322" fmla="*/ 2070100 h 2514600"/>
                <a:gd name="connsiteX25-4323" fmla="*/ 4376420 w 4884420"/>
                <a:gd name="connsiteY25-4324" fmla="*/ 1993900 h 2514600"/>
                <a:gd name="connsiteX26-4325" fmla="*/ 4312920 w 4884420"/>
                <a:gd name="connsiteY26-4326" fmla="*/ 1879600 h 2514600"/>
                <a:gd name="connsiteX27-4327" fmla="*/ 4325620 w 4884420"/>
                <a:gd name="connsiteY27-4328" fmla="*/ 1816100 h 2514600"/>
                <a:gd name="connsiteX28-4329" fmla="*/ 4287520 w 4884420"/>
                <a:gd name="connsiteY28-4330" fmla="*/ 1803400 h 2514600"/>
                <a:gd name="connsiteX29-4331" fmla="*/ 4147820 w 4884420"/>
                <a:gd name="connsiteY29-4332" fmla="*/ 1828800 h 2514600"/>
                <a:gd name="connsiteX30-4333" fmla="*/ 4071620 w 4884420"/>
                <a:gd name="connsiteY30-4334" fmla="*/ 1854200 h 2514600"/>
                <a:gd name="connsiteX31-4335" fmla="*/ 3995420 w 4884420"/>
                <a:gd name="connsiteY31-4336" fmla="*/ 1930400 h 2514600"/>
                <a:gd name="connsiteX32-4337" fmla="*/ 4008120 w 4884420"/>
                <a:gd name="connsiteY32-4338" fmla="*/ 2057400 h 2514600"/>
                <a:gd name="connsiteX33-4339" fmla="*/ 4058920 w 4884420"/>
                <a:gd name="connsiteY33-4340" fmla="*/ 2133600 h 2514600"/>
                <a:gd name="connsiteX34-4341" fmla="*/ 4084320 w 4884420"/>
                <a:gd name="connsiteY34-4342" fmla="*/ 2171700 h 2514600"/>
                <a:gd name="connsiteX35-4343" fmla="*/ 4097020 w 4884420"/>
                <a:gd name="connsiteY35-4344" fmla="*/ 2209800 h 2514600"/>
                <a:gd name="connsiteX36-4345" fmla="*/ 4135120 w 4884420"/>
                <a:gd name="connsiteY36-4346" fmla="*/ 2247900 h 2514600"/>
                <a:gd name="connsiteX37-4347" fmla="*/ 4122420 w 4884420"/>
                <a:gd name="connsiteY37-4348" fmla="*/ 2336800 h 2514600"/>
                <a:gd name="connsiteX38-4349" fmla="*/ 4084320 w 4884420"/>
                <a:gd name="connsiteY38-4350" fmla="*/ 2349500 h 2514600"/>
                <a:gd name="connsiteX39-4351" fmla="*/ 3957320 w 4884420"/>
                <a:gd name="connsiteY39-4352" fmla="*/ 2324100 h 2514600"/>
                <a:gd name="connsiteX40-4353" fmla="*/ 3919220 w 4884420"/>
                <a:gd name="connsiteY40-4354" fmla="*/ 2286000 h 2514600"/>
                <a:gd name="connsiteX41-4355" fmla="*/ 3804920 w 4884420"/>
                <a:gd name="connsiteY41-4356" fmla="*/ 2222500 h 2514600"/>
                <a:gd name="connsiteX42-4357" fmla="*/ 3779520 w 4884420"/>
                <a:gd name="connsiteY42-4358" fmla="*/ 2184400 h 2514600"/>
                <a:gd name="connsiteX43-4359" fmla="*/ 3754120 w 4884420"/>
                <a:gd name="connsiteY43-4360" fmla="*/ 2108200 h 2514600"/>
                <a:gd name="connsiteX44-4361" fmla="*/ 3741420 w 4884420"/>
                <a:gd name="connsiteY44-4362" fmla="*/ 2070100 h 2514600"/>
                <a:gd name="connsiteX45-4363" fmla="*/ 3703320 w 4884420"/>
                <a:gd name="connsiteY45-4364" fmla="*/ 1981200 h 2514600"/>
                <a:gd name="connsiteX46-4365" fmla="*/ 3652520 w 4884420"/>
                <a:gd name="connsiteY46-4366" fmla="*/ 1968500 h 2514600"/>
                <a:gd name="connsiteX47-4367" fmla="*/ 3500120 w 4884420"/>
                <a:gd name="connsiteY47-4368" fmla="*/ 1981200 h 2514600"/>
                <a:gd name="connsiteX48-4369" fmla="*/ 3449320 w 4884420"/>
                <a:gd name="connsiteY48-4370" fmla="*/ 2019300 h 2514600"/>
                <a:gd name="connsiteX49-4371" fmla="*/ 3373120 w 4884420"/>
                <a:gd name="connsiteY49-4372" fmla="*/ 2082800 h 2514600"/>
                <a:gd name="connsiteX50-4373" fmla="*/ 3322320 w 4884420"/>
                <a:gd name="connsiteY50-4374" fmla="*/ 2120900 h 2514600"/>
                <a:gd name="connsiteX51-4375" fmla="*/ 3233420 w 4884420"/>
                <a:gd name="connsiteY51-4376" fmla="*/ 2222500 h 2514600"/>
                <a:gd name="connsiteX52-4377" fmla="*/ 3220720 w 4884420"/>
                <a:gd name="connsiteY52-4378" fmla="*/ 2298700 h 2514600"/>
                <a:gd name="connsiteX53-4379" fmla="*/ 3220720 w 4884420"/>
                <a:gd name="connsiteY53-4380" fmla="*/ 2514600 h 2514600"/>
                <a:gd name="connsiteX54-4381" fmla="*/ 3144520 w 4884420"/>
                <a:gd name="connsiteY54-4382" fmla="*/ 2489200 h 2514600"/>
                <a:gd name="connsiteX55-4383" fmla="*/ 3081020 w 4884420"/>
                <a:gd name="connsiteY55-4384" fmla="*/ 2324100 h 2514600"/>
                <a:gd name="connsiteX56-4385" fmla="*/ 3093720 w 4884420"/>
                <a:gd name="connsiteY56-4386" fmla="*/ 2235200 h 2514600"/>
                <a:gd name="connsiteX57-4387" fmla="*/ 3169920 w 4884420"/>
                <a:gd name="connsiteY57-4388" fmla="*/ 2133600 h 2514600"/>
                <a:gd name="connsiteX58-4389" fmla="*/ 3284220 w 4884420"/>
                <a:gd name="connsiteY58-4390" fmla="*/ 2120900 h 2514600"/>
                <a:gd name="connsiteX59-4391" fmla="*/ 3373120 w 4884420"/>
                <a:gd name="connsiteY59-4392" fmla="*/ 2222500 h 2514600"/>
                <a:gd name="connsiteX60-4393" fmla="*/ 3385820 w 4884420"/>
                <a:gd name="connsiteY60-4394" fmla="*/ 2260600 h 2514600"/>
                <a:gd name="connsiteX61-4395" fmla="*/ 3411220 w 4884420"/>
                <a:gd name="connsiteY61-4396" fmla="*/ 2374900 h 2514600"/>
                <a:gd name="connsiteX62-4397" fmla="*/ 3398520 w 4884420"/>
                <a:gd name="connsiteY62-4398" fmla="*/ 2438400 h 2514600"/>
                <a:gd name="connsiteX63-4399" fmla="*/ 3329463 w 4884420"/>
                <a:gd name="connsiteY63-4400" fmla="*/ 2338387 h 2514600"/>
                <a:gd name="connsiteX64-4401" fmla="*/ 3373120 w 4884420"/>
                <a:gd name="connsiteY64-4402" fmla="*/ 2222500 h 2514600"/>
                <a:gd name="connsiteX65-4403" fmla="*/ 3335020 w 4884420"/>
                <a:gd name="connsiteY65-4404" fmla="*/ 2159000 h 2514600"/>
                <a:gd name="connsiteX66-4405" fmla="*/ 3119120 w 4884420"/>
                <a:gd name="connsiteY66-4406" fmla="*/ 2044700 h 2514600"/>
                <a:gd name="connsiteX67-4407" fmla="*/ 2979420 w 4884420"/>
                <a:gd name="connsiteY67-4408" fmla="*/ 2032000 h 2514600"/>
                <a:gd name="connsiteX68-4409" fmla="*/ 2674620 w 4884420"/>
                <a:gd name="connsiteY68-4410" fmla="*/ 2070100 h 2514600"/>
                <a:gd name="connsiteX69-4411" fmla="*/ 2661920 w 4884420"/>
                <a:gd name="connsiteY69-4412" fmla="*/ 2324100 h 2514600"/>
                <a:gd name="connsiteX70-4413" fmla="*/ 2649220 w 4884420"/>
                <a:gd name="connsiteY70-4414" fmla="*/ 2374900 h 2514600"/>
                <a:gd name="connsiteX71-4415" fmla="*/ 2636520 w 4884420"/>
                <a:gd name="connsiteY71-4416" fmla="*/ 2438400 h 2514600"/>
                <a:gd name="connsiteX72-4417" fmla="*/ 2598420 w 4884420"/>
                <a:gd name="connsiteY72-4418" fmla="*/ 2451100 h 2514600"/>
                <a:gd name="connsiteX73-4419" fmla="*/ 2446020 w 4884420"/>
                <a:gd name="connsiteY73-4420" fmla="*/ 2349500 h 2514600"/>
                <a:gd name="connsiteX74-4421" fmla="*/ 2369820 w 4884420"/>
                <a:gd name="connsiteY74-4422" fmla="*/ 2260600 h 2514600"/>
                <a:gd name="connsiteX75-4423" fmla="*/ 2280920 w 4884420"/>
                <a:gd name="connsiteY75-4424" fmla="*/ 2197100 h 2514600"/>
                <a:gd name="connsiteX76-4425" fmla="*/ 2230120 w 4884420"/>
                <a:gd name="connsiteY76-4426" fmla="*/ 2184400 h 2514600"/>
                <a:gd name="connsiteX77-4427" fmla="*/ 2166620 w 4884420"/>
                <a:gd name="connsiteY77-4428" fmla="*/ 2197100 h 2514600"/>
                <a:gd name="connsiteX78-4429" fmla="*/ 2077720 w 4884420"/>
                <a:gd name="connsiteY78-4430" fmla="*/ 2273300 h 2514600"/>
                <a:gd name="connsiteX79-4431" fmla="*/ 1861820 w 4884420"/>
                <a:gd name="connsiteY79-4432" fmla="*/ 2260600 h 2514600"/>
                <a:gd name="connsiteX80-4433" fmla="*/ 0 w 4884420"/>
                <a:gd name="connsiteY80-4434" fmla="*/ 2252980 h 2514600"/>
                <a:gd name="connsiteX0-4435" fmla="*/ 4884420 w 4884420"/>
                <a:gd name="connsiteY0-4436" fmla="*/ 0 h 2514600"/>
                <a:gd name="connsiteX1-4437" fmla="*/ 4859020 w 4884420"/>
                <a:gd name="connsiteY1-4438" fmla="*/ 850900 h 2514600"/>
                <a:gd name="connsiteX2-4439" fmla="*/ 4846320 w 4884420"/>
                <a:gd name="connsiteY2-4440" fmla="*/ 1282700 h 2514600"/>
                <a:gd name="connsiteX3-4441" fmla="*/ 4820920 w 4884420"/>
                <a:gd name="connsiteY3-4442" fmla="*/ 1358900 h 2514600"/>
                <a:gd name="connsiteX4-4443" fmla="*/ 4808220 w 4884420"/>
                <a:gd name="connsiteY4-4444" fmla="*/ 1397000 h 2514600"/>
                <a:gd name="connsiteX5-4445" fmla="*/ 4770120 w 4884420"/>
                <a:gd name="connsiteY5-4446" fmla="*/ 1435100 h 2514600"/>
                <a:gd name="connsiteX6-4447" fmla="*/ 4757420 w 4884420"/>
                <a:gd name="connsiteY6-4448" fmla="*/ 1473200 h 2514600"/>
                <a:gd name="connsiteX7-4449" fmla="*/ 4668520 w 4884420"/>
                <a:gd name="connsiteY7-4450" fmla="*/ 1536700 h 2514600"/>
                <a:gd name="connsiteX8-4451" fmla="*/ 4516120 w 4884420"/>
                <a:gd name="connsiteY8-4452" fmla="*/ 1536700 h 2514600"/>
                <a:gd name="connsiteX9-4453" fmla="*/ 4439920 w 4884420"/>
                <a:gd name="connsiteY9-4454" fmla="*/ 1562100 h 2514600"/>
                <a:gd name="connsiteX10-4455" fmla="*/ 4452620 w 4884420"/>
                <a:gd name="connsiteY10-4456" fmla="*/ 1663700 h 2514600"/>
                <a:gd name="connsiteX11-4457" fmla="*/ 4579620 w 4884420"/>
                <a:gd name="connsiteY11-4458" fmla="*/ 1778000 h 2514600"/>
                <a:gd name="connsiteX12-4459" fmla="*/ 4643120 w 4884420"/>
                <a:gd name="connsiteY12-4460" fmla="*/ 1828800 h 2514600"/>
                <a:gd name="connsiteX13-4461" fmla="*/ 4719320 w 4884420"/>
                <a:gd name="connsiteY13-4462" fmla="*/ 1892300 h 2514600"/>
                <a:gd name="connsiteX14-4463" fmla="*/ 4757420 w 4884420"/>
                <a:gd name="connsiteY14-4464" fmla="*/ 1968500 h 2514600"/>
                <a:gd name="connsiteX15-4465" fmla="*/ 4795520 w 4884420"/>
                <a:gd name="connsiteY15-4466" fmla="*/ 2044700 h 2514600"/>
                <a:gd name="connsiteX16-4467" fmla="*/ 4770120 w 4884420"/>
                <a:gd name="connsiteY16-4468" fmla="*/ 2095500 h 2514600"/>
                <a:gd name="connsiteX17-4469" fmla="*/ 4732020 w 4884420"/>
                <a:gd name="connsiteY17-4470" fmla="*/ 2108200 h 2514600"/>
                <a:gd name="connsiteX18-4471" fmla="*/ 4693920 w 4884420"/>
                <a:gd name="connsiteY18-4472" fmla="*/ 2133600 h 2514600"/>
                <a:gd name="connsiteX19-4473" fmla="*/ 4605020 w 4884420"/>
                <a:gd name="connsiteY19-4474" fmla="*/ 2146300 h 2514600"/>
                <a:gd name="connsiteX20-4475" fmla="*/ 4528820 w 4884420"/>
                <a:gd name="connsiteY20-4476" fmla="*/ 2159000 h 2514600"/>
                <a:gd name="connsiteX21-4477" fmla="*/ 4351020 w 4884420"/>
                <a:gd name="connsiteY21-4478" fmla="*/ 2082800 h 2514600"/>
                <a:gd name="connsiteX22-4479" fmla="*/ 4338320 w 4884420"/>
                <a:gd name="connsiteY22-4480" fmla="*/ 2032000 h 2514600"/>
                <a:gd name="connsiteX23-4481" fmla="*/ 4376420 w 4884420"/>
                <a:gd name="connsiteY23-4482" fmla="*/ 2032000 h 2514600"/>
                <a:gd name="connsiteX24-4483" fmla="*/ 4427220 w 4884420"/>
                <a:gd name="connsiteY24-4484" fmla="*/ 2070100 h 2514600"/>
                <a:gd name="connsiteX25-4485" fmla="*/ 4376420 w 4884420"/>
                <a:gd name="connsiteY25-4486" fmla="*/ 1993900 h 2514600"/>
                <a:gd name="connsiteX26-4487" fmla="*/ 4312920 w 4884420"/>
                <a:gd name="connsiteY26-4488" fmla="*/ 1879600 h 2514600"/>
                <a:gd name="connsiteX27-4489" fmla="*/ 4325620 w 4884420"/>
                <a:gd name="connsiteY27-4490" fmla="*/ 1816100 h 2514600"/>
                <a:gd name="connsiteX28-4491" fmla="*/ 4287520 w 4884420"/>
                <a:gd name="connsiteY28-4492" fmla="*/ 1803400 h 2514600"/>
                <a:gd name="connsiteX29-4493" fmla="*/ 4147820 w 4884420"/>
                <a:gd name="connsiteY29-4494" fmla="*/ 1828800 h 2514600"/>
                <a:gd name="connsiteX30-4495" fmla="*/ 4071620 w 4884420"/>
                <a:gd name="connsiteY30-4496" fmla="*/ 1854200 h 2514600"/>
                <a:gd name="connsiteX31-4497" fmla="*/ 3995420 w 4884420"/>
                <a:gd name="connsiteY31-4498" fmla="*/ 1930400 h 2514600"/>
                <a:gd name="connsiteX32-4499" fmla="*/ 4008120 w 4884420"/>
                <a:gd name="connsiteY32-4500" fmla="*/ 2057400 h 2514600"/>
                <a:gd name="connsiteX33-4501" fmla="*/ 4058920 w 4884420"/>
                <a:gd name="connsiteY33-4502" fmla="*/ 2133600 h 2514600"/>
                <a:gd name="connsiteX34-4503" fmla="*/ 4084320 w 4884420"/>
                <a:gd name="connsiteY34-4504" fmla="*/ 2171700 h 2514600"/>
                <a:gd name="connsiteX35-4505" fmla="*/ 4097020 w 4884420"/>
                <a:gd name="connsiteY35-4506" fmla="*/ 2209800 h 2514600"/>
                <a:gd name="connsiteX36-4507" fmla="*/ 4135120 w 4884420"/>
                <a:gd name="connsiteY36-4508" fmla="*/ 2247900 h 2514600"/>
                <a:gd name="connsiteX37-4509" fmla="*/ 4122420 w 4884420"/>
                <a:gd name="connsiteY37-4510" fmla="*/ 2336800 h 2514600"/>
                <a:gd name="connsiteX38-4511" fmla="*/ 4084320 w 4884420"/>
                <a:gd name="connsiteY38-4512" fmla="*/ 2349500 h 2514600"/>
                <a:gd name="connsiteX39-4513" fmla="*/ 3957320 w 4884420"/>
                <a:gd name="connsiteY39-4514" fmla="*/ 2324100 h 2514600"/>
                <a:gd name="connsiteX40-4515" fmla="*/ 3919220 w 4884420"/>
                <a:gd name="connsiteY40-4516" fmla="*/ 2286000 h 2514600"/>
                <a:gd name="connsiteX41-4517" fmla="*/ 3804920 w 4884420"/>
                <a:gd name="connsiteY41-4518" fmla="*/ 2222500 h 2514600"/>
                <a:gd name="connsiteX42-4519" fmla="*/ 3779520 w 4884420"/>
                <a:gd name="connsiteY42-4520" fmla="*/ 2184400 h 2514600"/>
                <a:gd name="connsiteX43-4521" fmla="*/ 3754120 w 4884420"/>
                <a:gd name="connsiteY43-4522" fmla="*/ 2108200 h 2514600"/>
                <a:gd name="connsiteX44-4523" fmla="*/ 3741420 w 4884420"/>
                <a:gd name="connsiteY44-4524" fmla="*/ 2070100 h 2514600"/>
                <a:gd name="connsiteX45-4525" fmla="*/ 3703320 w 4884420"/>
                <a:gd name="connsiteY45-4526" fmla="*/ 1981200 h 2514600"/>
                <a:gd name="connsiteX46-4527" fmla="*/ 3652520 w 4884420"/>
                <a:gd name="connsiteY46-4528" fmla="*/ 1968500 h 2514600"/>
                <a:gd name="connsiteX47-4529" fmla="*/ 3500120 w 4884420"/>
                <a:gd name="connsiteY47-4530" fmla="*/ 1981200 h 2514600"/>
                <a:gd name="connsiteX48-4531" fmla="*/ 3449320 w 4884420"/>
                <a:gd name="connsiteY48-4532" fmla="*/ 2019300 h 2514600"/>
                <a:gd name="connsiteX49-4533" fmla="*/ 3373120 w 4884420"/>
                <a:gd name="connsiteY49-4534" fmla="*/ 2082800 h 2514600"/>
                <a:gd name="connsiteX50-4535" fmla="*/ 3322320 w 4884420"/>
                <a:gd name="connsiteY50-4536" fmla="*/ 2120900 h 2514600"/>
                <a:gd name="connsiteX51-4537" fmla="*/ 3233420 w 4884420"/>
                <a:gd name="connsiteY51-4538" fmla="*/ 2222500 h 2514600"/>
                <a:gd name="connsiteX52-4539" fmla="*/ 3220720 w 4884420"/>
                <a:gd name="connsiteY52-4540" fmla="*/ 2298700 h 2514600"/>
                <a:gd name="connsiteX53-4541" fmla="*/ 3220720 w 4884420"/>
                <a:gd name="connsiteY53-4542" fmla="*/ 2514600 h 2514600"/>
                <a:gd name="connsiteX54-4543" fmla="*/ 3144520 w 4884420"/>
                <a:gd name="connsiteY54-4544" fmla="*/ 2489200 h 2514600"/>
                <a:gd name="connsiteX55-4545" fmla="*/ 3081020 w 4884420"/>
                <a:gd name="connsiteY55-4546" fmla="*/ 2324100 h 2514600"/>
                <a:gd name="connsiteX56-4547" fmla="*/ 3093720 w 4884420"/>
                <a:gd name="connsiteY56-4548" fmla="*/ 2235200 h 2514600"/>
                <a:gd name="connsiteX57-4549" fmla="*/ 3169920 w 4884420"/>
                <a:gd name="connsiteY57-4550" fmla="*/ 2133600 h 2514600"/>
                <a:gd name="connsiteX58-4551" fmla="*/ 3284220 w 4884420"/>
                <a:gd name="connsiteY58-4552" fmla="*/ 2120900 h 2514600"/>
                <a:gd name="connsiteX59-4553" fmla="*/ 3373120 w 4884420"/>
                <a:gd name="connsiteY59-4554" fmla="*/ 2222500 h 2514600"/>
                <a:gd name="connsiteX60-4555" fmla="*/ 3385820 w 4884420"/>
                <a:gd name="connsiteY60-4556" fmla="*/ 2260600 h 2514600"/>
                <a:gd name="connsiteX61-4557" fmla="*/ 3411220 w 4884420"/>
                <a:gd name="connsiteY61-4558" fmla="*/ 2374900 h 2514600"/>
                <a:gd name="connsiteX62-4559" fmla="*/ 3398520 w 4884420"/>
                <a:gd name="connsiteY62-4560" fmla="*/ 2438400 h 2514600"/>
                <a:gd name="connsiteX63-4561" fmla="*/ 3329463 w 4884420"/>
                <a:gd name="connsiteY63-4562" fmla="*/ 2338387 h 2514600"/>
                <a:gd name="connsiteX64-4563" fmla="*/ 3373120 w 4884420"/>
                <a:gd name="connsiteY64-4564" fmla="*/ 2222500 h 2514600"/>
                <a:gd name="connsiteX65-4565" fmla="*/ 3335020 w 4884420"/>
                <a:gd name="connsiteY65-4566" fmla="*/ 2159000 h 2514600"/>
                <a:gd name="connsiteX66-4567" fmla="*/ 3119120 w 4884420"/>
                <a:gd name="connsiteY66-4568" fmla="*/ 2044700 h 2514600"/>
                <a:gd name="connsiteX67-4569" fmla="*/ 2979420 w 4884420"/>
                <a:gd name="connsiteY67-4570" fmla="*/ 2032000 h 2514600"/>
                <a:gd name="connsiteX68-4571" fmla="*/ 2674620 w 4884420"/>
                <a:gd name="connsiteY68-4572" fmla="*/ 2070100 h 2514600"/>
                <a:gd name="connsiteX69-4573" fmla="*/ 2661920 w 4884420"/>
                <a:gd name="connsiteY69-4574" fmla="*/ 2324100 h 2514600"/>
                <a:gd name="connsiteX70-4575" fmla="*/ 2649220 w 4884420"/>
                <a:gd name="connsiteY70-4576" fmla="*/ 2374900 h 2514600"/>
                <a:gd name="connsiteX71-4577" fmla="*/ 2636520 w 4884420"/>
                <a:gd name="connsiteY71-4578" fmla="*/ 2438400 h 2514600"/>
                <a:gd name="connsiteX72-4579" fmla="*/ 2598420 w 4884420"/>
                <a:gd name="connsiteY72-4580" fmla="*/ 2451100 h 2514600"/>
                <a:gd name="connsiteX73-4581" fmla="*/ 2446020 w 4884420"/>
                <a:gd name="connsiteY73-4582" fmla="*/ 2349500 h 2514600"/>
                <a:gd name="connsiteX74-4583" fmla="*/ 2369820 w 4884420"/>
                <a:gd name="connsiteY74-4584" fmla="*/ 2260600 h 2514600"/>
                <a:gd name="connsiteX75-4585" fmla="*/ 2280920 w 4884420"/>
                <a:gd name="connsiteY75-4586" fmla="*/ 2197100 h 2514600"/>
                <a:gd name="connsiteX76-4587" fmla="*/ 2230120 w 4884420"/>
                <a:gd name="connsiteY76-4588" fmla="*/ 2184400 h 2514600"/>
                <a:gd name="connsiteX77-4589" fmla="*/ 2166620 w 4884420"/>
                <a:gd name="connsiteY77-4590" fmla="*/ 2197100 h 2514600"/>
                <a:gd name="connsiteX78-4591" fmla="*/ 2077720 w 4884420"/>
                <a:gd name="connsiteY78-4592" fmla="*/ 2273300 h 2514600"/>
                <a:gd name="connsiteX79-4593" fmla="*/ 1861820 w 4884420"/>
                <a:gd name="connsiteY79-4594" fmla="*/ 2260600 h 2514600"/>
                <a:gd name="connsiteX80-4595" fmla="*/ 0 w 4884420"/>
                <a:gd name="connsiteY80-4596" fmla="*/ 2252980 h 2514600"/>
                <a:gd name="connsiteX0-4597" fmla="*/ 4884420 w 4884420"/>
                <a:gd name="connsiteY0-4598" fmla="*/ 0 h 2514600"/>
                <a:gd name="connsiteX1-4599" fmla="*/ 4859020 w 4884420"/>
                <a:gd name="connsiteY1-4600" fmla="*/ 850900 h 2514600"/>
                <a:gd name="connsiteX2-4601" fmla="*/ 4846320 w 4884420"/>
                <a:gd name="connsiteY2-4602" fmla="*/ 1282700 h 2514600"/>
                <a:gd name="connsiteX3-4603" fmla="*/ 4820920 w 4884420"/>
                <a:gd name="connsiteY3-4604" fmla="*/ 1358900 h 2514600"/>
                <a:gd name="connsiteX4-4605" fmla="*/ 4808220 w 4884420"/>
                <a:gd name="connsiteY4-4606" fmla="*/ 1397000 h 2514600"/>
                <a:gd name="connsiteX5-4607" fmla="*/ 4770120 w 4884420"/>
                <a:gd name="connsiteY5-4608" fmla="*/ 1435100 h 2514600"/>
                <a:gd name="connsiteX6-4609" fmla="*/ 4757420 w 4884420"/>
                <a:gd name="connsiteY6-4610" fmla="*/ 1473200 h 2514600"/>
                <a:gd name="connsiteX7-4611" fmla="*/ 4668520 w 4884420"/>
                <a:gd name="connsiteY7-4612" fmla="*/ 1536700 h 2514600"/>
                <a:gd name="connsiteX8-4613" fmla="*/ 4516120 w 4884420"/>
                <a:gd name="connsiteY8-4614" fmla="*/ 1536700 h 2514600"/>
                <a:gd name="connsiteX9-4615" fmla="*/ 4439920 w 4884420"/>
                <a:gd name="connsiteY9-4616" fmla="*/ 1562100 h 2514600"/>
                <a:gd name="connsiteX10-4617" fmla="*/ 4452620 w 4884420"/>
                <a:gd name="connsiteY10-4618" fmla="*/ 1663700 h 2514600"/>
                <a:gd name="connsiteX11-4619" fmla="*/ 4579620 w 4884420"/>
                <a:gd name="connsiteY11-4620" fmla="*/ 1778000 h 2514600"/>
                <a:gd name="connsiteX12-4621" fmla="*/ 4643120 w 4884420"/>
                <a:gd name="connsiteY12-4622" fmla="*/ 1828800 h 2514600"/>
                <a:gd name="connsiteX13-4623" fmla="*/ 4719320 w 4884420"/>
                <a:gd name="connsiteY13-4624" fmla="*/ 1892300 h 2514600"/>
                <a:gd name="connsiteX14-4625" fmla="*/ 4757420 w 4884420"/>
                <a:gd name="connsiteY14-4626" fmla="*/ 1968500 h 2514600"/>
                <a:gd name="connsiteX15-4627" fmla="*/ 4795520 w 4884420"/>
                <a:gd name="connsiteY15-4628" fmla="*/ 2044700 h 2514600"/>
                <a:gd name="connsiteX16-4629" fmla="*/ 4770120 w 4884420"/>
                <a:gd name="connsiteY16-4630" fmla="*/ 2095500 h 2514600"/>
                <a:gd name="connsiteX17-4631" fmla="*/ 4732020 w 4884420"/>
                <a:gd name="connsiteY17-4632" fmla="*/ 2108200 h 2514600"/>
                <a:gd name="connsiteX18-4633" fmla="*/ 4693920 w 4884420"/>
                <a:gd name="connsiteY18-4634" fmla="*/ 2133600 h 2514600"/>
                <a:gd name="connsiteX19-4635" fmla="*/ 4605020 w 4884420"/>
                <a:gd name="connsiteY19-4636" fmla="*/ 2146300 h 2514600"/>
                <a:gd name="connsiteX20-4637" fmla="*/ 4528820 w 4884420"/>
                <a:gd name="connsiteY20-4638" fmla="*/ 2159000 h 2514600"/>
                <a:gd name="connsiteX21-4639" fmla="*/ 4351020 w 4884420"/>
                <a:gd name="connsiteY21-4640" fmla="*/ 2082800 h 2514600"/>
                <a:gd name="connsiteX22-4641" fmla="*/ 4338320 w 4884420"/>
                <a:gd name="connsiteY22-4642" fmla="*/ 2032000 h 2514600"/>
                <a:gd name="connsiteX23-4643" fmla="*/ 4376420 w 4884420"/>
                <a:gd name="connsiteY23-4644" fmla="*/ 2032000 h 2514600"/>
                <a:gd name="connsiteX24-4645" fmla="*/ 4427220 w 4884420"/>
                <a:gd name="connsiteY24-4646" fmla="*/ 2070100 h 2514600"/>
                <a:gd name="connsiteX25-4647" fmla="*/ 4376420 w 4884420"/>
                <a:gd name="connsiteY25-4648" fmla="*/ 1993900 h 2514600"/>
                <a:gd name="connsiteX26-4649" fmla="*/ 4312920 w 4884420"/>
                <a:gd name="connsiteY26-4650" fmla="*/ 1879600 h 2514600"/>
                <a:gd name="connsiteX27-4651" fmla="*/ 4325620 w 4884420"/>
                <a:gd name="connsiteY27-4652" fmla="*/ 1816100 h 2514600"/>
                <a:gd name="connsiteX28-4653" fmla="*/ 4287520 w 4884420"/>
                <a:gd name="connsiteY28-4654" fmla="*/ 1803400 h 2514600"/>
                <a:gd name="connsiteX29-4655" fmla="*/ 4147820 w 4884420"/>
                <a:gd name="connsiteY29-4656" fmla="*/ 1828800 h 2514600"/>
                <a:gd name="connsiteX30-4657" fmla="*/ 4071620 w 4884420"/>
                <a:gd name="connsiteY30-4658" fmla="*/ 1854200 h 2514600"/>
                <a:gd name="connsiteX31-4659" fmla="*/ 3995420 w 4884420"/>
                <a:gd name="connsiteY31-4660" fmla="*/ 1930400 h 2514600"/>
                <a:gd name="connsiteX32-4661" fmla="*/ 4008120 w 4884420"/>
                <a:gd name="connsiteY32-4662" fmla="*/ 2057400 h 2514600"/>
                <a:gd name="connsiteX33-4663" fmla="*/ 4058920 w 4884420"/>
                <a:gd name="connsiteY33-4664" fmla="*/ 2133600 h 2514600"/>
                <a:gd name="connsiteX34-4665" fmla="*/ 4084320 w 4884420"/>
                <a:gd name="connsiteY34-4666" fmla="*/ 2171700 h 2514600"/>
                <a:gd name="connsiteX35-4667" fmla="*/ 4097020 w 4884420"/>
                <a:gd name="connsiteY35-4668" fmla="*/ 2209800 h 2514600"/>
                <a:gd name="connsiteX36-4669" fmla="*/ 4135120 w 4884420"/>
                <a:gd name="connsiteY36-4670" fmla="*/ 2247900 h 2514600"/>
                <a:gd name="connsiteX37-4671" fmla="*/ 4122420 w 4884420"/>
                <a:gd name="connsiteY37-4672" fmla="*/ 2336800 h 2514600"/>
                <a:gd name="connsiteX38-4673" fmla="*/ 4084320 w 4884420"/>
                <a:gd name="connsiteY38-4674" fmla="*/ 2349500 h 2514600"/>
                <a:gd name="connsiteX39-4675" fmla="*/ 3957320 w 4884420"/>
                <a:gd name="connsiteY39-4676" fmla="*/ 2324100 h 2514600"/>
                <a:gd name="connsiteX40-4677" fmla="*/ 3919220 w 4884420"/>
                <a:gd name="connsiteY40-4678" fmla="*/ 2286000 h 2514600"/>
                <a:gd name="connsiteX41-4679" fmla="*/ 3804920 w 4884420"/>
                <a:gd name="connsiteY41-4680" fmla="*/ 2222500 h 2514600"/>
                <a:gd name="connsiteX42-4681" fmla="*/ 3779520 w 4884420"/>
                <a:gd name="connsiteY42-4682" fmla="*/ 2184400 h 2514600"/>
                <a:gd name="connsiteX43-4683" fmla="*/ 3754120 w 4884420"/>
                <a:gd name="connsiteY43-4684" fmla="*/ 2108200 h 2514600"/>
                <a:gd name="connsiteX44-4685" fmla="*/ 3741420 w 4884420"/>
                <a:gd name="connsiteY44-4686" fmla="*/ 2070100 h 2514600"/>
                <a:gd name="connsiteX45-4687" fmla="*/ 3703320 w 4884420"/>
                <a:gd name="connsiteY45-4688" fmla="*/ 1981200 h 2514600"/>
                <a:gd name="connsiteX46-4689" fmla="*/ 3652520 w 4884420"/>
                <a:gd name="connsiteY46-4690" fmla="*/ 1968500 h 2514600"/>
                <a:gd name="connsiteX47-4691" fmla="*/ 3500120 w 4884420"/>
                <a:gd name="connsiteY47-4692" fmla="*/ 1981200 h 2514600"/>
                <a:gd name="connsiteX48-4693" fmla="*/ 3449320 w 4884420"/>
                <a:gd name="connsiteY48-4694" fmla="*/ 2019300 h 2514600"/>
                <a:gd name="connsiteX49-4695" fmla="*/ 3373120 w 4884420"/>
                <a:gd name="connsiteY49-4696" fmla="*/ 2082800 h 2514600"/>
                <a:gd name="connsiteX50-4697" fmla="*/ 3322320 w 4884420"/>
                <a:gd name="connsiteY50-4698" fmla="*/ 2120900 h 2514600"/>
                <a:gd name="connsiteX51-4699" fmla="*/ 3233420 w 4884420"/>
                <a:gd name="connsiteY51-4700" fmla="*/ 2222500 h 2514600"/>
                <a:gd name="connsiteX52-4701" fmla="*/ 3220720 w 4884420"/>
                <a:gd name="connsiteY52-4702" fmla="*/ 2298700 h 2514600"/>
                <a:gd name="connsiteX53-4703" fmla="*/ 3220720 w 4884420"/>
                <a:gd name="connsiteY53-4704" fmla="*/ 2514600 h 2514600"/>
                <a:gd name="connsiteX54-4705" fmla="*/ 3144520 w 4884420"/>
                <a:gd name="connsiteY54-4706" fmla="*/ 2489200 h 2514600"/>
                <a:gd name="connsiteX55-4707" fmla="*/ 3081020 w 4884420"/>
                <a:gd name="connsiteY55-4708" fmla="*/ 2324100 h 2514600"/>
                <a:gd name="connsiteX56-4709" fmla="*/ 3093720 w 4884420"/>
                <a:gd name="connsiteY56-4710" fmla="*/ 2235200 h 2514600"/>
                <a:gd name="connsiteX57-4711" fmla="*/ 3169920 w 4884420"/>
                <a:gd name="connsiteY57-4712" fmla="*/ 2133600 h 2514600"/>
                <a:gd name="connsiteX58-4713" fmla="*/ 3284220 w 4884420"/>
                <a:gd name="connsiteY58-4714" fmla="*/ 2120900 h 2514600"/>
                <a:gd name="connsiteX59-4715" fmla="*/ 3373120 w 4884420"/>
                <a:gd name="connsiteY59-4716" fmla="*/ 2222500 h 2514600"/>
                <a:gd name="connsiteX60-4717" fmla="*/ 3385820 w 4884420"/>
                <a:gd name="connsiteY60-4718" fmla="*/ 2260600 h 2514600"/>
                <a:gd name="connsiteX61-4719" fmla="*/ 3411220 w 4884420"/>
                <a:gd name="connsiteY61-4720" fmla="*/ 2374900 h 2514600"/>
                <a:gd name="connsiteX62-4721" fmla="*/ 3398520 w 4884420"/>
                <a:gd name="connsiteY62-4722" fmla="*/ 2438400 h 2514600"/>
                <a:gd name="connsiteX63-4723" fmla="*/ 3329463 w 4884420"/>
                <a:gd name="connsiteY63-4724" fmla="*/ 2338387 h 2514600"/>
                <a:gd name="connsiteX64-4725" fmla="*/ 3373120 w 4884420"/>
                <a:gd name="connsiteY64-4726" fmla="*/ 2222500 h 2514600"/>
                <a:gd name="connsiteX65-4727" fmla="*/ 3335020 w 4884420"/>
                <a:gd name="connsiteY65-4728" fmla="*/ 2159000 h 2514600"/>
                <a:gd name="connsiteX66-4729" fmla="*/ 3119120 w 4884420"/>
                <a:gd name="connsiteY66-4730" fmla="*/ 2044700 h 2514600"/>
                <a:gd name="connsiteX67-4731" fmla="*/ 2979420 w 4884420"/>
                <a:gd name="connsiteY67-4732" fmla="*/ 2032000 h 2514600"/>
                <a:gd name="connsiteX68-4733" fmla="*/ 2674620 w 4884420"/>
                <a:gd name="connsiteY68-4734" fmla="*/ 2070100 h 2514600"/>
                <a:gd name="connsiteX69-4735" fmla="*/ 2661920 w 4884420"/>
                <a:gd name="connsiteY69-4736" fmla="*/ 2324100 h 2514600"/>
                <a:gd name="connsiteX70-4737" fmla="*/ 2649220 w 4884420"/>
                <a:gd name="connsiteY70-4738" fmla="*/ 2374900 h 2514600"/>
                <a:gd name="connsiteX71-4739" fmla="*/ 2636520 w 4884420"/>
                <a:gd name="connsiteY71-4740" fmla="*/ 2438400 h 2514600"/>
                <a:gd name="connsiteX72-4741" fmla="*/ 2598420 w 4884420"/>
                <a:gd name="connsiteY72-4742" fmla="*/ 2451100 h 2514600"/>
                <a:gd name="connsiteX73-4743" fmla="*/ 2446020 w 4884420"/>
                <a:gd name="connsiteY73-4744" fmla="*/ 2349500 h 2514600"/>
                <a:gd name="connsiteX74-4745" fmla="*/ 2369820 w 4884420"/>
                <a:gd name="connsiteY74-4746" fmla="*/ 2260600 h 2514600"/>
                <a:gd name="connsiteX75-4747" fmla="*/ 2280920 w 4884420"/>
                <a:gd name="connsiteY75-4748" fmla="*/ 2197100 h 2514600"/>
                <a:gd name="connsiteX76-4749" fmla="*/ 2230120 w 4884420"/>
                <a:gd name="connsiteY76-4750" fmla="*/ 2184400 h 2514600"/>
                <a:gd name="connsiteX77-4751" fmla="*/ 2166620 w 4884420"/>
                <a:gd name="connsiteY77-4752" fmla="*/ 2197100 h 2514600"/>
                <a:gd name="connsiteX78-4753" fmla="*/ 2077720 w 4884420"/>
                <a:gd name="connsiteY78-4754" fmla="*/ 2273300 h 2514600"/>
                <a:gd name="connsiteX79-4755" fmla="*/ 1861820 w 4884420"/>
                <a:gd name="connsiteY79-4756" fmla="*/ 2260600 h 2514600"/>
                <a:gd name="connsiteX80-4757" fmla="*/ 0 w 4884420"/>
                <a:gd name="connsiteY80-4758" fmla="*/ 2252980 h 2514600"/>
                <a:gd name="connsiteX0-4759" fmla="*/ 4884420 w 4884420"/>
                <a:gd name="connsiteY0-4760" fmla="*/ 0 h 2514600"/>
                <a:gd name="connsiteX1-4761" fmla="*/ 4859020 w 4884420"/>
                <a:gd name="connsiteY1-4762" fmla="*/ 850900 h 2514600"/>
                <a:gd name="connsiteX2-4763" fmla="*/ 4846320 w 4884420"/>
                <a:gd name="connsiteY2-4764" fmla="*/ 1282700 h 2514600"/>
                <a:gd name="connsiteX3-4765" fmla="*/ 4820920 w 4884420"/>
                <a:gd name="connsiteY3-4766" fmla="*/ 1358900 h 2514600"/>
                <a:gd name="connsiteX4-4767" fmla="*/ 4808220 w 4884420"/>
                <a:gd name="connsiteY4-4768" fmla="*/ 1397000 h 2514600"/>
                <a:gd name="connsiteX5-4769" fmla="*/ 4770120 w 4884420"/>
                <a:gd name="connsiteY5-4770" fmla="*/ 1435100 h 2514600"/>
                <a:gd name="connsiteX6-4771" fmla="*/ 4757420 w 4884420"/>
                <a:gd name="connsiteY6-4772" fmla="*/ 1473200 h 2514600"/>
                <a:gd name="connsiteX7-4773" fmla="*/ 4668520 w 4884420"/>
                <a:gd name="connsiteY7-4774" fmla="*/ 1536700 h 2514600"/>
                <a:gd name="connsiteX8-4775" fmla="*/ 4516120 w 4884420"/>
                <a:gd name="connsiteY8-4776" fmla="*/ 1536700 h 2514600"/>
                <a:gd name="connsiteX9-4777" fmla="*/ 4439920 w 4884420"/>
                <a:gd name="connsiteY9-4778" fmla="*/ 1562100 h 2514600"/>
                <a:gd name="connsiteX10-4779" fmla="*/ 4452620 w 4884420"/>
                <a:gd name="connsiteY10-4780" fmla="*/ 1663700 h 2514600"/>
                <a:gd name="connsiteX11-4781" fmla="*/ 4579620 w 4884420"/>
                <a:gd name="connsiteY11-4782" fmla="*/ 1778000 h 2514600"/>
                <a:gd name="connsiteX12-4783" fmla="*/ 4643120 w 4884420"/>
                <a:gd name="connsiteY12-4784" fmla="*/ 1828800 h 2514600"/>
                <a:gd name="connsiteX13-4785" fmla="*/ 4719320 w 4884420"/>
                <a:gd name="connsiteY13-4786" fmla="*/ 1892300 h 2514600"/>
                <a:gd name="connsiteX14-4787" fmla="*/ 4757420 w 4884420"/>
                <a:gd name="connsiteY14-4788" fmla="*/ 1968500 h 2514600"/>
                <a:gd name="connsiteX15-4789" fmla="*/ 4795520 w 4884420"/>
                <a:gd name="connsiteY15-4790" fmla="*/ 2044700 h 2514600"/>
                <a:gd name="connsiteX16-4791" fmla="*/ 4770120 w 4884420"/>
                <a:gd name="connsiteY16-4792" fmla="*/ 2095500 h 2514600"/>
                <a:gd name="connsiteX17-4793" fmla="*/ 4732020 w 4884420"/>
                <a:gd name="connsiteY17-4794" fmla="*/ 2108200 h 2514600"/>
                <a:gd name="connsiteX18-4795" fmla="*/ 4693920 w 4884420"/>
                <a:gd name="connsiteY18-4796" fmla="*/ 2133600 h 2514600"/>
                <a:gd name="connsiteX19-4797" fmla="*/ 4605020 w 4884420"/>
                <a:gd name="connsiteY19-4798" fmla="*/ 2146300 h 2514600"/>
                <a:gd name="connsiteX20-4799" fmla="*/ 4528820 w 4884420"/>
                <a:gd name="connsiteY20-4800" fmla="*/ 2159000 h 2514600"/>
                <a:gd name="connsiteX21-4801" fmla="*/ 4351020 w 4884420"/>
                <a:gd name="connsiteY21-4802" fmla="*/ 2082800 h 2514600"/>
                <a:gd name="connsiteX22-4803" fmla="*/ 4338320 w 4884420"/>
                <a:gd name="connsiteY22-4804" fmla="*/ 2032000 h 2514600"/>
                <a:gd name="connsiteX23-4805" fmla="*/ 4376420 w 4884420"/>
                <a:gd name="connsiteY23-4806" fmla="*/ 2032000 h 2514600"/>
                <a:gd name="connsiteX24-4807" fmla="*/ 4427220 w 4884420"/>
                <a:gd name="connsiteY24-4808" fmla="*/ 2070100 h 2514600"/>
                <a:gd name="connsiteX25-4809" fmla="*/ 4376420 w 4884420"/>
                <a:gd name="connsiteY25-4810" fmla="*/ 1993900 h 2514600"/>
                <a:gd name="connsiteX26-4811" fmla="*/ 4312920 w 4884420"/>
                <a:gd name="connsiteY26-4812" fmla="*/ 1879600 h 2514600"/>
                <a:gd name="connsiteX27-4813" fmla="*/ 4325620 w 4884420"/>
                <a:gd name="connsiteY27-4814" fmla="*/ 1816100 h 2514600"/>
                <a:gd name="connsiteX28-4815" fmla="*/ 4287520 w 4884420"/>
                <a:gd name="connsiteY28-4816" fmla="*/ 1803400 h 2514600"/>
                <a:gd name="connsiteX29-4817" fmla="*/ 4147820 w 4884420"/>
                <a:gd name="connsiteY29-4818" fmla="*/ 1828800 h 2514600"/>
                <a:gd name="connsiteX30-4819" fmla="*/ 4071620 w 4884420"/>
                <a:gd name="connsiteY30-4820" fmla="*/ 1854200 h 2514600"/>
                <a:gd name="connsiteX31-4821" fmla="*/ 3995420 w 4884420"/>
                <a:gd name="connsiteY31-4822" fmla="*/ 1930400 h 2514600"/>
                <a:gd name="connsiteX32-4823" fmla="*/ 4008120 w 4884420"/>
                <a:gd name="connsiteY32-4824" fmla="*/ 2057400 h 2514600"/>
                <a:gd name="connsiteX33-4825" fmla="*/ 4058920 w 4884420"/>
                <a:gd name="connsiteY33-4826" fmla="*/ 2133600 h 2514600"/>
                <a:gd name="connsiteX34-4827" fmla="*/ 4084320 w 4884420"/>
                <a:gd name="connsiteY34-4828" fmla="*/ 2171700 h 2514600"/>
                <a:gd name="connsiteX35-4829" fmla="*/ 4097020 w 4884420"/>
                <a:gd name="connsiteY35-4830" fmla="*/ 2209800 h 2514600"/>
                <a:gd name="connsiteX36-4831" fmla="*/ 4135120 w 4884420"/>
                <a:gd name="connsiteY36-4832" fmla="*/ 2247900 h 2514600"/>
                <a:gd name="connsiteX37-4833" fmla="*/ 4122420 w 4884420"/>
                <a:gd name="connsiteY37-4834" fmla="*/ 2336800 h 2514600"/>
                <a:gd name="connsiteX38-4835" fmla="*/ 4084320 w 4884420"/>
                <a:gd name="connsiteY38-4836" fmla="*/ 2349500 h 2514600"/>
                <a:gd name="connsiteX39-4837" fmla="*/ 3957320 w 4884420"/>
                <a:gd name="connsiteY39-4838" fmla="*/ 2324100 h 2514600"/>
                <a:gd name="connsiteX40-4839" fmla="*/ 3919220 w 4884420"/>
                <a:gd name="connsiteY40-4840" fmla="*/ 2286000 h 2514600"/>
                <a:gd name="connsiteX41-4841" fmla="*/ 3804920 w 4884420"/>
                <a:gd name="connsiteY41-4842" fmla="*/ 2222500 h 2514600"/>
                <a:gd name="connsiteX42-4843" fmla="*/ 3779520 w 4884420"/>
                <a:gd name="connsiteY42-4844" fmla="*/ 2184400 h 2514600"/>
                <a:gd name="connsiteX43-4845" fmla="*/ 3754120 w 4884420"/>
                <a:gd name="connsiteY43-4846" fmla="*/ 2108200 h 2514600"/>
                <a:gd name="connsiteX44-4847" fmla="*/ 3741420 w 4884420"/>
                <a:gd name="connsiteY44-4848" fmla="*/ 2070100 h 2514600"/>
                <a:gd name="connsiteX45-4849" fmla="*/ 3703320 w 4884420"/>
                <a:gd name="connsiteY45-4850" fmla="*/ 1981200 h 2514600"/>
                <a:gd name="connsiteX46-4851" fmla="*/ 3652520 w 4884420"/>
                <a:gd name="connsiteY46-4852" fmla="*/ 1968500 h 2514600"/>
                <a:gd name="connsiteX47-4853" fmla="*/ 3500120 w 4884420"/>
                <a:gd name="connsiteY47-4854" fmla="*/ 1981200 h 2514600"/>
                <a:gd name="connsiteX48-4855" fmla="*/ 3449320 w 4884420"/>
                <a:gd name="connsiteY48-4856" fmla="*/ 2019300 h 2514600"/>
                <a:gd name="connsiteX49-4857" fmla="*/ 3373120 w 4884420"/>
                <a:gd name="connsiteY49-4858" fmla="*/ 2082800 h 2514600"/>
                <a:gd name="connsiteX50-4859" fmla="*/ 3322320 w 4884420"/>
                <a:gd name="connsiteY50-4860" fmla="*/ 2120900 h 2514600"/>
                <a:gd name="connsiteX51-4861" fmla="*/ 3233420 w 4884420"/>
                <a:gd name="connsiteY51-4862" fmla="*/ 2222500 h 2514600"/>
                <a:gd name="connsiteX52-4863" fmla="*/ 3220720 w 4884420"/>
                <a:gd name="connsiteY52-4864" fmla="*/ 2298700 h 2514600"/>
                <a:gd name="connsiteX53-4865" fmla="*/ 3220720 w 4884420"/>
                <a:gd name="connsiteY53-4866" fmla="*/ 2514600 h 2514600"/>
                <a:gd name="connsiteX54-4867" fmla="*/ 3144520 w 4884420"/>
                <a:gd name="connsiteY54-4868" fmla="*/ 2489200 h 2514600"/>
                <a:gd name="connsiteX55-4869" fmla="*/ 3081020 w 4884420"/>
                <a:gd name="connsiteY55-4870" fmla="*/ 2324100 h 2514600"/>
                <a:gd name="connsiteX56-4871" fmla="*/ 3093720 w 4884420"/>
                <a:gd name="connsiteY56-4872" fmla="*/ 2235200 h 2514600"/>
                <a:gd name="connsiteX57-4873" fmla="*/ 3169920 w 4884420"/>
                <a:gd name="connsiteY57-4874" fmla="*/ 2133600 h 2514600"/>
                <a:gd name="connsiteX58-4875" fmla="*/ 3284220 w 4884420"/>
                <a:gd name="connsiteY58-4876" fmla="*/ 2120900 h 2514600"/>
                <a:gd name="connsiteX59-4877" fmla="*/ 3373120 w 4884420"/>
                <a:gd name="connsiteY59-4878" fmla="*/ 2222500 h 2514600"/>
                <a:gd name="connsiteX60-4879" fmla="*/ 3385820 w 4884420"/>
                <a:gd name="connsiteY60-4880" fmla="*/ 2260600 h 2514600"/>
                <a:gd name="connsiteX61-4881" fmla="*/ 3411220 w 4884420"/>
                <a:gd name="connsiteY61-4882" fmla="*/ 2374900 h 2514600"/>
                <a:gd name="connsiteX62-4883" fmla="*/ 3398520 w 4884420"/>
                <a:gd name="connsiteY62-4884" fmla="*/ 2438400 h 2514600"/>
                <a:gd name="connsiteX63-4885" fmla="*/ 3329463 w 4884420"/>
                <a:gd name="connsiteY63-4886" fmla="*/ 2338387 h 2514600"/>
                <a:gd name="connsiteX64-4887" fmla="*/ 3373120 w 4884420"/>
                <a:gd name="connsiteY64-4888" fmla="*/ 2222500 h 2514600"/>
                <a:gd name="connsiteX65-4889" fmla="*/ 3335020 w 4884420"/>
                <a:gd name="connsiteY65-4890" fmla="*/ 2159000 h 2514600"/>
                <a:gd name="connsiteX66-4891" fmla="*/ 3119120 w 4884420"/>
                <a:gd name="connsiteY66-4892" fmla="*/ 2044700 h 2514600"/>
                <a:gd name="connsiteX67-4893" fmla="*/ 2979420 w 4884420"/>
                <a:gd name="connsiteY67-4894" fmla="*/ 2032000 h 2514600"/>
                <a:gd name="connsiteX68-4895" fmla="*/ 2674620 w 4884420"/>
                <a:gd name="connsiteY68-4896" fmla="*/ 2070100 h 2514600"/>
                <a:gd name="connsiteX69-4897" fmla="*/ 2661920 w 4884420"/>
                <a:gd name="connsiteY69-4898" fmla="*/ 2324100 h 2514600"/>
                <a:gd name="connsiteX70-4899" fmla="*/ 2649220 w 4884420"/>
                <a:gd name="connsiteY70-4900" fmla="*/ 2374900 h 2514600"/>
                <a:gd name="connsiteX71-4901" fmla="*/ 2636520 w 4884420"/>
                <a:gd name="connsiteY71-4902" fmla="*/ 2438400 h 2514600"/>
                <a:gd name="connsiteX72-4903" fmla="*/ 2598420 w 4884420"/>
                <a:gd name="connsiteY72-4904" fmla="*/ 2451100 h 2514600"/>
                <a:gd name="connsiteX73-4905" fmla="*/ 2446020 w 4884420"/>
                <a:gd name="connsiteY73-4906" fmla="*/ 2349500 h 2514600"/>
                <a:gd name="connsiteX74-4907" fmla="*/ 2369820 w 4884420"/>
                <a:gd name="connsiteY74-4908" fmla="*/ 2260600 h 2514600"/>
                <a:gd name="connsiteX75-4909" fmla="*/ 2280920 w 4884420"/>
                <a:gd name="connsiteY75-4910" fmla="*/ 2197100 h 2514600"/>
                <a:gd name="connsiteX76-4911" fmla="*/ 2230120 w 4884420"/>
                <a:gd name="connsiteY76-4912" fmla="*/ 2184400 h 2514600"/>
                <a:gd name="connsiteX77-4913" fmla="*/ 2166620 w 4884420"/>
                <a:gd name="connsiteY77-4914" fmla="*/ 2197100 h 2514600"/>
                <a:gd name="connsiteX78-4915" fmla="*/ 2077720 w 4884420"/>
                <a:gd name="connsiteY78-4916" fmla="*/ 2273300 h 2514600"/>
                <a:gd name="connsiteX79-4917" fmla="*/ 1861820 w 4884420"/>
                <a:gd name="connsiteY79-4918" fmla="*/ 2260600 h 2514600"/>
                <a:gd name="connsiteX80-4919" fmla="*/ 0 w 4884420"/>
                <a:gd name="connsiteY80-4920" fmla="*/ 2252980 h 2514600"/>
                <a:gd name="connsiteX0-4921" fmla="*/ 4884420 w 4884420"/>
                <a:gd name="connsiteY0-4922" fmla="*/ 0 h 2514600"/>
                <a:gd name="connsiteX1-4923" fmla="*/ 4846320 w 4884420"/>
                <a:gd name="connsiteY1-4924" fmla="*/ 1282700 h 2514600"/>
                <a:gd name="connsiteX2-4925" fmla="*/ 4820920 w 4884420"/>
                <a:gd name="connsiteY2-4926" fmla="*/ 1358900 h 2514600"/>
                <a:gd name="connsiteX3-4927" fmla="*/ 4808220 w 4884420"/>
                <a:gd name="connsiteY3-4928" fmla="*/ 1397000 h 2514600"/>
                <a:gd name="connsiteX4-4929" fmla="*/ 4770120 w 4884420"/>
                <a:gd name="connsiteY4-4930" fmla="*/ 1435100 h 2514600"/>
                <a:gd name="connsiteX5-4931" fmla="*/ 4757420 w 4884420"/>
                <a:gd name="connsiteY5-4932" fmla="*/ 1473200 h 2514600"/>
                <a:gd name="connsiteX6-4933" fmla="*/ 4668520 w 4884420"/>
                <a:gd name="connsiteY6-4934" fmla="*/ 1536700 h 2514600"/>
                <a:gd name="connsiteX7-4935" fmla="*/ 4516120 w 4884420"/>
                <a:gd name="connsiteY7-4936" fmla="*/ 1536700 h 2514600"/>
                <a:gd name="connsiteX8-4937" fmla="*/ 4439920 w 4884420"/>
                <a:gd name="connsiteY8-4938" fmla="*/ 1562100 h 2514600"/>
                <a:gd name="connsiteX9-4939" fmla="*/ 4452620 w 4884420"/>
                <a:gd name="connsiteY9-4940" fmla="*/ 1663700 h 2514600"/>
                <a:gd name="connsiteX10-4941" fmla="*/ 4579620 w 4884420"/>
                <a:gd name="connsiteY10-4942" fmla="*/ 1778000 h 2514600"/>
                <a:gd name="connsiteX11-4943" fmla="*/ 4643120 w 4884420"/>
                <a:gd name="connsiteY11-4944" fmla="*/ 1828800 h 2514600"/>
                <a:gd name="connsiteX12-4945" fmla="*/ 4719320 w 4884420"/>
                <a:gd name="connsiteY12-4946" fmla="*/ 1892300 h 2514600"/>
                <a:gd name="connsiteX13-4947" fmla="*/ 4757420 w 4884420"/>
                <a:gd name="connsiteY13-4948" fmla="*/ 1968500 h 2514600"/>
                <a:gd name="connsiteX14-4949" fmla="*/ 4795520 w 4884420"/>
                <a:gd name="connsiteY14-4950" fmla="*/ 2044700 h 2514600"/>
                <a:gd name="connsiteX15-4951" fmla="*/ 4770120 w 4884420"/>
                <a:gd name="connsiteY15-4952" fmla="*/ 2095500 h 2514600"/>
                <a:gd name="connsiteX16-4953" fmla="*/ 4732020 w 4884420"/>
                <a:gd name="connsiteY16-4954" fmla="*/ 2108200 h 2514600"/>
                <a:gd name="connsiteX17-4955" fmla="*/ 4693920 w 4884420"/>
                <a:gd name="connsiteY17-4956" fmla="*/ 2133600 h 2514600"/>
                <a:gd name="connsiteX18-4957" fmla="*/ 4605020 w 4884420"/>
                <a:gd name="connsiteY18-4958" fmla="*/ 2146300 h 2514600"/>
                <a:gd name="connsiteX19-4959" fmla="*/ 4528820 w 4884420"/>
                <a:gd name="connsiteY19-4960" fmla="*/ 2159000 h 2514600"/>
                <a:gd name="connsiteX20-4961" fmla="*/ 4351020 w 4884420"/>
                <a:gd name="connsiteY20-4962" fmla="*/ 2082800 h 2514600"/>
                <a:gd name="connsiteX21-4963" fmla="*/ 4338320 w 4884420"/>
                <a:gd name="connsiteY21-4964" fmla="*/ 2032000 h 2514600"/>
                <a:gd name="connsiteX22-4965" fmla="*/ 4376420 w 4884420"/>
                <a:gd name="connsiteY22-4966" fmla="*/ 2032000 h 2514600"/>
                <a:gd name="connsiteX23-4967" fmla="*/ 4427220 w 4884420"/>
                <a:gd name="connsiteY23-4968" fmla="*/ 2070100 h 2514600"/>
                <a:gd name="connsiteX24-4969" fmla="*/ 4376420 w 4884420"/>
                <a:gd name="connsiteY24-4970" fmla="*/ 1993900 h 2514600"/>
                <a:gd name="connsiteX25-4971" fmla="*/ 4312920 w 4884420"/>
                <a:gd name="connsiteY25-4972" fmla="*/ 1879600 h 2514600"/>
                <a:gd name="connsiteX26-4973" fmla="*/ 4325620 w 4884420"/>
                <a:gd name="connsiteY26-4974" fmla="*/ 1816100 h 2514600"/>
                <a:gd name="connsiteX27-4975" fmla="*/ 4287520 w 4884420"/>
                <a:gd name="connsiteY27-4976" fmla="*/ 1803400 h 2514600"/>
                <a:gd name="connsiteX28-4977" fmla="*/ 4147820 w 4884420"/>
                <a:gd name="connsiteY28-4978" fmla="*/ 1828800 h 2514600"/>
                <a:gd name="connsiteX29-4979" fmla="*/ 4071620 w 4884420"/>
                <a:gd name="connsiteY29-4980" fmla="*/ 1854200 h 2514600"/>
                <a:gd name="connsiteX30-4981" fmla="*/ 3995420 w 4884420"/>
                <a:gd name="connsiteY30-4982" fmla="*/ 1930400 h 2514600"/>
                <a:gd name="connsiteX31-4983" fmla="*/ 4008120 w 4884420"/>
                <a:gd name="connsiteY31-4984" fmla="*/ 2057400 h 2514600"/>
                <a:gd name="connsiteX32-4985" fmla="*/ 4058920 w 4884420"/>
                <a:gd name="connsiteY32-4986" fmla="*/ 2133600 h 2514600"/>
                <a:gd name="connsiteX33-4987" fmla="*/ 4084320 w 4884420"/>
                <a:gd name="connsiteY33-4988" fmla="*/ 2171700 h 2514600"/>
                <a:gd name="connsiteX34-4989" fmla="*/ 4097020 w 4884420"/>
                <a:gd name="connsiteY34-4990" fmla="*/ 2209800 h 2514600"/>
                <a:gd name="connsiteX35-4991" fmla="*/ 4135120 w 4884420"/>
                <a:gd name="connsiteY35-4992" fmla="*/ 2247900 h 2514600"/>
                <a:gd name="connsiteX36-4993" fmla="*/ 4122420 w 4884420"/>
                <a:gd name="connsiteY36-4994" fmla="*/ 2336800 h 2514600"/>
                <a:gd name="connsiteX37-4995" fmla="*/ 4084320 w 4884420"/>
                <a:gd name="connsiteY37-4996" fmla="*/ 2349500 h 2514600"/>
                <a:gd name="connsiteX38-4997" fmla="*/ 3957320 w 4884420"/>
                <a:gd name="connsiteY38-4998" fmla="*/ 2324100 h 2514600"/>
                <a:gd name="connsiteX39-4999" fmla="*/ 3919220 w 4884420"/>
                <a:gd name="connsiteY39-5000" fmla="*/ 2286000 h 2514600"/>
                <a:gd name="connsiteX40-5001" fmla="*/ 3804920 w 4884420"/>
                <a:gd name="connsiteY40-5002" fmla="*/ 2222500 h 2514600"/>
                <a:gd name="connsiteX41-5003" fmla="*/ 3779520 w 4884420"/>
                <a:gd name="connsiteY41-5004" fmla="*/ 2184400 h 2514600"/>
                <a:gd name="connsiteX42-5005" fmla="*/ 3754120 w 4884420"/>
                <a:gd name="connsiteY42-5006" fmla="*/ 2108200 h 2514600"/>
                <a:gd name="connsiteX43-5007" fmla="*/ 3741420 w 4884420"/>
                <a:gd name="connsiteY43-5008" fmla="*/ 2070100 h 2514600"/>
                <a:gd name="connsiteX44-5009" fmla="*/ 3703320 w 4884420"/>
                <a:gd name="connsiteY44-5010" fmla="*/ 1981200 h 2514600"/>
                <a:gd name="connsiteX45-5011" fmla="*/ 3652520 w 4884420"/>
                <a:gd name="connsiteY45-5012" fmla="*/ 1968500 h 2514600"/>
                <a:gd name="connsiteX46-5013" fmla="*/ 3500120 w 4884420"/>
                <a:gd name="connsiteY46-5014" fmla="*/ 1981200 h 2514600"/>
                <a:gd name="connsiteX47-5015" fmla="*/ 3449320 w 4884420"/>
                <a:gd name="connsiteY47-5016" fmla="*/ 2019300 h 2514600"/>
                <a:gd name="connsiteX48-5017" fmla="*/ 3373120 w 4884420"/>
                <a:gd name="connsiteY48-5018" fmla="*/ 2082800 h 2514600"/>
                <a:gd name="connsiteX49-5019" fmla="*/ 3322320 w 4884420"/>
                <a:gd name="connsiteY49-5020" fmla="*/ 2120900 h 2514600"/>
                <a:gd name="connsiteX50-5021" fmla="*/ 3233420 w 4884420"/>
                <a:gd name="connsiteY50-5022" fmla="*/ 2222500 h 2514600"/>
                <a:gd name="connsiteX51-5023" fmla="*/ 3220720 w 4884420"/>
                <a:gd name="connsiteY51-5024" fmla="*/ 2298700 h 2514600"/>
                <a:gd name="connsiteX52-5025" fmla="*/ 3220720 w 4884420"/>
                <a:gd name="connsiteY52-5026" fmla="*/ 2514600 h 2514600"/>
                <a:gd name="connsiteX53-5027" fmla="*/ 3144520 w 4884420"/>
                <a:gd name="connsiteY53-5028" fmla="*/ 2489200 h 2514600"/>
                <a:gd name="connsiteX54-5029" fmla="*/ 3081020 w 4884420"/>
                <a:gd name="connsiteY54-5030" fmla="*/ 2324100 h 2514600"/>
                <a:gd name="connsiteX55-5031" fmla="*/ 3093720 w 4884420"/>
                <a:gd name="connsiteY55-5032" fmla="*/ 2235200 h 2514600"/>
                <a:gd name="connsiteX56-5033" fmla="*/ 3169920 w 4884420"/>
                <a:gd name="connsiteY56-5034" fmla="*/ 2133600 h 2514600"/>
                <a:gd name="connsiteX57-5035" fmla="*/ 3284220 w 4884420"/>
                <a:gd name="connsiteY57-5036" fmla="*/ 2120900 h 2514600"/>
                <a:gd name="connsiteX58-5037" fmla="*/ 3373120 w 4884420"/>
                <a:gd name="connsiteY58-5038" fmla="*/ 2222500 h 2514600"/>
                <a:gd name="connsiteX59-5039" fmla="*/ 3385820 w 4884420"/>
                <a:gd name="connsiteY59-5040" fmla="*/ 2260600 h 2514600"/>
                <a:gd name="connsiteX60-5041" fmla="*/ 3411220 w 4884420"/>
                <a:gd name="connsiteY60-5042" fmla="*/ 2374900 h 2514600"/>
                <a:gd name="connsiteX61-5043" fmla="*/ 3398520 w 4884420"/>
                <a:gd name="connsiteY61-5044" fmla="*/ 2438400 h 2514600"/>
                <a:gd name="connsiteX62-5045" fmla="*/ 3329463 w 4884420"/>
                <a:gd name="connsiteY62-5046" fmla="*/ 2338387 h 2514600"/>
                <a:gd name="connsiteX63-5047" fmla="*/ 3373120 w 4884420"/>
                <a:gd name="connsiteY63-5048" fmla="*/ 2222500 h 2514600"/>
                <a:gd name="connsiteX64-5049" fmla="*/ 3335020 w 4884420"/>
                <a:gd name="connsiteY64-5050" fmla="*/ 2159000 h 2514600"/>
                <a:gd name="connsiteX65-5051" fmla="*/ 3119120 w 4884420"/>
                <a:gd name="connsiteY65-5052" fmla="*/ 2044700 h 2514600"/>
                <a:gd name="connsiteX66-5053" fmla="*/ 2979420 w 4884420"/>
                <a:gd name="connsiteY66-5054" fmla="*/ 2032000 h 2514600"/>
                <a:gd name="connsiteX67-5055" fmla="*/ 2674620 w 4884420"/>
                <a:gd name="connsiteY67-5056" fmla="*/ 2070100 h 2514600"/>
                <a:gd name="connsiteX68-5057" fmla="*/ 2661920 w 4884420"/>
                <a:gd name="connsiteY68-5058" fmla="*/ 2324100 h 2514600"/>
                <a:gd name="connsiteX69-5059" fmla="*/ 2649220 w 4884420"/>
                <a:gd name="connsiteY69-5060" fmla="*/ 2374900 h 2514600"/>
                <a:gd name="connsiteX70-5061" fmla="*/ 2636520 w 4884420"/>
                <a:gd name="connsiteY70-5062" fmla="*/ 2438400 h 2514600"/>
                <a:gd name="connsiteX71-5063" fmla="*/ 2598420 w 4884420"/>
                <a:gd name="connsiteY71-5064" fmla="*/ 2451100 h 2514600"/>
                <a:gd name="connsiteX72-5065" fmla="*/ 2446020 w 4884420"/>
                <a:gd name="connsiteY72-5066" fmla="*/ 2349500 h 2514600"/>
                <a:gd name="connsiteX73-5067" fmla="*/ 2369820 w 4884420"/>
                <a:gd name="connsiteY73-5068" fmla="*/ 2260600 h 2514600"/>
                <a:gd name="connsiteX74-5069" fmla="*/ 2280920 w 4884420"/>
                <a:gd name="connsiteY74-5070" fmla="*/ 2197100 h 2514600"/>
                <a:gd name="connsiteX75-5071" fmla="*/ 2230120 w 4884420"/>
                <a:gd name="connsiteY75-5072" fmla="*/ 2184400 h 2514600"/>
                <a:gd name="connsiteX76-5073" fmla="*/ 2166620 w 4884420"/>
                <a:gd name="connsiteY76-5074" fmla="*/ 2197100 h 2514600"/>
                <a:gd name="connsiteX77-5075" fmla="*/ 2077720 w 4884420"/>
                <a:gd name="connsiteY77-5076" fmla="*/ 2273300 h 2514600"/>
                <a:gd name="connsiteX78-5077" fmla="*/ 1861820 w 4884420"/>
                <a:gd name="connsiteY78-5078" fmla="*/ 2260600 h 2514600"/>
                <a:gd name="connsiteX79-5079" fmla="*/ 0 w 4884420"/>
                <a:gd name="connsiteY79-5080" fmla="*/ 2252980 h 2514600"/>
                <a:gd name="connsiteX0-5081" fmla="*/ 4846320 w 4847242"/>
                <a:gd name="connsiteY0-5082" fmla="*/ 0 h 2514600"/>
                <a:gd name="connsiteX1-5083" fmla="*/ 4846320 w 4847242"/>
                <a:gd name="connsiteY1-5084" fmla="*/ 1282700 h 2514600"/>
                <a:gd name="connsiteX2-5085" fmla="*/ 4820920 w 4847242"/>
                <a:gd name="connsiteY2-5086" fmla="*/ 1358900 h 2514600"/>
                <a:gd name="connsiteX3-5087" fmla="*/ 4808220 w 4847242"/>
                <a:gd name="connsiteY3-5088" fmla="*/ 1397000 h 2514600"/>
                <a:gd name="connsiteX4-5089" fmla="*/ 4770120 w 4847242"/>
                <a:gd name="connsiteY4-5090" fmla="*/ 1435100 h 2514600"/>
                <a:gd name="connsiteX5-5091" fmla="*/ 4757420 w 4847242"/>
                <a:gd name="connsiteY5-5092" fmla="*/ 1473200 h 2514600"/>
                <a:gd name="connsiteX6-5093" fmla="*/ 4668520 w 4847242"/>
                <a:gd name="connsiteY6-5094" fmla="*/ 1536700 h 2514600"/>
                <a:gd name="connsiteX7-5095" fmla="*/ 4516120 w 4847242"/>
                <a:gd name="connsiteY7-5096" fmla="*/ 1536700 h 2514600"/>
                <a:gd name="connsiteX8-5097" fmla="*/ 4439920 w 4847242"/>
                <a:gd name="connsiteY8-5098" fmla="*/ 1562100 h 2514600"/>
                <a:gd name="connsiteX9-5099" fmla="*/ 4452620 w 4847242"/>
                <a:gd name="connsiteY9-5100" fmla="*/ 1663700 h 2514600"/>
                <a:gd name="connsiteX10-5101" fmla="*/ 4579620 w 4847242"/>
                <a:gd name="connsiteY10-5102" fmla="*/ 1778000 h 2514600"/>
                <a:gd name="connsiteX11-5103" fmla="*/ 4643120 w 4847242"/>
                <a:gd name="connsiteY11-5104" fmla="*/ 1828800 h 2514600"/>
                <a:gd name="connsiteX12-5105" fmla="*/ 4719320 w 4847242"/>
                <a:gd name="connsiteY12-5106" fmla="*/ 1892300 h 2514600"/>
                <a:gd name="connsiteX13-5107" fmla="*/ 4757420 w 4847242"/>
                <a:gd name="connsiteY13-5108" fmla="*/ 1968500 h 2514600"/>
                <a:gd name="connsiteX14-5109" fmla="*/ 4795520 w 4847242"/>
                <a:gd name="connsiteY14-5110" fmla="*/ 2044700 h 2514600"/>
                <a:gd name="connsiteX15-5111" fmla="*/ 4770120 w 4847242"/>
                <a:gd name="connsiteY15-5112" fmla="*/ 2095500 h 2514600"/>
                <a:gd name="connsiteX16-5113" fmla="*/ 4732020 w 4847242"/>
                <a:gd name="connsiteY16-5114" fmla="*/ 2108200 h 2514600"/>
                <a:gd name="connsiteX17-5115" fmla="*/ 4693920 w 4847242"/>
                <a:gd name="connsiteY17-5116" fmla="*/ 2133600 h 2514600"/>
                <a:gd name="connsiteX18-5117" fmla="*/ 4605020 w 4847242"/>
                <a:gd name="connsiteY18-5118" fmla="*/ 2146300 h 2514600"/>
                <a:gd name="connsiteX19-5119" fmla="*/ 4528820 w 4847242"/>
                <a:gd name="connsiteY19-5120" fmla="*/ 2159000 h 2514600"/>
                <a:gd name="connsiteX20-5121" fmla="*/ 4351020 w 4847242"/>
                <a:gd name="connsiteY20-5122" fmla="*/ 2082800 h 2514600"/>
                <a:gd name="connsiteX21-5123" fmla="*/ 4338320 w 4847242"/>
                <a:gd name="connsiteY21-5124" fmla="*/ 2032000 h 2514600"/>
                <a:gd name="connsiteX22-5125" fmla="*/ 4376420 w 4847242"/>
                <a:gd name="connsiteY22-5126" fmla="*/ 2032000 h 2514600"/>
                <a:gd name="connsiteX23-5127" fmla="*/ 4427220 w 4847242"/>
                <a:gd name="connsiteY23-5128" fmla="*/ 2070100 h 2514600"/>
                <a:gd name="connsiteX24-5129" fmla="*/ 4376420 w 4847242"/>
                <a:gd name="connsiteY24-5130" fmla="*/ 1993900 h 2514600"/>
                <a:gd name="connsiteX25-5131" fmla="*/ 4312920 w 4847242"/>
                <a:gd name="connsiteY25-5132" fmla="*/ 1879600 h 2514600"/>
                <a:gd name="connsiteX26-5133" fmla="*/ 4325620 w 4847242"/>
                <a:gd name="connsiteY26-5134" fmla="*/ 1816100 h 2514600"/>
                <a:gd name="connsiteX27-5135" fmla="*/ 4287520 w 4847242"/>
                <a:gd name="connsiteY27-5136" fmla="*/ 1803400 h 2514600"/>
                <a:gd name="connsiteX28-5137" fmla="*/ 4147820 w 4847242"/>
                <a:gd name="connsiteY28-5138" fmla="*/ 1828800 h 2514600"/>
                <a:gd name="connsiteX29-5139" fmla="*/ 4071620 w 4847242"/>
                <a:gd name="connsiteY29-5140" fmla="*/ 1854200 h 2514600"/>
                <a:gd name="connsiteX30-5141" fmla="*/ 3995420 w 4847242"/>
                <a:gd name="connsiteY30-5142" fmla="*/ 1930400 h 2514600"/>
                <a:gd name="connsiteX31-5143" fmla="*/ 4008120 w 4847242"/>
                <a:gd name="connsiteY31-5144" fmla="*/ 2057400 h 2514600"/>
                <a:gd name="connsiteX32-5145" fmla="*/ 4058920 w 4847242"/>
                <a:gd name="connsiteY32-5146" fmla="*/ 2133600 h 2514600"/>
                <a:gd name="connsiteX33-5147" fmla="*/ 4084320 w 4847242"/>
                <a:gd name="connsiteY33-5148" fmla="*/ 2171700 h 2514600"/>
                <a:gd name="connsiteX34-5149" fmla="*/ 4097020 w 4847242"/>
                <a:gd name="connsiteY34-5150" fmla="*/ 2209800 h 2514600"/>
                <a:gd name="connsiteX35-5151" fmla="*/ 4135120 w 4847242"/>
                <a:gd name="connsiteY35-5152" fmla="*/ 2247900 h 2514600"/>
                <a:gd name="connsiteX36-5153" fmla="*/ 4122420 w 4847242"/>
                <a:gd name="connsiteY36-5154" fmla="*/ 2336800 h 2514600"/>
                <a:gd name="connsiteX37-5155" fmla="*/ 4084320 w 4847242"/>
                <a:gd name="connsiteY37-5156" fmla="*/ 2349500 h 2514600"/>
                <a:gd name="connsiteX38-5157" fmla="*/ 3957320 w 4847242"/>
                <a:gd name="connsiteY38-5158" fmla="*/ 2324100 h 2514600"/>
                <a:gd name="connsiteX39-5159" fmla="*/ 3919220 w 4847242"/>
                <a:gd name="connsiteY39-5160" fmla="*/ 2286000 h 2514600"/>
                <a:gd name="connsiteX40-5161" fmla="*/ 3804920 w 4847242"/>
                <a:gd name="connsiteY40-5162" fmla="*/ 2222500 h 2514600"/>
                <a:gd name="connsiteX41-5163" fmla="*/ 3779520 w 4847242"/>
                <a:gd name="connsiteY41-5164" fmla="*/ 2184400 h 2514600"/>
                <a:gd name="connsiteX42-5165" fmla="*/ 3754120 w 4847242"/>
                <a:gd name="connsiteY42-5166" fmla="*/ 2108200 h 2514600"/>
                <a:gd name="connsiteX43-5167" fmla="*/ 3741420 w 4847242"/>
                <a:gd name="connsiteY43-5168" fmla="*/ 2070100 h 2514600"/>
                <a:gd name="connsiteX44-5169" fmla="*/ 3703320 w 4847242"/>
                <a:gd name="connsiteY44-5170" fmla="*/ 1981200 h 2514600"/>
                <a:gd name="connsiteX45-5171" fmla="*/ 3652520 w 4847242"/>
                <a:gd name="connsiteY45-5172" fmla="*/ 1968500 h 2514600"/>
                <a:gd name="connsiteX46-5173" fmla="*/ 3500120 w 4847242"/>
                <a:gd name="connsiteY46-5174" fmla="*/ 1981200 h 2514600"/>
                <a:gd name="connsiteX47-5175" fmla="*/ 3449320 w 4847242"/>
                <a:gd name="connsiteY47-5176" fmla="*/ 2019300 h 2514600"/>
                <a:gd name="connsiteX48-5177" fmla="*/ 3373120 w 4847242"/>
                <a:gd name="connsiteY48-5178" fmla="*/ 2082800 h 2514600"/>
                <a:gd name="connsiteX49-5179" fmla="*/ 3322320 w 4847242"/>
                <a:gd name="connsiteY49-5180" fmla="*/ 2120900 h 2514600"/>
                <a:gd name="connsiteX50-5181" fmla="*/ 3233420 w 4847242"/>
                <a:gd name="connsiteY50-5182" fmla="*/ 2222500 h 2514600"/>
                <a:gd name="connsiteX51-5183" fmla="*/ 3220720 w 4847242"/>
                <a:gd name="connsiteY51-5184" fmla="*/ 2298700 h 2514600"/>
                <a:gd name="connsiteX52-5185" fmla="*/ 3220720 w 4847242"/>
                <a:gd name="connsiteY52-5186" fmla="*/ 2514600 h 2514600"/>
                <a:gd name="connsiteX53-5187" fmla="*/ 3144520 w 4847242"/>
                <a:gd name="connsiteY53-5188" fmla="*/ 2489200 h 2514600"/>
                <a:gd name="connsiteX54-5189" fmla="*/ 3081020 w 4847242"/>
                <a:gd name="connsiteY54-5190" fmla="*/ 2324100 h 2514600"/>
                <a:gd name="connsiteX55-5191" fmla="*/ 3093720 w 4847242"/>
                <a:gd name="connsiteY55-5192" fmla="*/ 2235200 h 2514600"/>
                <a:gd name="connsiteX56-5193" fmla="*/ 3169920 w 4847242"/>
                <a:gd name="connsiteY56-5194" fmla="*/ 2133600 h 2514600"/>
                <a:gd name="connsiteX57-5195" fmla="*/ 3284220 w 4847242"/>
                <a:gd name="connsiteY57-5196" fmla="*/ 2120900 h 2514600"/>
                <a:gd name="connsiteX58-5197" fmla="*/ 3373120 w 4847242"/>
                <a:gd name="connsiteY58-5198" fmla="*/ 2222500 h 2514600"/>
                <a:gd name="connsiteX59-5199" fmla="*/ 3385820 w 4847242"/>
                <a:gd name="connsiteY59-5200" fmla="*/ 2260600 h 2514600"/>
                <a:gd name="connsiteX60-5201" fmla="*/ 3411220 w 4847242"/>
                <a:gd name="connsiteY60-5202" fmla="*/ 2374900 h 2514600"/>
                <a:gd name="connsiteX61-5203" fmla="*/ 3398520 w 4847242"/>
                <a:gd name="connsiteY61-5204" fmla="*/ 2438400 h 2514600"/>
                <a:gd name="connsiteX62-5205" fmla="*/ 3329463 w 4847242"/>
                <a:gd name="connsiteY62-5206" fmla="*/ 2338387 h 2514600"/>
                <a:gd name="connsiteX63-5207" fmla="*/ 3373120 w 4847242"/>
                <a:gd name="connsiteY63-5208" fmla="*/ 2222500 h 2514600"/>
                <a:gd name="connsiteX64-5209" fmla="*/ 3335020 w 4847242"/>
                <a:gd name="connsiteY64-5210" fmla="*/ 2159000 h 2514600"/>
                <a:gd name="connsiteX65-5211" fmla="*/ 3119120 w 4847242"/>
                <a:gd name="connsiteY65-5212" fmla="*/ 2044700 h 2514600"/>
                <a:gd name="connsiteX66-5213" fmla="*/ 2979420 w 4847242"/>
                <a:gd name="connsiteY66-5214" fmla="*/ 2032000 h 2514600"/>
                <a:gd name="connsiteX67-5215" fmla="*/ 2674620 w 4847242"/>
                <a:gd name="connsiteY67-5216" fmla="*/ 2070100 h 2514600"/>
                <a:gd name="connsiteX68-5217" fmla="*/ 2661920 w 4847242"/>
                <a:gd name="connsiteY68-5218" fmla="*/ 2324100 h 2514600"/>
                <a:gd name="connsiteX69-5219" fmla="*/ 2649220 w 4847242"/>
                <a:gd name="connsiteY69-5220" fmla="*/ 2374900 h 2514600"/>
                <a:gd name="connsiteX70-5221" fmla="*/ 2636520 w 4847242"/>
                <a:gd name="connsiteY70-5222" fmla="*/ 2438400 h 2514600"/>
                <a:gd name="connsiteX71-5223" fmla="*/ 2598420 w 4847242"/>
                <a:gd name="connsiteY71-5224" fmla="*/ 2451100 h 2514600"/>
                <a:gd name="connsiteX72-5225" fmla="*/ 2446020 w 4847242"/>
                <a:gd name="connsiteY72-5226" fmla="*/ 2349500 h 2514600"/>
                <a:gd name="connsiteX73-5227" fmla="*/ 2369820 w 4847242"/>
                <a:gd name="connsiteY73-5228" fmla="*/ 2260600 h 2514600"/>
                <a:gd name="connsiteX74-5229" fmla="*/ 2280920 w 4847242"/>
                <a:gd name="connsiteY74-5230" fmla="*/ 2197100 h 2514600"/>
                <a:gd name="connsiteX75-5231" fmla="*/ 2230120 w 4847242"/>
                <a:gd name="connsiteY75-5232" fmla="*/ 2184400 h 2514600"/>
                <a:gd name="connsiteX76-5233" fmla="*/ 2166620 w 4847242"/>
                <a:gd name="connsiteY76-5234" fmla="*/ 2197100 h 2514600"/>
                <a:gd name="connsiteX77-5235" fmla="*/ 2077720 w 4847242"/>
                <a:gd name="connsiteY77-5236" fmla="*/ 2273300 h 2514600"/>
                <a:gd name="connsiteX78-5237" fmla="*/ 1861820 w 4847242"/>
                <a:gd name="connsiteY78-5238" fmla="*/ 2260600 h 2514600"/>
                <a:gd name="connsiteX79-5239" fmla="*/ 0 w 4847242"/>
                <a:gd name="connsiteY79-5240" fmla="*/ 2252980 h 2514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Lst>
              <a:rect l="l" t="t" r="r" b="b"/>
              <a:pathLst>
                <a:path w="4847242" h="2514600">
                  <a:moveTo>
                    <a:pt x="4846320" y="0"/>
                  </a:moveTo>
                  <a:cubicBezTo>
                    <a:pt x="4838383" y="267229"/>
                    <a:pt x="4850553" y="1056217"/>
                    <a:pt x="4846320" y="1282700"/>
                  </a:cubicBezTo>
                  <a:cubicBezTo>
                    <a:pt x="4842087" y="1509183"/>
                    <a:pt x="4829387" y="1333500"/>
                    <a:pt x="4820920" y="1358900"/>
                  </a:cubicBezTo>
                  <a:cubicBezTo>
                    <a:pt x="4816687" y="1371600"/>
                    <a:pt x="4817686" y="1387534"/>
                    <a:pt x="4808220" y="1397000"/>
                  </a:cubicBezTo>
                  <a:lnTo>
                    <a:pt x="4770120" y="1435100"/>
                  </a:lnTo>
                  <a:cubicBezTo>
                    <a:pt x="4765887" y="1447800"/>
                    <a:pt x="4765990" y="1462916"/>
                    <a:pt x="4757420" y="1473200"/>
                  </a:cubicBezTo>
                  <a:cubicBezTo>
                    <a:pt x="4747575" y="1485015"/>
                    <a:pt x="4685894" y="1525118"/>
                    <a:pt x="4668520" y="1536700"/>
                  </a:cubicBezTo>
                  <a:cubicBezTo>
                    <a:pt x="4601480" y="1514353"/>
                    <a:pt x="4622458" y="1515432"/>
                    <a:pt x="4516120" y="1536700"/>
                  </a:cubicBezTo>
                  <a:cubicBezTo>
                    <a:pt x="4489866" y="1541951"/>
                    <a:pt x="4439920" y="1562100"/>
                    <a:pt x="4439920" y="1562100"/>
                  </a:cubicBezTo>
                  <a:cubicBezTo>
                    <a:pt x="4444153" y="1595967"/>
                    <a:pt x="4443640" y="1630772"/>
                    <a:pt x="4452620" y="1663700"/>
                  </a:cubicBezTo>
                  <a:cubicBezTo>
                    <a:pt x="4465221" y="1709904"/>
                    <a:pt x="4566435" y="1767858"/>
                    <a:pt x="4579620" y="1778000"/>
                  </a:cubicBezTo>
                  <a:cubicBezTo>
                    <a:pt x="4601105" y="1794527"/>
                    <a:pt x="4620566" y="1813764"/>
                    <a:pt x="4643120" y="1828800"/>
                  </a:cubicBezTo>
                  <a:cubicBezTo>
                    <a:pt x="4680582" y="1853775"/>
                    <a:pt x="4688762" y="1855630"/>
                    <a:pt x="4719320" y="1892300"/>
                  </a:cubicBezTo>
                  <a:cubicBezTo>
                    <a:pt x="4764816" y="1946895"/>
                    <a:pt x="4728781" y="1911222"/>
                    <a:pt x="4757420" y="1968500"/>
                  </a:cubicBezTo>
                  <a:cubicBezTo>
                    <a:pt x="4806659" y="2066977"/>
                    <a:pt x="4763598" y="1948935"/>
                    <a:pt x="4795520" y="2044700"/>
                  </a:cubicBezTo>
                  <a:cubicBezTo>
                    <a:pt x="4787053" y="2061633"/>
                    <a:pt x="4783507" y="2082113"/>
                    <a:pt x="4770120" y="2095500"/>
                  </a:cubicBezTo>
                  <a:cubicBezTo>
                    <a:pt x="4760654" y="2104966"/>
                    <a:pt x="4743994" y="2102213"/>
                    <a:pt x="4732020" y="2108200"/>
                  </a:cubicBezTo>
                  <a:cubicBezTo>
                    <a:pt x="4718368" y="2115026"/>
                    <a:pt x="4708540" y="2129214"/>
                    <a:pt x="4693920" y="2133600"/>
                  </a:cubicBezTo>
                  <a:cubicBezTo>
                    <a:pt x="4665248" y="2142202"/>
                    <a:pt x="4634606" y="2141748"/>
                    <a:pt x="4605020" y="2146300"/>
                  </a:cubicBezTo>
                  <a:cubicBezTo>
                    <a:pt x="4579569" y="2150216"/>
                    <a:pt x="4554220" y="2154767"/>
                    <a:pt x="4528820" y="2159000"/>
                  </a:cubicBezTo>
                  <a:cubicBezTo>
                    <a:pt x="4392879" y="2136343"/>
                    <a:pt x="4357149" y="2099143"/>
                    <a:pt x="4351020" y="2082800"/>
                  </a:cubicBezTo>
                  <a:cubicBezTo>
                    <a:pt x="4344891" y="2066457"/>
                    <a:pt x="4317194" y="2095377"/>
                    <a:pt x="4338320" y="2032000"/>
                  </a:cubicBezTo>
                  <a:cubicBezTo>
                    <a:pt x="4359446" y="1968623"/>
                    <a:pt x="4361453" y="2017033"/>
                    <a:pt x="4376420" y="2032000"/>
                  </a:cubicBezTo>
                  <a:cubicBezTo>
                    <a:pt x="4391387" y="2046967"/>
                    <a:pt x="4451509" y="2142966"/>
                    <a:pt x="4427220" y="2070100"/>
                  </a:cubicBezTo>
                  <a:cubicBezTo>
                    <a:pt x="4402931" y="1997234"/>
                    <a:pt x="4427368" y="2059404"/>
                    <a:pt x="4376420" y="1993900"/>
                  </a:cubicBezTo>
                  <a:cubicBezTo>
                    <a:pt x="4325472" y="1928396"/>
                    <a:pt x="4308687" y="1900767"/>
                    <a:pt x="4312920" y="1879600"/>
                  </a:cubicBezTo>
                  <a:cubicBezTo>
                    <a:pt x="4317153" y="1858433"/>
                    <a:pt x="4332446" y="1836578"/>
                    <a:pt x="4325620" y="1816100"/>
                  </a:cubicBezTo>
                  <a:cubicBezTo>
                    <a:pt x="4321387" y="1803400"/>
                    <a:pt x="4300907" y="1803400"/>
                    <a:pt x="4287520" y="1803400"/>
                  </a:cubicBezTo>
                  <a:cubicBezTo>
                    <a:pt x="4254723" y="1803400"/>
                    <a:pt x="4184872" y="1817685"/>
                    <a:pt x="4147820" y="1828800"/>
                  </a:cubicBezTo>
                  <a:cubicBezTo>
                    <a:pt x="4122175" y="1836493"/>
                    <a:pt x="4071620" y="1854200"/>
                    <a:pt x="4071620" y="1854200"/>
                  </a:cubicBezTo>
                  <a:cubicBezTo>
                    <a:pt x="4046220" y="1879600"/>
                    <a:pt x="3991846" y="1894657"/>
                    <a:pt x="3995420" y="1930400"/>
                  </a:cubicBezTo>
                  <a:cubicBezTo>
                    <a:pt x="3999653" y="1972733"/>
                    <a:pt x="3995430" y="2016792"/>
                    <a:pt x="4008120" y="2057400"/>
                  </a:cubicBezTo>
                  <a:cubicBezTo>
                    <a:pt x="4017225" y="2086537"/>
                    <a:pt x="4041987" y="2108200"/>
                    <a:pt x="4058920" y="2133600"/>
                  </a:cubicBezTo>
                  <a:cubicBezTo>
                    <a:pt x="4067387" y="2146300"/>
                    <a:pt x="4079493" y="2157220"/>
                    <a:pt x="4084320" y="2171700"/>
                  </a:cubicBezTo>
                  <a:cubicBezTo>
                    <a:pt x="4088553" y="2184400"/>
                    <a:pt x="4089594" y="2198661"/>
                    <a:pt x="4097020" y="2209800"/>
                  </a:cubicBezTo>
                  <a:cubicBezTo>
                    <a:pt x="4106983" y="2224744"/>
                    <a:pt x="4122420" y="2235200"/>
                    <a:pt x="4135120" y="2247900"/>
                  </a:cubicBezTo>
                  <a:cubicBezTo>
                    <a:pt x="4148258" y="2287315"/>
                    <a:pt x="4161654" y="2297566"/>
                    <a:pt x="4122420" y="2336800"/>
                  </a:cubicBezTo>
                  <a:cubicBezTo>
                    <a:pt x="4112954" y="2346266"/>
                    <a:pt x="4097020" y="2345267"/>
                    <a:pt x="4084320" y="2349500"/>
                  </a:cubicBezTo>
                  <a:cubicBezTo>
                    <a:pt x="4041987" y="2341033"/>
                    <a:pt x="3997614" y="2339598"/>
                    <a:pt x="3957320" y="2324100"/>
                  </a:cubicBezTo>
                  <a:cubicBezTo>
                    <a:pt x="3940557" y="2317653"/>
                    <a:pt x="3933397" y="2297027"/>
                    <a:pt x="3919220" y="2286000"/>
                  </a:cubicBezTo>
                  <a:cubicBezTo>
                    <a:pt x="3853716" y="2235052"/>
                    <a:pt x="3862405" y="2241662"/>
                    <a:pt x="3804920" y="2222500"/>
                  </a:cubicBezTo>
                  <a:cubicBezTo>
                    <a:pt x="3796453" y="2209800"/>
                    <a:pt x="3785719" y="2198348"/>
                    <a:pt x="3779520" y="2184400"/>
                  </a:cubicBezTo>
                  <a:cubicBezTo>
                    <a:pt x="3768646" y="2159934"/>
                    <a:pt x="3762587" y="2133600"/>
                    <a:pt x="3754120" y="2108200"/>
                  </a:cubicBezTo>
                  <a:cubicBezTo>
                    <a:pt x="3749887" y="2095500"/>
                    <a:pt x="3744667" y="2083087"/>
                    <a:pt x="3741420" y="2070100"/>
                  </a:cubicBezTo>
                  <a:cubicBezTo>
                    <a:pt x="3735048" y="2044610"/>
                    <a:pt x="3729632" y="1998741"/>
                    <a:pt x="3703320" y="1981200"/>
                  </a:cubicBezTo>
                  <a:cubicBezTo>
                    <a:pt x="3688797" y="1971518"/>
                    <a:pt x="3669453" y="1972733"/>
                    <a:pt x="3652520" y="1968500"/>
                  </a:cubicBezTo>
                  <a:cubicBezTo>
                    <a:pt x="3601720" y="1972733"/>
                    <a:pt x="3549574" y="1968836"/>
                    <a:pt x="3500120" y="1981200"/>
                  </a:cubicBezTo>
                  <a:cubicBezTo>
                    <a:pt x="3479585" y="1986334"/>
                    <a:pt x="3466544" y="2006997"/>
                    <a:pt x="3449320" y="2019300"/>
                  </a:cubicBezTo>
                  <a:cubicBezTo>
                    <a:pt x="3337044" y="2099497"/>
                    <a:pt x="3491711" y="1981150"/>
                    <a:pt x="3373120" y="2082800"/>
                  </a:cubicBezTo>
                  <a:cubicBezTo>
                    <a:pt x="3357049" y="2096575"/>
                    <a:pt x="3338140" y="2106838"/>
                    <a:pt x="3322320" y="2120900"/>
                  </a:cubicBezTo>
                  <a:cubicBezTo>
                    <a:pt x="3261535" y="2174931"/>
                    <a:pt x="3268537" y="2169825"/>
                    <a:pt x="3233420" y="2222500"/>
                  </a:cubicBezTo>
                  <a:cubicBezTo>
                    <a:pt x="3229187" y="2247900"/>
                    <a:pt x="3220720" y="2272950"/>
                    <a:pt x="3220720" y="2298700"/>
                  </a:cubicBezTo>
                  <a:cubicBezTo>
                    <a:pt x="3220720" y="2530814"/>
                    <a:pt x="3255286" y="2410903"/>
                    <a:pt x="3220720" y="2514600"/>
                  </a:cubicBezTo>
                  <a:cubicBezTo>
                    <a:pt x="3195320" y="2506133"/>
                    <a:pt x="3166797" y="2504052"/>
                    <a:pt x="3144520" y="2489200"/>
                  </a:cubicBezTo>
                  <a:cubicBezTo>
                    <a:pt x="3093701" y="2455321"/>
                    <a:pt x="3091284" y="2370289"/>
                    <a:pt x="3081020" y="2324100"/>
                  </a:cubicBezTo>
                  <a:cubicBezTo>
                    <a:pt x="3085253" y="2294467"/>
                    <a:pt x="3084254" y="2263598"/>
                    <a:pt x="3093720" y="2235200"/>
                  </a:cubicBezTo>
                  <a:cubicBezTo>
                    <a:pt x="3106514" y="2196818"/>
                    <a:pt x="3138170" y="2152650"/>
                    <a:pt x="3169920" y="2133600"/>
                  </a:cubicBezTo>
                  <a:cubicBezTo>
                    <a:pt x="3201670" y="2114550"/>
                    <a:pt x="3250353" y="2106083"/>
                    <a:pt x="3284220" y="2120900"/>
                  </a:cubicBezTo>
                  <a:cubicBezTo>
                    <a:pt x="3318087" y="2135717"/>
                    <a:pt x="3346652" y="2186106"/>
                    <a:pt x="3373120" y="2222500"/>
                  </a:cubicBezTo>
                  <a:cubicBezTo>
                    <a:pt x="3380994" y="2233327"/>
                    <a:pt x="3382142" y="2247728"/>
                    <a:pt x="3385820" y="2260600"/>
                  </a:cubicBezTo>
                  <a:cubicBezTo>
                    <a:pt x="3397777" y="2302449"/>
                    <a:pt x="3415453" y="2353733"/>
                    <a:pt x="3411220" y="2374900"/>
                  </a:cubicBezTo>
                  <a:cubicBezTo>
                    <a:pt x="3406987" y="2396067"/>
                    <a:pt x="3412146" y="2444485"/>
                    <a:pt x="3398520" y="2438400"/>
                  </a:cubicBezTo>
                  <a:cubicBezTo>
                    <a:pt x="3384894" y="2432315"/>
                    <a:pt x="3326181" y="2359722"/>
                    <a:pt x="3329463" y="2338387"/>
                  </a:cubicBezTo>
                  <a:cubicBezTo>
                    <a:pt x="3332745" y="2317052"/>
                    <a:pt x="3372194" y="2252398"/>
                    <a:pt x="3373120" y="2222500"/>
                  </a:cubicBezTo>
                  <a:cubicBezTo>
                    <a:pt x="3374046" y="2192602"/>
                    <a:pt x="3352474" y="2176454"/>
                    <a:pt x="3335020" y="2159000"/>
                  </a:cubicBezTo>
                  <a:cubicBezTo>
                    <a:pt x="3270218" y="2094198"/>
                    <a:pt x="3208192" y="2062514"/>
                    <a:pt x="3119120" y="2044700"/>
                  </a:cubicBezTo>
                  <a:cubicBezTo>
                    <a:pt x="3073269" y="2035530"/>
                    <a:pt x="3025987" y="2036233"/>
                    <a:pt x="2979420" y="2032000"/>
                  </a:cubicBezTo>
                  <a:cubicBezTo>
                    <a:pt x="2905337" y="2036233"/>
                    <a:pt x="2727537" y="2021417"/>
                    <a:pt x="2674620" y="2070100"/>
                  </a:cubicBezTo>
                  <a:cubicBezTo>
                    <a:pt x="2621703" y="2118783"/>
                    <a:pt x="2668960" y="2239620"/>
                    <a:pt x="2661920" y="2324100"/>
                  </a:cubicBezTo>
                  <a:cubicBezTo>
                    <a:pt x="2660470" y="2341494"/>
                    <a:pt x="2653006" y="2357861"/>
                    <a:pt x="2649220" y="2374900"/>
                  </a:cubicBezTo>
                  <a:cubicBezTo>
                    <a:pt x="2644537" y="2395972"/>
                    <a:pt x="2648494" y="2420439"/>
                    <a:pt x="2636520" y="2438400"/>
                  </a:cubicBezTo>
                  <a:cubicBezTo>
                    <a:pt x="2629094" y="2449539"/>
                    <a:pt x="2611120" y="2446867"/>
                    <a:pt x="2598420" y="2451100"/>
                  </a:cubicBezTo>
                  <a:cubicBezTo>
                    <a:pt x="2566670" y="2436283"/>
                    <a:pt x="2484120" y="2381250"/>
                    <a:pt x="2446020" y="2349500"/>
                  </a:cubicBezTo>
                  <a:cubicBezTo>
                    <a:pt x="2407920" y="2317750"/>
                    <a:pt x="2470201" y="2360981"/>
                    <a:pt x="2369820" y="2260600"/>
                  </a:cubicBezTo>
                  <a:cubicBezTo>
                    <a:pt x="2366567" y="2257347"/>
                    <a:pt x="2293540" y="2202508"/>
                    <a:pt x="2280920" y="2197100"/>
                  </a:cubicBezTo>
                  <a:cubicBezTo>
                    <a:pt x="2264877" y="2190224"/>
                    <a:pt x="2247053" y="2188633"/>
                    <a:pt x="2230120" y="2184400"/>
                  </a:cubicBezTo>
                  <a:cubicBezTo>
                    <a:pt x="2208953" y="2188633"/>
                    <a:pt x="2185265" y="2186224"/>
                    <a:pt x="2166620" y="2197100"/>
                  </a:cubicBezTo>
                  <a:cubicBezTo>
                    <a:pt x="2132907" y="2216766"/>
                    <a:pt x="2128520" y="2262717"/>
                    <a:pt x="2077720" y="2273300"/>
                  </a:cubicBezTo>
                  <a:cubicBezTo>
                    <a:pt x="2026920" y="2283883"/>
                    <a:pt x="2208107" y="2263987"/>
                    <a:pt x="1861820" y="2260600"/>
                  </a:cubicBezTo>
                  <a:lnTo>
                    <a:pt x="0" y="2252980"/>
                  </a:lnTo>
                </a:path>
              </a:pathLst>
            </a:custGeom>
            <a:noFill/>
            <a:ln w="336550">
              <a:solidFill>
                <a:srgbClr val="A7A9AC">
                  <a:alpha val="50000"/>
                </a:srgbClr>
              </a:solidFill>
              <a:tailEnd type="triangle" w="sm" len="sm"/>
            </a:ln>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84" name="文本框 69"/>
            <p:cNvSpPr txBox="1"/>
            <p:nvPr/>
          </p:nvSpPr>
          <p:spPr>
            <a:xfrm>
              <a:off x="6673294" y="5160539"/>
              <a:ext cx="675455" cy="592511"/>
            </a:xfrm>
            <a:prstGeom prst="rect">
              <a:avLst/>
            </a:prstGeom>
            <a:solidFill>
              <a:schemeClr val="bg1"/>
            </a:solidFill>
            <a:ln w="38100">
              <a:solidFill>
                <a:schemeClr val="accent6"/>
              </a:solidFill>
            </a:ln>
          </p:spPr>
          <p:txBody>
            <a:bodyPr wrap="square" rtlCol="0" anchor="ctr">
              <a:spAutoFit/>
            </a:bodyPr>
            <a:lstStyle>
              <a:defPPr>
                <a:defRPr lang="en-US"/>
              </a:defPPr>
              <a:lvl1pPr algn="ctr">
                <a:defRPr sz="1600" b="1">
                  <a:solidFill>
                    <a:srgbClr val="669FD5"/>
                  </a:solidFill>
                  <a:latin typeface="微软雅黑" panose="020B0503020204020204" pitchFamily="34" charset="-122"/>
                  <a:ea typeface="微软雅黑" panose="020B0503020204020204" pitchFamily="34" charset="-122"/>
                </a:defRPr>
              </a:lvl1pPr>
            </a:lstStyle>
            <a:p>
              <a:r>
                <a:rPr lang="zh-CN" altLang="en-US" dirty="0">
                  <a:solidFill>
                    <a:schemeClr val="accent6"/>
                  </a:solidFill>
                </a:rPr>
                <a:t>实验</a:t>
              </a:r>
              <a:endParaRPr lang="en-US" altLang="zh-CN" dirty="0">
                <a:solidFill>
                  <a:schemeClr val="accent6"/>
                </a:solidFill>
              </a:endParaRPr>
            </a:p>
            <a:p>
              <a:r>
                <a:rPr lang="zh-CN" altLang="en-US" dirty="0">
                  <a:solidFill>
                    <a:schemeClr val="accent6"/>
                  </a:solidFill>
                </a:rPr>
                <a:t>助手</a:t>
              </a:r>
              <a:endParaRPr lang="zh-CN" altLang="en-US" dirty="0">
                <a:solidFill>
                  <a:schemeClr val="accent6"/>
                </a:solidFill>
              </a:endParaRPr>
            </a:p>
          </p:txBody>
        </p:sp>
      </p:grpSp>
      <p:grpSp>
        <p:nvGrpSpPr>
          <p:cNvPr id="94" name="Group 93"/>
          <p:cNvGrpSpPr/>
          <p:nvPr/>
        </p:nvGrpSpPr>
        <p:grpSpPr>
          <a:xfrm>
            <a:off x="1342457" y="3341293"/>
            <a:ext cx="5900739" cy="3072537"/>
            <a:chOff x="1342457" y="3341293"/>
            <a:chExt cx="5900739" cy="3072537"/>
          </a:xfrm>
        </p:grpSpPr>
        <p:cxnSp>
          <p:nvCxnSpPr>
            <p:cNvPr id="88" name="直接连接符 53"/>
            <p:cNvCxnSpPr/>
            <p:nvPr/>
          </p:nvCxnSpPr>
          <p:spPr>
            <a:xfrm>
              <a:off x="1894231" y="5810044"/>
              <a:ext cx="1385999" cy="0"/>
            </a:xfrm>
            <a:prstGeom prst="line">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1342457" y="3341293"/>
              <a:ext cx="5900739" cy="3072537"/>
              <a:chOff x="1347833" y="3267403"/>
              <a:chExt cx="5900739" cy="3072537"/>
            </a:xfrm>
          </p:grpSpPr>
          <p:cxnSp>
            <p:nvCxnSpPr>
              <p:cNvPr id="51" name="直接连接符 53"/>
              <p:cNvCxnSpPr/>
              <p:nvPr/>
            </p:nvCxnSpPr>
            <p:spPr>
              <a:xfrm>
                <a:off x="3434056" y="4352303"/>
                <a:ext cx="1385999" cy="0"/>
              </a:xfrm>
              <a:prstGeom prst="line">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2" name="弧形 31"/>
              <p:cNvSpPr/>
              <p:nvPr/>
            </p:nvSpPr>
            <p:spPr>
              <a:xfrm>
                <a:off x="2587795" y="4359946"/>
                <a:ext cx="1371600" cy="1371600"/>
              </a:xfrm>
              <a:prstGeom prst="arc">
                <a:avLst>
                  <a:gd name="adj1" fmla="val 5505743"/>
                  <a:gd name="adj2" fmla="val 5461181"/>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54" name="箭头: V 形 8"/>
              <p:cNvSpPr/>
              <p:nvPr/>
            </p:nvSpPr>
            <p:spPr>
              <a:xfrm>
                <a:off x="1523044" y="4967746"/>
                <a:ext cx="97020" cy="65739"/>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sp>
            <p:nvSpPr>
              <p:cNvPr id="55" name="箭头: V 形 47"/>
              <p:cNvSpPr/>
              <p:nvPr/>
            </p:nvSpPr>
            <p:spPr>
              <a:xfrm>
                <a:off x="4690020" y="6274201"/>
                <a:ext cx="124235" cy="65739"/>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cxnSp>
            <p:nvCxnSpPr>
              <p:cNvPr id="61" name="直接连接符 12"/>
              <p:cNvCxnSpPr/>
              <p:nvPr/>
            </p:nvCxnSpPr>
            <p:spPr>
              <a:xfrm>
                <a:off x="5876417" y="4372596"/>
                <a:ext cx="831599" cy="0"/>
              </a:xfrm>
              <a:prstGeom prst="line">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2" name="弧形 61"/>
              <p:cNvSpPr/>
              <p:nvPr/>
            </p:nvSpPr>
            <p:spPr>
              <a:xfrm flipH="1" flipV="1">
                <a:off x="4914337" y="3805210"/>
                <a:ext cx="1097280" cy="1097280"/>
              </a:xfrm>
              <a:prstGeom prst="arc">
                <a:avLst>
                  <a:gd name="adj1" fmla="val 21499761"/>
                  <a:gd name="adj2" fmla="val 21495610"/>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63" name="箭头: V 形 45"/>
              <p:cNvSpPr/>
              <p:nvPr/>
            </p:nvSpPr>
            <p:spPr>
              <a:xfrm>
                <a:off x="6112162" y="6013593"/>
                <a:ext cx="97020" cy="65739"/>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64" name="箭头: V 形 59"/>
              <p:cNvSpPr/>
              <p:nvPr/>
            </p:nvSpPr>
            <p:spPr>
              <a:xfrm flipH="1">
                <a:off x="4188165" y="4182249"/>
                <a:ext cx="256410" cy="338328"/>
              </a:xfrm>
              <a:prstGeom prst="chevron">
                <a:avLst>
                  <a:gd name="adj" fmla="val 41554"/>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65" name="箭头: V 形 65"/>
              <p:cNvSpPr/>
              <p:nvPr/>
            </p:nvSpPr>
            <p:spPr>
              <a:xfrm flipH="1">
                <a:off x="6386448" y="4208915"/>
                <a:ext cx="256410" cy="338328"/>
              </a:xfrm>
              <a:prstGeom prst="chevron">
                <a:avLst>
                  <a:gd name="adj" fmla="val 41554"/>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66" name="recycle-sign_16303"/>
              <p:cNvSpPr>
                <a:spLocks noChangeAspect="1"/>
              </p:cNvSpPr>
              <p:nvPr/>
            </p:nvSpPr>
            <p:spPr bwMode="auto">
              <a:xfrm>
                <a:off x="5247653" y="4119070"/>
                <a:ext cx="457200" cy="448537"/>
              </a:xfrm>
              <a:custGeom>
                <a:avLst/>
                <a:gdLst>
                  <a:gd name="connsiteX0" fmla="*/ 548430 w 590840"/>
                  <a:gd name="connsiteY0" fmla="*/ 403446 h 607927"/>
                  <a:gd name="connsiteX1" fmla="*/ 576944 w 590840"/>
                  <a:gd name="connsiteY1" fmla="*/ 429362 h 607927"/>
                  <a:gd name="connsiteX2" fmla="*/ 548730 w 590840"/>
                  <a:gd name="connsiteY2" fmla="*/ 528082 h 607927"/>
                  <a:gd name="connsiteX3" fmla="*/ 518415 w 590840"/>
                  <a:gd name="connsiteY3" fmla="*/ 552350 h 607927"/>
                  <a:gd name="connsiteX4" fmla="*/ 500105 w 590840"/>
                  <a:gd name="connsiteY4" fmla="*/ 534674 h 607927"/>
                  <a:gd name="connsiteX5" fmla="*/ 305008 w 590840"/>
                  <a:gd name="connsiteY5" fmla="*/ 607927 h 607927"/>
                  <a:gd name="connsiteX6" fmla="*/ 234472 w 590840"/>
                  <a:gd name="connsiteY6" fmla="*/ 600737 h 607927"/>
                  <a:gd name="connsiteX7" fmla="*/ 206258 w 590840"/>
                  <a:gd name="connsiteY7" fmla="*/ 553699 h 607927"/>
                  <a:gd name="connsiteX8" fmla="*/ 262086 w 590840"/>
                  <a:gd name="connsiteY8" fmla="*/ 528682 h 607927"/>
                  <a:gd name="connsiteX9" fmla="*/ 445028 w 590840"/>
                  <a:gd name="connsiteY9" fmla="*/ 481793 h 607927"/>
                  <a:gd name="connsiteX10" fmla="*/ 431071 w 590840"/>
                  <a:gd name="connsiteY10" fmla="*/ 468311 h 607927"/>
                  <a:gd name="connsiteX11" fmla="*/ 457634 w 590840"/>
                  <a:gd name="connsiteY11" fmla="*/ 439100 h 607927"/>
                  <a:gd name="connsiteX12" fmla="*/ 126132 w 590840"/>
                  <a:gd name="connsiteY12" fmla="*/ 94146 h 607927"/>
                  <a:gd name="connsiteX13" fmla="*/ 152583 w 590840"/>
                  <a:gd name="connsiteY13" fmla="*/ 106560 h 607927"/>
                  <a:gd name="connsiteX14" fmla="*/ 146580 w 590840"/>
                  <a:gd name="connsiteY14" fmla="*/ 167378 h 607927"/>
                  <a:gd name="connsiteX15" fmla="*/ 97053 w 590840"/>
                  <a:gd name="connsiteY15" fmla="*/ 353725 h 607927"/>
                  <a:gd name="connsiteX16" fmla="*/ 121666 w 590840"/>
                  <a:gd name="connsiteY16" fmla="*/ 346535 h 607927"/>
                  <a:gd name="connsiteX17" fmla="*/ 139826 w 590840"/>
                  <a:gd name="connsiteY17" fmla="*/ 382336 h 607927"/>
                  <a:gd name="connsiteX18" fmla="*/ 125569 w 590840"/>
                  <a:gd name="connsiteY18" fmla="*/ 478806 h 607927"/>
                  <a:gd name="connsiteX19" fmla="*/ 88798 w 590840"/>
                  <a:gd name="connsiteY19" fmla="*/ 490639 h 607927"/>
                  <a:gd name="connsiteX20" fmla="*/ 17059 w 590840"/>
                  <a:gd name="connsiteY20" fmla="*/ 416939 h 607927"/>
                  <a:gd name="connsiteX21" fmla="*/ 5203 w 590840"/>
                  <a:gd name="connsiteY21" fmla="*/ 380389 h 607927"/>
                  <a:gd name="connsiteX22" fmla="*/ 23813 w 590840"/>
                  <a:gd name="connsiteY22" fmla="*/ 374996 h 607927"/>
                  <a:gd name="connsiteX23" fmla="*/ 97653 w 590840"/>
                  <a:gd name="connsiteY23" fmla="*/ 107459 h 607927"/>
                  <a:gd name="connsiteX24" fmla="*/ 126132 w 590840"/>
                  <a:gd name="connsiteY24" fmla="*/ 94146 h 607927"/>
                  <a:gd name="connsiteX25" fmla="*/ 395371 w 590840"/>
                  <a:gd name="connsiteY25" fmla="*/ 928 h 607927"/>
                  <a:gd name="connsiteX26" fmla="*/ 429887 w 590840"/>
                  <a:gd name="connsiteY26" fmla="*/ 18606 h 607927"/>
                  <a:gd name="connsiteX27" fmla="*/ 421483 w 590840"/>
                  <a:gd name="connsiteY27" fmla="*/ 43026 h 607927"/>
                  <a:gd name="connsiteX28" fmla="*/ 589709 w 590840"/>
                  <a:gd name="connsiteY28" fmla="*/ 255010 h 607927"/>
                  <a:gd name="connsiteX29" fmla="*/ 558795 w 590840"/>
                  <a:gd name="connsiteY29" fmla="*/ 300254 h 607927"/>
                  <a:gd name="connsiteX30" fmla="*/ 512574 w 590840"/>
                  <a:gd name="connsiteY30" fmla="*/ 260104 h 607927"/>
                  <a:gd name="connsiteX31" fmla="*/ 396272 w 590840"/>
                  <a:gd name="connsiteY31" fmla="*/ 115235 h 607927"/>
                  <a:gd name="connsiteX32" fmla="*/ 390119 w 590840"/>
                  <a:gd name="connsiteY32" fmla="*/ 133063 h 607927"/>
                  <a:gd name="connsiteX33" fmla="*/ 352452 w 590840"/>
                  <a:gd name="connsiteY33" fmla="*/ 120778 h 607927"/>
                  <a:gd name="connsiteX34" fmla="*/ 282070 w 590840"/>
                  <a:gd name="connsiteY34" fmla="*/ 53363 h 607927"/>
                  <a:gd name="connsiteX35" fmla="*/ 293625 w 590840"/>
                  <a:gd name="connsiteY35" fmla="*/ 16659 h 60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840" h="607927">
                    <a:moveTo>
                      <a:pt x="548430" y="403446"/>
                    </a:moveTo>
                    <a:cubicBezTo>
                      <a:pt x="570791" y="394608"/>
                      <a:pt x="583547" y="406293"/>
                      <a:pt x="576944" y="429362"/>
                    </a:cubicBezTo>
                    <a:lnTo>
                      <a:pt x="548730" y="528082"/>
                    </a:lnTo>
                    <a:cubicBezTo>
                      <a:pt x="542126" y="551152"/>
                      <a:pt x="528470" y="562088"/>
                      <a:pt x="518415" y="552350"/>
                    </a:cubicBezTo>
                    <a:cubicBezTo>
                      <a:pt x="508360" y="542613"/>
                      <a:pt x="500105" y="534674"/>
                      <a:pt x="500105" y="534674"/>
                    </a:cubicBezTo>
                    <a:cubicBezTo>
                      <a:pt x="435723" y="592647"/>
                      <a:pt x="363387" y="607927"/>
                      <a:pt x="305008" y="607927"/>
                    </a:cubicBezTo>
                    <a:cubicBezTo>
                      <a:pt x="277694" y="607927"/>
                      <a:pt x="253381" y="604631"/>
                      <a:pt x="234472" y="600737"/>
                    </a:cubicBezTo>
                    <a:cubicBezTo>
                      <a:pt x="210910" y="595943"/>
                      <a:pt x="198754" y="573323"/>
                      <a:pt x="206258" y="553699"/>
                    </a:cubicBezTo>
                    <a:cubicBezTo>
                      <a:pt x="213761" y="534074"/>
                      <a:pt x="238374" y="524787"/>
                      <a:pt x="262086" y="528682"/>
                    </a:cubicBezTo>
                    <a:cubicBezTo>
                      <a:pt x="307559" y="535872"/>
                      <a:pt x="381546" y="536022"/>
                      <a:pt x="445028" y="481793"/>
                    </a:cubicBezTo>
                    <a:lnTo>
                      <a:pt x="431071" y="468311"/>
                    </a:lnTo>
                    <a:cubicBezTo>
                      <a:pt x="423267" y="460971"/>
                      <a:pt x="435273" y="447788"/>
                      <a:pt x="457634" y="439100"/>
                    </a:cubicBezTo>
                    <a:close/>
                    <a:moveTo>
                      <a:pt x="126132" y="94146"/>
                    </a:moveTo>
                    <a:cubicBezTo>
                      <a:pt x="136225" y="94127"/>
                      <a:pt x="145980" y="98396"/>
                      <a:pt x="152583" y="106560"/>
                    </a:cubicBezTo>
                    <a:cubicBezTo>
                      <a:pt x="165941" y="122738"/>
                      <a:pt x="161588" y="148653"/>
                      <a:pt x="146580" y="167378"/>
                    </a:cubicBezTo>
                    <a:cubicBezTo>
                      <a:pt x="117164" y="203778"/>
                      <a:pt x="79343" y="269539"/>
                      <a:pt x="97053" y="353725"/>
                    </a:cubicBezTo>
                    <a:lnTo>
                      <a:pt x="121666" y="346535"/>
                    </a:lnTo>
                    <a:cubicBezTo>
                      <a:pt x="135174" y="342640"/>
                      <a:pt x="143428" y="358668"/>
                      <a:pt x="139826" y="382336"/>
                    </a:cubicBezTo>
                    <a:lnTo>
                      <a:pt x="125569" y="478806"/>
                    </a:lnTo>
                    <a:cubicBezTo>
                      <a:pt x="121967" y="502473"/>
                      <a:pt x="105608" y="507866"/>
                      <a:pt x="88798" y="490639"/>
                    </a:cubicBezTo>
                    <a:lnTo>
                      <a:pt x="17059" y="416939"/>
                    </a:lnTo>
                    <a:cubicBezTo>
                      <a:pt x="250" y="399713"/>
                      <a:pt x="-5003" y="383235"/>
                      <a:pt x="5203" y="380389"/>
                    </a:cubicBezTo>
                    <a:cubicBezTo>
                      <a:pt x="15558" y="377393"/>
                      <a:pt x="23813" y="374996"/>
                      <a:pt x="23813" y="374996"/>
                    </a:cubicBezTo>
                    <a:cubicBezTo>
                      <a:pt x="-5603" y="248418"/>
                      <a:pt x="56981" y="153446"/>
                      <a:pt x="97653" y="107459"/>
                    </a:cubicBezTo>
                    <a:cubicBezTo>
                      <a:pt x="105608" y="98471"/>
                      <a:pt x="116039" y="94164"/>
                      <a:pt x="126132" y="94146"/>
                    </a:cubicBezTo>
                    <a:close/>
                    <a:moveTo>
                      <a:pt x="395371" y="928"/>
                    </a:moveTo>
                    <a:cubicBezTo>
                      <a:pt x="419082" y="-2817"/>
                      <a:pt x="434539" y="5123"/>
                      <a:pt x="429887" y="18606"/>
                    </a:cubicBezTo>
                    <a:cubicBezTo>
                      <a:pt x="425235" y="32089"/>
                      <a:pt x="421483" y="43026"/>
                      <a:pt x="421483" y="43026"/>
                    </a:cubicBezTo>
                    <a:cubicBezTo>
                      <a:pt x="536135" y="93662"/>
                      <a:pt x="576053" y="196434"/>
                      <a:pt x="589709" y="255010"/>
                    </a:cubicBezTo>
                    <a:cubicBezTo>
                      <a:pt x="595261" y="278381"/>
                      <a:pt x="579654" y="298906"/>
                      <a:pt x="558795" y="300254"/>
                    </a:cubicBezTo>
                    <a:cubicBezTo>
                      <a:pt x="537785" y="301602"/>
                      <a:pt x="519027" y="283175"/>
                      <a:pt x="512574" y="260104"/>
                    </a:cubicBezTo>
                    <a:cubicBezTo>
                      <a:pt x="500268" y="216509"/>
                      <a:pt x="469955" y="150591"/>
                      <a:pt x="396272" y="115235"/>
                    </a:cubicBezTo>
                    <a:lnTo>
                      <a:pt x="390119" y="133063"/>
                    </a:lnTo>
                    <a:cubicBezTo>
                      <a:pt x="386667" y="142951"/>
                      <a:pt x="369860" y="137408"/>
                      <a:pt x="352452" y="120778"/>
                    </a:cubicBezTo>
                    <a:lnTo>
                      <a:pt x="282070" y="53363"/>
                    </a:lnTo>
                    <a:cubicBezTo>
                      <a:pt x="264662" y="36734"/>
                      <a:pt x="269915" y="20404"/>
                      <a:pt x="293625" y="16659"/>
                    </a:cubicBezTo>
                    <a:close/>
                  </a:path>
                </a:pathLst>
              </a:custGeom>
              <a:solidFill>
                <a:srgbClr val="1AC604"/>
              </a:solidFill>
              <a:ln>
                <a:noFill/>
              </a:ln>
            </p:spPr>
          </p:sp>
          <p:sp>
            <p:nvSpPr>
              <p:cNvPr id="82" name="文本框 87"/>
              <p:cNvSpPr txBox="1"/>
              <p:nvPr/>
            </p:nvSpPr>
            <p:spPr>
              <a:xfrm>
                <a:off x="3456826" y="4922673"/>
                <a:ext cx="1005403" cy="338554"/>
              </a:xfrm>
              <a:prstGeom prst="rect">
                <a:avLst/>
              </a:prstGeom>
              <a:solidFill>
                <a:schemeClr val="bg1"/>
              </a:solidFill>
              <a:ln w="38100">
                <a:solidFill>
                  <a:srgbClr val="1AC604"/>
                </a:solidFill>
              </a:ln>
            </p:spPr>
            <p:txBody>
              <a:bodyPr wrap="none" rtlCol="0" anchor="ctr">
                <a:spAutoFit/>
              </a:bodyPr>
              <a:lstStyle/>
              <a:p>
                <a:pPr algn="ctr"/>
                <a:r>
                  <a:rPr lang="zh-CN" altLang="en-US" sz="1600" b="1" dirty="0">
                    <a:solidFill>
                      <a:srgbClr val="1AC604"/>
                    </a:solidFill>
                    <a:latin typeface="微软雅黑" panose="020B0503020204020204" pitchFamily="34" charset="-122"/>
                    <a:ea typeface="微软雅黑" panose="020B0503020204020204" pitchFamily="34" charset="-122"/>
                  </a:rPr>
                  <a:t>目标期刊</a:t>
                </a:r>
                <a:endParaRPr lang="zh-CN" altLang="en-US" sz="1600" b="1" dirty="0">
                  <a:solidFill>
                    <a:srgbClr val="1AC604"/>
                  </a:solidFill>
                  <a:latin typeface="微软雅黑" panose="020B0503020204020204" pitchFamily="34" charset="-122"/>
                  <a:ea typeface="微软雅黑" panose="020B0503020204020204" pitchFamily="34" charset="-122"/>
                </a:endParaRPr>
              </a:p>
            </p:txBody>
          </p:sp>
          <p:grpSp>
            <p:nvGrpSpPr>
              <p:cNvPr id="86" name="Group 85"/>
              <p:cNvGrpSpPr/>
              <p:nvPr/>
            </p:nvGrpSpPr>
            <p:grpSpPr>
              <a:xfrm>
                <a:off x="6144124" y="3267403"/>
                <a:ext cx="1104448" cy="1097280"/>
                <a:chOff x="6144124" y="3267403"/>
                <a:chExt cx="1104448" cy="1097280"/>
              </a:xfrm>
            </p:grpSpPr>
            <p:cxnSp>
              <p:nvCxnSpPr>
                <p:cNvPr id="85" name="直接连接符 12"/>
                <p:cNvCxnSpPr/>
                <p:nvPr/>
              </p:nvCxnSpPr>
              <p:spPr>
                <a:xfrm rot="5400000">
                  <a:off x="7019972" y="3588301"/>
                  <a:ext cx="457200" cy="0"/>
                </a:xfrm>
                <a:prstGeom prst="line">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3" name="弧形 72"/>
                <p:cNvSpPr/>
                <p:nvPr/>
              </p:nvSpPr>
              <p:spPr>
                <a:xfrm flipV="1">
                  <a:off x="6144124" y="3267403"/>
                  <a:ext cx="1097280" cy="1097280"/>
                </a:xfrm>
                <a:prstGeom prst="arc">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sp>
            <p:nvSpPr>
              <p:cNvPr id="57" name="箭头: 虚尾 40"/>
              <p:cNvSpPr/>
              <p:nvPr/>
            </p:nvSpPr>
            <p:spPr>
              <a:xfrm rot="10800000">
                <a:off x="1347833" y="5423479"/>
                <a:ext cx="541669" cy="615843"/>
              </a:xfrm>
              <a:prstGeom prst="stripedRightArrow">
                <a:avLst>
                  <a:gd name="adj1" fmla="val 52423"/>
                  <a:gd name="adj2" fmla="val 76068"/>
                </a:avLst>
              </a:prstGeom>
              <a:solidFill>
                <a:srgbClr val="A7A9AC"/>
              </a:solidFill>
              <a:ln>
                <a:noFill/>
              </a:ln>
              <a:effectLst>
                <a:outerShdw blurRad="50800" dist="38100" dir="10800000" algn="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80" name="文本框 19"/>
            <p:cNvSpPr txBox="1"/>
            <p:nvPr/>
          </p:nvSpPr>
          <p:spPr>
            <a:xfrm>
              <a:off x="5178725" y="3543575"/>
              <a:ext cx="595035" cy="584775"/>
            </a:xfrm>
            <a:prstGeom prst="rect">
              <a:avLst/>
            </a:prstGeom>
            <a:solidFill>
              <a:schemeClr val="bg1"/>
            </a:solidFill>
            <a:ln w="38100">
              <a:solidFill>
                <a:srgbClr val="1AC604"/>
              </a:solidFill>
            </a:ln>
          </p:spPr>
          <p:txBody>
            <a:bodyPr wrap="square" rtlCol="0" anchor="ctr">
              <a:spAutoFit/>
            </a:bodyPr>
            <a:lstStyle>
              <a:defPPr>
                <a:defRPr lang="en-US"/>
              </a:defPPr>
              <a:lvl1pPr algn="ctr">
                <a:defRPr sz="1600" b="1">
                  <a:solidFill>
                    <a:srgbClr val="A5AB2F"/>
                  </a:solidFill>
                  <a:latin typeface="微软雅黑" panose="020B0503020204020204" pitchFamily="34" charset="-122"/>
                  <a:ea typeface="微软雅黑" panose="020B0503020204020204" pitchFamily="34" charset="-122"/>
                </a:defRPr>
              </a:lvl1pPr>
            </a:lstStyle>
            <a:p>
              <a:r>
                <a:rPr lang="zh-CN" altLang="en-US" dirty="0">
                  <a:solidFill>
                    <a:srgbClr val="1AC604"/>
                  </a:solidFill>
                </a:rPr>
                <a:t>关注</a:t>
              </a:r>
              <a:br>
                <a:rPr lang="en-US" altLang="zh-CN" dirty="0">
                  <a:solidFill>
                    <a:srgbClr val="1AC604"/>
                  </a:solidFill>
                </a:rPr>
              </a:br>
              <a:r>
                <a:rPr lang="zh-CN" altLang="en-US" dirty="0">
                  <a:solidFill>
                    <a:srgbClr val="1AC604"/>
                  </a:solidFill>
                </a:rPr>
                <a:t>动态</a:t>
              </a:r>
              <a:endParaRPr lang="zh-CN" altLang="en-US" dirty="0">
                <a:solidFill>
                  <a:srgbClr val="1AC604"/>
                </a:solidFill>
              </a:endParaRPr>
            </a:p>
          </p:txBody>
        </p:sp>
        <p:sp>
          <p:nvSpPr>
            <p:cNvPr id="81" name="文本框 58"/>
            <p:cNvSpPr txBox="1"/>
            <p:nvPr/>
          </p:nvSpPr>
          <p:spPr>
            <a:xfrm>
              <a:off x="5204455" y="4695746"/>
              <a:ext cx="595035" cy="584775"/>
            </a:xfrm>
            <a:prstGeom prst="rect">
              <a:avLst/>
            </a:prstGeom>
            <a:solidFill>
              <a:schemeClr val="bg1"/>
            </a:solidFill>
            <a:ln w="38100">
              <a:solidFill>
                <a:srgbClr val="1AC604"/>
              </a:solidFill>
            </a:ln>
          </p:spPr>
          <p:txBody>
            <a:bodyPr wrap="square" rtlCol="0" anchor="ctr">
              <a:spAutoFit/>
            </a:bodyPr>
            <a:lstStyle>
              <a:defPPr>
                <a:defRPr lang="en-US"/>
              </a:defPPr>
              <a:lvl1pPr algn="ctr">
                <a:defRPr sz="1600" b="1">
                  <a:solidFill>
                    <a:srgbClr val="669FD5"/>
                  </a:solidFill>
                  <a:latin typeface="微软雅黑" panose="020B0503020204020204" pitchFamily="34" charset="-122"/>
                  <a:ea typeface="微软雅黑" panose="020B0503020204020204" pitchFamily="34" charset="-122"/>
                </a:defRPr>
              </a:lvl1pPr>
            </a:lstStyle>
            <a:p>
              <a:r>
                <a:rPr lang="zh-CN" altLang="en-US" dirty="0">
                  <a:solidFill>
                    <a:srgbClr val="1AC604"/>
                  </a:solidFill>
                </a:rPr>
                <a:t>文献</a:t>
              </a:r>
              <a:br>
                <a:rPr lang="en-US" altLang="zh-CN" dirty="0">
                  <a:solidFill>
                    <a:srgbClr val="1AC604"/>
                  </a:solidFill>
                </a:rPr>
              </a:br>
              <a:r>
                <a:rPr lang="zh-CN" altLang="en-US" dirty="0">
                  <a:solidFill>
                    <a:srgbClr val="1AC604"/>
                  </a:solidFill>
                </a:rPr>
                <a:t>管理</a:t>
              </a:r>
              <a:endParaRPr lang="zh-CN" altLang="en-US" dirty="0">
                <a:solidFill>
                  <a:srgbClr val="1AC604"/>
                </a:solidFill>
              </a:endParaRPr>
            </a:p>
          </p:txBody>
        </p:sp>
        <p:sp>
          <p:nvSpPr>
            <p:cNvPr id="83" name="文本框 92"/>
            <p:cNvSpPr txBox="1"/>
            <p:nvPr/>
          </p:nvSpPr>
          <p:spPr>
            <a:xfrm>
              <a:off x="2017873" y="4996563"/>
              <a:ext cx="1005403" cy="338554"/>
            </a:xfrm>
            <a:prstGeom prst="rect">
              <a:avLst/>
            </a:prstGeom>
            <a:solidFill>
              <a:schemeClr val="bg1"/>
            </a:solidFill>
            <a:ln w="38100">
              <a:solidFill>
                <a:srgbClr val="1AC604"/>
              </a:solidFill>
            </a:ln>
          </p:spPr>
          <p:txBody>
            <a:bodyPr wrap="none" rtlCol="0">
              <a:spAutoFit/>
            </a:bodyPr>
            <a:lstStyle/>
            <a:p>
              <a:pPr algn="ctr"/>
              <a:r>
                <a:rPr lang="zh-CN" altLang="en-US" sz="1600" b="1" dirty="0">
                  <a:solidFill>
                    <a:srgbClr val="1AC604"/>
                  </a:solidFill>
                  <a:latin typeface="微软雅黑" panose="020B0503020204020204" pitchFamily="34" charset="-122"/>
                  <a:ea typeface="微软雅黑" panose="020B0503020204020204" pitchFamily="34" charset="-122"/>
                </a:rPr>
                <a:t>论文写作</a:t>
              </a:r>
              <a:endParaRPr lang="zh-CN" altLang="en-US" sz="1600" b="1" dirty="0">
                <a:solidFill>
                  <a:srgbClr val="1AC604"/>
                </a:solidFill>
                <a:latin typeface="微软雅黑" panose="020B0503020204020204" pitchFamily="34" charset="-122"/>
                <a:ea typeface="微软雅黑" panose="020B0503020204020204" pitchFamily="34" charset="-122"/>
              </a:endParaRPr>
            </a:p>
          </p:txBody>
        </p:sp>
      </p:grpSp>
      <p:pic>
        <p:nvPicPr>
          <p:cNvPr id="39" name="图片 89"/>
          <p:cNvPicPr>
            <a:picLocks noChangeAspect="1"/>
          </p:cNvPicPr>
          <p:nvPr/>
        </p:nvPicPr>
        <p:blipFill>
          <a:blip r:embed="rId1">
            <a:clrChange>
              <a:clrFrom>
                <a:srgbClr val="000000">
                  <a:alpha val="0"/>
                </a:srgbClr>
              </a:clrFrom>
              <a:clrTo>
                <a:srgbClr val="000000">
                  <a:alpha val="0"/>
                </a:srgbClr>
              </a:clrTo>
            </a:clrChange>
          </a:blip>
          <a:stretch>
            <a:fillRect/>
          </a:stretch>
        </p:blipFill>
        <p:spPr>
          <a:xfrm>
            <a:off x="2138874" y="2718724"/>
            <a:ext cx="2946323" cy="10218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07" name="Group 106"/>
          <p:cNvGrpSpPr/>
          <p:nvPr/>
        </p:nvGrpSpPr>
        <p:grpSpPr>
          <a:xfrm>
            <a:off x="4242105" y="146647"/>
            <a:ext cx="4720463" cy="3709270"/>
            <a:chOff x="4242105" y="146647"/>
            <a:chExt cx="4720463" cy="3709270"/>
          </a:xfrm>
        </p:grpSpPr>
        <p:sp>
          <p:nvSpPr>
            <p:cNvPr id="27" name="弧形 67"/>
            <p:cNvSpPr/>
            <p:nvPr/>
          </p:nvSpPr>
          <p:spPr>
            <a:xfrm flipH="1">
              <a:off x="7223093" y="2484317"/>
              <a:ext cx="1371600" cy="1371600"/>
            </a:xfrm>
            <a:prstGeom prst="arc">
              <a:avLst>
                <a:gd name="adj1" fmla="val 16180988"/>
                <a:gd name="adj2" fmla="val 0"/>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92" name="Group 91"/>
            <p:cNvGrpSpPr/>
            <p:nvPr/>
          </p:nvGrpSpPr>
          <p:grpSpPr>
            <a:xfrm>
              <a:off x="4242105" y="146647"/>
              <a:ext cx="4720463" cy="3489869"/>
              <a:chOff x="4242105" y="146647"/>
              <a:chExt cx="4720463" cy="3489869"/>
            </a:xfrm>
          </p:grpSpPr>
          <p:sp>
            <p:nvSpPr>
              <p:cNvPr id="4" name="弧形 31"/>
              <p:cNvSpPr/>
              <p:nvPr/>
            </p:nvSpPr>
            <p:spPr>
              <a:xfrm flipH="1">
                <a:off x="6076295" y="1672136"/>
                <a:ext cx="914400" cy="914400"/>
              </a:xfrm>
              <a:prstGeom prst="arc">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cxnSp>
            <p:nvCxnSpPr>
              <p:cNvPr id="5" name="直接连接符 17"/>
              <p:cNvCxnSpPr/>
              <p:nvPr/>
            </p:nvCxnSpPr>
            <p:spPr>
              <a:xfrm>
                <a:off x="5191425" y="1568005"/>
                <a:ext cx="1371600" cy="0"/>
              </a:xfrm>
              <a:prstGeom prst="line">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 name="弧形 72"/>
              <p:cNvSpPr/>
              <p:nvPr/>
            </p:nvSpPr>
            <p:spPr>
              <a:xfrm flipH="1" flipV="1">
                <a:off x="4747255" y="659017"/>
                <a:ext cx="914400" cy="914400"/>
              </a:xfrm>
              <a:prstGeom prst="arc">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dirty="0"/>
              </a:p>
            </p:txBody>
          </p:sp>
          <p:sp>
            <p:nvSpPr>
              <p:cNvPr id="7" name="弧形 46"/>
              <p:cNvSpPr/>
              <p:nvPr/>
            </p:nvSpPr>
            <p:spPr>
              <a:xfrm flipH="1" flipV="1">
                <a:off x="7503585" y="551262"/>
                <a:ext cx="914400" cy="914400"/>
              </a:xfrm>
              <a:prstGeom prst="arc">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dirty="0"/>
              </a:p>
            </p:txBody>
          </p:sp>
          <p:cxnSp>
            <p:nvCxnSpPr>
              <p:cNvPr id="8" name="直接连接符 38"/>
              <p:cNvCxnSpPr/>
              <p:nvPr/>
            </p:nvCxnSpPr>
            <p:spPr>
              <a:xfrm>
                <a:off x="6504353" y="1628138"/>
                <a:ext cx="1463040" cy="0"/>
              </a:xfrm>
              <a:prstGeom prst="line">
                <a:avLst/>
              </a:prstGeom>
              <a:ln w="2286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0" name="箭头: V 形 18"/>
              <p:cNvSpPr/>
              <p:nvPr/>
            </p:nvSpPr>
            <p:spPr>
              <a:xfrm>
                <a:off x="6461434" y="1508640"/>
                <a:ext cx="258196" cy="228600"/>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14" name="箭头: V 形 45"/>
              <p:cNvSpPr/>
              <p:nvPr/>
            </p:nvSpPr>
            <p:spPr>
              <a:xfrm>
                <a:off x="5091663" y="1494450"/>
                <a:ext cx="150614" cy="137160"/>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15" name="箭头: V 形 47"/>
              <p:cNvSpPr/>
              <p:nvPr/>
            </p:nvSpPr>
            <p:spPr>
              <a:xfrm>
                <a:off x="5917874" y="2429565"/>
                <a:ext cx="192864" cy="54752"/>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20" name="弧形 54"/>
              <p:cNvSpPr/>
              <p:nvPr/>
            </p:nvSpPr>
            <p:spPr>
              <a:xfrm>
                <a:off x="7510361" y="1572685"/>
                <a:ext cx="914400" cy="914400"/>
              </a:xfrm>
              <a:prstGeom prst="arc">
                <a:avLst>
                  <a:gd name="adj1" fmla="val 16200000"/>
                  <a:gd name="adj2" fmla="val 5678128"/>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30" name="箭头: 虚尾 73"/>
              <p:cNvSpPr/>
              <p:nvPr/>
            </p:nvSpPr>
            <p:spPr>
              <a:xfrm rot="5400000">
                <a:off x="7003316" y="3043306"/>
                <a:ext cx="451141" cy="735280"/>
              </a:xfrm>
              <a:prstGeom prst="stripedRightArrow">
                <a:avLst>
                  <a:gd name="adj1" fmla="val 45731"/>
                  <a:gd name="adj2" fmla="val 76068"/>
                </a:avLst>
              </a:prstGeom>
              <a:solidFill>
                <a:srgbClr val="A7A9AC"/>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1" name="组合 74"/>
              <p:cNvGrpSpPr/>
              <p:nvPr/>
            </p:nvGrpSpPr>
            <p:grpSpPr>
              <a:xfrm>
                <a:off x="4242105" y="178570"/>
                <a:ext cx="1021891" cy="1021891"/>
                <a:chOff x="1158597" y="1077543"/>
                <a:chExt cx="1097280" cy="1097281"/>
              </a:xfrm>
              <a:solidFill>
                <a:srgbClr val="669FD5"/>
              </a:solidFill>
            </p:grpSpPr>
            <p:sp>
              <p:nvSpPr>
                <p:cNvPr id="12" name="bald-male-head-side-view-with-letters-inside_40439"/>
                <p:cNvSpPr>
                  <a:spLocks noChangeAspect="1"/>
                </p:cNvSpPr>
                <p:nvPr/>
              </p:nvSpPr>
              <p:spPr bwMode="auto">
                <a:xfrm>
                  <a:off x="1497686" y="1413413"/>
                  <a:ext cx="394598" cy="449595"/>
                </a:xfrm>
                <a:custGeom>
                  <a:avLst/>
                  <a:gdLst>
                    <a:gd name="connsiteX0" fmla="*/ 466933 w 531195"/>
                    <a:gd name="connsiteY0" fmla="*/ 272302 h 605230"/>
                    <a:gd name="connsiteX1" fmla="*/ 468804 w 531195"/>
                    <a:gd name="connsiteY1" fmla="*/ 272727 h 605230"/>
                    <a:gd name="connsiteX2" fmla="*/ 470336 w 531195"/>
                    <a:gd name="connsiteY2" fmla="*/ 274343 h 605230"/>
                    <a:gd name="connsiteX3" fmla="*/ 470931 w 531195"/>
                    <a:gd name="connsiteY3" fmla="*/ 276553 h 605230"/>
                    <a:gd name="connsiteX4" fmla="*/ 470250 w 531195"/>
                    <a:gd name="connsiteY4" fmla="*/ 278424 h 605230"/>
                    <a:gd name="connsiteX5" fmla="*/ 468804 w 531195"/>
                    <a:gd name="connsiteY5" fmla="*/ 279954 h 605230"/>
                    <a:gd name="connsiteX6" fmla="*/ 466933 w 531195"/>
                    <a:gd name="connsiteY6" fmla="*/ 281230 h 605230"/>
                    <a:gd name="connsiteX7" fmla="*/ 464807 w 531195"/>
                    <a:gd name="connsiteY7" fmla="*/ 282250 h 605230"/>
                    <a:gd name="connsiteX8" fmla="*/ 462680 w 531195"/>
                    <a:gd name="connsiteY8" fmla="*/ 282675 h 605230"/>
                    <a:gd name="connsiteX9" fmla="*/ 460724 w 531195"/>
                    <a:gd name="connsiteY9" fmla="*/ 282250 h 605230"/>
                    <a:gd name="connsiteX10" fmla="*/ 459192 w 531195"/>
                    <a:gd name="connsiteY10" fmla="*/ 280550 h 605230"/>
                    <a:gd name="connsiteX11" fmla="*/ 458682 w 531195"/>
                    <a:gd name="connsiteY11" fmla="*/ 278424 h 605230"/>
                    <a:gd name="connsiteX12" fmla="*/ 459277 w 531195"/>
                    <a:gd name="connsiteY12" fmla="*/ 276553 h 605230"/>
                    <a:gd name="connsiteX13" fmla="*/ 460809 w 531195"/>
                    <a:gd name="connsiteY13" fmla="*/ 274938 h 605230"/>
                    <a:gd name="connsiteX14" fmla="*/ 462680 w 531195"/>
                    <a:gd name="connsiteY14" fmla="*/ 273663 h 605230"/>
                    <a:gd name="connsiteX15" fmla="*/ 464807 w 531195"/>
                    <a:gd name="connsiteY15" fmla="*/ 272727 h 605230"/>
                    <a:gd name="connsiteX16" fmla="*/ 466933 w 531195"/>
                    <a:gd name="connsiteY16" fmla="*/ 272302 h 605230"/>
                    <a:gd name="connsiteX17" fmla="*/ 467035 w 531195"/>
                    <a:gd name="connsiteY17" fmla="*/ 262652 h 605230"/>
                    <a:gd name="connsiteX18" fmla="*/ 462365 w 531195"/>
                    <a:gd name="connsiteY18" fmla="*/ 263245 h 605230"/>
                    <a:gd name="connsiteX19" fmla="*/ 458035 w 531195"/>
                    <a:gd name="connsiteY19" fmla="*/ 265025 h 605230"/>
                    <a:gd name="connsiteX20" fmla="*/ 454129 w 531195"/>
                    <a:gd name="connsiteY20" fmla="*/ 267992 h 605230"/>
                    <a:gd name="connsiteX21" fmla="*/ 451242 w 531195"/>
                    <a:gd name="connsiteY21" fmla="*/ 271892 h 605230"/>
                    <a:gd name="connsiteX22" fmla="*/ 450138 w 531195"/>
                    <a:gd name="connsiteY22" fmla="*/ 276385 h 605230"/>
                    <a:gd name="connsiteX23" fmla="*/ 451411 w 531195"/>
                    <a:gd name="connsiteY23" fmla="*/ 281133 h 605230"/>
                    <a:gd name="connsiteX24" fmla="*/ 453110 w 531195"/>
                    <a:gd name="connsiteY24" fmla="*/ 283676 h 605230"/>
                    <a:gd name="connsiteX25" fmla="*/ 454893 w 531195"/>
                    <a:gd name="connsiteY25" fmla="*/ 285032 h 605230"/>
                    <a:gd name="connsiteX26" fmla="*/ 456506 w 531195"/>
                    <a:gd name="connsiteY26" fmla="*/ 285711 h 605230"/>
                    <a:gd name="connsiteX27" fmla="*/ 458035 w 531195"/>
                    <a:gd name="connsiteY27" fmla="*/ 286050 h 605230"/>
                    <a:gd name="connsiteX28" fmla="*/ 458119 w 531195"/>
                    <a:gd name="connsiteY28" fmla="*/ 286134 h 605230"/>
                    <a:gd name="connsiteX29" fmla="*/ 455657 w 531195"/>
                    <a:gd name="connsiteY29" fmla="*/ 287491 h 605230"/>
                    <a:gd name="connsiteX30" fmla="*/ 460242 w 531195"/>
                    <a:gd name="connsiteY30" fmla="*/ 295799 h 605230"/>
                    <a:gd name="connsiteX31" fmla="*/ 491235 w 531195"/>
                    <a:gd name="connsiteY31" fmla="*/ 278589 h 605230"/>
                    <a:gd name="connsiteX32" fmla="*/ 486480 w 531195"/>
                    <a:gd name="connsiteY32" fmla="*/ 270027 h 605230"/>
                    <a:gd name="connsiteX33" fmla="*/ 475526 w 531195"/>
                    <a:gd name="connsiteY33" fmla="*/ 276046 h 605230"/>
                    <a:gd name="connsiteX34" fmla="*/ 475442 w 531195"/>
                    <a:gd name="connsiteY34" fmla="*/ 275961 h 605230"/>
                    <a:gd name="connsiteX35" fmla="*/ 476291 w 531195"/>
                    <a:gd name="connsiteY35" fmla="*/ 272147 h 605230"/>
                    <a:gd name="connsiteX36" fmla="*/ 475102 w 531195"/>
                    <a:gd name="connsiteY36" fmla="*/ 268162 h 605230"/>
                    <a:gd name="connsiteX37" fmla="*/ 471451 w 531195"/>
                    <a:gd name="connsiteY37" fmla="*/ 264093 h 605230"/>
                    <a:gd name="connsiteX38" fmla="*/ 467035 w 531195"/>
                    <a:gd name="connsiteY38" fmla="*/ 262652 h 605230"/>
                    <a:gd name="connsiteX39" fmla="*/ 451242 w 531195"/>
                    <a:gd name="connsiteY39" fmla="*/ 227554 h 605230"/>
                    <a:gd name="connsiteX40" fmla="*/ 443939 w 531195"/>
                    <a:gd name="connsiteY40" fmla="*/ 230098 h 605230"/>
                    <a:gd name="connsiteX41" fmla="*/ 438165 w 531195"/>
                    <a:gd name="connsiteY41" fmla="*/ 234676 h 605230"/>
                    <a:gd name="connsiteX42" fmla="*/ 434684 w 531195"/>
                    <a:gd name="connsiteY42" fmla="*/ 240610 h 605230"/>
                    <a:gd name="connsiteX43" fmla="*/ 434004 w 531195"/>
                    <a:gd name="connsiteY43" fmla="*/ 247392 h 605230"/>
                    <a:gd name="connsiteX44" fmla="*/ 436467 w 531195"/>
                    <a:gd name="connsiteY44" fmla="*/ 254767 h 605230"/>
                    <a:gd name="connsiteX45" fmla="*/ 440967 w 531195"/>
                    <a:gd name="connsiteY45" fmla="*/ 260193 h 605230"/>
                    <a:gd name="connsiteX46" fmla="*/ 446487 w 531195"/>
                    <a:gd name="connsiteY46" fmla="*/ 262991 h 605230"/>
                    <a:gd name="connsiteX47" fmla="*/ 452091 w 531195"/>
                    <a:gd name="connsiteY47" fmla="*/ 263415 h 605230"/>
                    <a:gd name="connsiteX48" fmla="*/ 457270 w 531195"/>
                    <a:gd name="connsiteY48" fmla="*/ 261804 h 605230"/>
                    <a:gd name="connsiteX49" fmla="*/ 452091 w 531195"/>
                    <a:gd name="connsiteY49" fmla="*/ 252394 h 605230"/>
                    <a:gd name="connsiteX50" fmla="*/ 449713 w 531195"/>
                    <a:gd name="connsiteY50" fmla="*/ 252987 h 605230"/>
                    <a:gd name="connsiteX51" fmla="*/ 447505 w 531195"/>
                    <a:gd name="connsiteY51" fmla="*/ 252902 h 605230"/>
                    <a:gd name="connsiteX52" fmla="*/ 445637 w 531195"/>
                    <a:gd name="connsiteY52" fmla="*/ 252055 h 605230"/>
                    <a:gd name="connsiteX53" fmla="*/ 444109 w 531195"/>
                    <a:gd name="connsiteY53" fmla="*/ 250274 h 605230"/>
                    <a:gd name="connsiteX54" fmla="*/ 443260 w 531195"/>
                    <a:gd name="connsiteY54" fmla="*/ 247053 h 605230"/>
                    <a:gd name="connsiteX55" fmla="*/ 444194 w 531195"/>
                    <a:gd name="connsiteY55" fmla="*/ 244171 h 605230"/>
                    <a:gd name="connsiteX56" fmla="*/ 446402 w 531195"/>
                    <a:gd name="connsiteY56" fmla="*/ 241627 h 605230"/>
                    <a:gd name="connsiteX57" fmla="*/ 449289 w 531195"/>
                    <a:gd name="connsiteY57" fmla="*/ 239593 h 605230"/>
                    <a:gd name="connsiteX58" fmla="*/ 452600 w 531195"/>
                    <a:gd name="connsiteY58" fmla="*/ 238236 h 605230"/>
                    <a:gd name="connsiteX59" fmla="*/ 455827 w 531195"/>
                    <a:gd name="connsiteY59" fmla="*/ 237643 h 605230"/>
                    <a:gd name="connsiteX60" fmla="*/ 458799 w 531195"/>
                    <a:gd name="connsiteY60" fmla="*/ 238406 h 605230"/>
                    <a:gd name="connsiteX61" fmla="*/ 461091 w 531195"/>
                    <a:gd name="connsiteY61" fmla="*/ 240779 h 605230"/>
                    <a:gd name="connsiteX62" fmla="*/ 461856 w 531195"/>
                    <a:gd name="connsiteY62" fmla="*/ 243492 h 605230"/>
                    <a:gd name="connsiteX63" fmla="*/ 461431 w 531195"/>
                    <a:gd name="connsiteY63" fmla="*/ 245781 h 605230"/>
                    <a:gd name="connsiteX64" fmla="*/ 460327 w 531195"/>
                    <a:gd name="connsiteY64" fmla="*/ 247392 h 605230"/>
                    <a:gd name="connsiteX65" fmla="*/ 459308 w 531195"/>
                    <a:gd name="connsiteY65" fmla="*/ 248325 h 605230"/>
                    <a:gd name="connsiteX66" fmla="*/ 464488 w 531195"/>
                    <a:gd name="connsiteY66" fmla="*/ 257565 h 605230"/>
                    <a:gd name="connsiteX67" fmla="*/ 471196 w 531195"/>
                    <a:gd name="connsiteY67" fmla="*/ 248494 h 605230"/>
                    <a:gd name="connsiteX68" fmla="*/ 468988 w 531195"/>
                    <a:gd name="connsiteY68" fmla="*/ 236795 h 605230"/>
                    <a:gd name="connsiteX69" fmla="*/ 464148 w 531195"/>
                    <a:gd name="connsiteY69" fmla="*/ 230946 h 605230"/>
                    <a:gd name="connsiteX70" fmla="*/ 458119 w 531195"/>
                    <a:gd name="connsiteY70" fmla="*/ 227809 h 605230"/>
                    <a:gd name="connsiteX71" fmla="*/ 451242 w 531195"/>
                    <a:gd name="connsiteY71" fmla="*/ 227554 h 605230"/>
                    <a:gd name="connsiteX72" fmla="*/ 389086 w 531195"/>
                    <a:gd name="connsiteY72" fmla="*/ 211447 h 605230"/>
                    <a:gd name="connsiteX73" fmla="*/ 375585 w 531195"/>
                    <a:gd name="connsiteY73" fmla="*/ 254513 h 605230"/>
                    <a:gd name="connsiteX74" fmla="*/ 387557 w 531195"/>
                    <a:gd name="connsiteY74" fmla="*/ 258243 h 605230"/>
                    <a:gd name="connsiteX75" fmla="*/ 392737 w 531195"/>
                    <a:gd name="connsiteY75" fmla="*/ 241712 h 605230"/>
                    <a:gd name="connsiteX76" fmla="*/ 394181 w 531195"/>
                    <a:gd name="connsiteY76" fmla="*/ 238830 h 605230"/>
                    <a:gd name="connsiteX77" fmla="*/ 395879 w 531195"/>
                    <a:gd name="connsiteY77" fmla="*/ 237304 h 605230"/>
                    <a:gd name="connsiteX78" fmla="*/ 397662 w 531195"/>
                    <a:gd name="connsiteY78" fmla="*/ 236880 h 605230"/>
                    <a:gd name="connsiteX79" fmla="*/ 399360 w 531195"/>
                    <a:gd name="connsiteY79" fmla="*/ 237134 h 605230"/>
                    <a:gd name="connsiteX80" fmla="*/ 401313 w 531195"/>
                    <a:gd name="connsiteY80" fmla="*/ 238236 h 605230"/>
                    <a:gd name="connsiteX81" fmla="*/ 402162 w 531195"/>
                    <a:gd name="connsiteY81" fmla="*/ 239932 h 605230"/>
                    <a:gd name="connsiteX82" fmla="*/ 402077 w 531195"/>
                    <a:gd name="connsiteY82" fmla="*/ 242051 h 605230"/>
                    <a:gd name="connsiteX83" fmla="*/ 401398 w 531195"/>
                    <a:gd name="connsiteY83" fmla="*/ 244510 h 605230"/>
                    <a:gd name="connsiteX84" fmla="*/ 396303 w 531195"/>
                    <a:gd name="connsiteY84" fmla="*/ 260956 h 605230"/>
                    <a:gd name="connsiteX85" fmla="*/ 408276 w 531195"/>
                    <a:gd name="connsiteY85" fmla="*/ 264686 h 605230"/>
                    <a:gd name="connsiteX86" fmla="*/ 414984 w 531195"/>
                    <a:gd name="connsiteY86" fmla="*/ 243238 h 605230"/>
                    <a:gd name="connsiteX87" fmla="*/ 415578 w 531195"/>
                    <a:gd name="connsiteY87" fmla="*/ 238236 h 605230"/>
                    <a:gd name="connsiteX88" fmla="*/ 414220 w 531195"/>
                    <a:gd name="connsiteY88" fmla="*/ 234167 h 605230"/>
                    <a:gd name="connsiteX89" fmla="*/ 411333 w 531195"/>
                    <a:gd name="connsiteY89" fmla="*/ 231200 h 605230"/>
                    <a:gd name="connsiteX90" fmla="*/ 407512 w 531195"/>
                    <a:gd name="connsiteY90" fmla="*/ 229250 h 605230"/>
                    <a:gd name="connsiteX91" fmla="*/ 401058 w 531195"/>
                    <a:gd name="connsiteY91" fmla="*/ 228487 h 605230"/>
                    <a:gd name="connsiteX92" fmla="*/ 396388 w 531195"/>
                    <a:gd name="connsiteY92" fmla="*/ 230352 h 605230"/>
                    <a:gd name="connsiteX93" fmla="*/ 396303 w 531195"/>
                    <a:gd name="connsiteY93" fmla="*/ 230267 h 605230"/>
                    <a:gd name="connsiteX94" fmla="*/ 401058 w 531195"/>
                    <a:gd name="connsiteY94" fmla="*/ 215177 h 605230"/>
                    <a:gd name="connsiteX95" fmla="*/ 464393 w 531195"/>
                    <a:gd name="connsiteY95" fmla="*/ 183460 h 605230"/>
                    <a:gd name="connsiteX96" fmla="*/ 475103 w 531195"/>
                    <a:gd name="connsiteY96" fmla="*/ 186167 h 605230"/>
                    <a:gd name="connsiteX97" fmla="*/ 479778 w 531195"/>
                    <a:gd name="connsiteY97" fmla="*/ 192596 h 605230"/>
                    <a:gd name="connsiteX98" fmla="*/ 478588 w 531195"/>
                    <a:gd name="connsiteY98" fmla="*/ 195134 h 605230"/>
                    <a:gd name="connsiteX99" fmla="*/ 476718 w 531195"/>
                    <a:gd name="connsiteY99" fmla="*/ 196318 h 605230"/>
                    <a:gd name="connsiteX100" fmla="*/ 474338 w 531195"/>
                    <a:gd name="connsiteY100" fmla="*/ 196572 h 605230"/>
                    <a:gd name="connsiteX101" fmla="*/ 471788 w 531195"/>
                    <a:gd name="connsiteY101" fmla="*/ 196233 h 605230"/>
                    <a:gd name="connsiteX102" fmla="*/ 461843 w 531195"/>
                    <a:gd name="connsiteY102" fmla="*/ 193695 h 605230"/>
                    <a:gd name="connsiteX103" fmla="*/ 248811 w 531195"/>
                    <a:gd name="connsiteY103" fmla="*/ 174400 h 605230"/>
                    <a:gd name="connsiteX104" fmla="*/ 232593 w 531195"/>
                    <a:gd name="connsiteY104" fmla="*/ 184404 h 605230"/>
                    <a:gd name="connsiteX105" fmla="*/ 229451 w 531195"/>
                    <a:gd name="connsiteY105" fmla="*/ 187286 h 605230"/>
                    <a:gd name="connsiteX106" fmla="*/ 228092 w 531195"/>
                    <a:gd name="connsiteY106" fmla="*/ 190592 h 605230"/>
                    <a:gd name="connsiteX107" fmla="*/ 228177 w 531195"/>
                    <a:gd name="connsiteY107" fmla="*/ 194068 h 605230"/>
                    <a:gd name="connsiteX108" fmla="*/ 229536 w 531195"/>
                    <a:gd name="connsiteY108" fmla="*/ 197459 h 605230"/>
                    <a:gd name="connsiteX109" fmla="*/ 233272 w 531195"/>
                    <a:gd name="connsiteY109" fmla="*/ 201528 h 605230"/>
                    <a:gd name="connsiteX110" fmla="*/ 237263 w 531195"/>
                    <a:gd name="connsiteY110" fmla="*/ 202885 h 605230"/>
                    <a:gd name="connsiteX111" fmla="*/ 237348 w 531195"/>
                    <a:gd name="connsiteY111" fmla="*/ 202970 h 605230"/>
                    <a:gd name="connsiteX112" fmla="*/ 225885 w 531195"/>
                    <a:gd name="connsiteY112" fmla="*/ 210091 h 605230"/>
                    <a:gd name="connsiteX113" fmla="*/ 231489 w 531195"/>
                    <a:gd name="connsiteY113" fmla="*/ 219077 h 605230"/>
                    <a:gd name="connsiteX114" fmla="*/ 264010 w 531195"/>
                    <a:gd name="connsiteY114" fmla="*/ 198985 h 605230"/>
                    <a:gd name="connsiteX115" fmla="*/ 258491 w 531195"/>
                    <a:gd name="connsiteY115" fmla="*/ 189999 h 605230"/>
                    <a:gd name="connsiteX116" fmla="*/ 245924 w 531195"/>
                    <a:gd name="connsiteY116" fmla="*/ 197713 h 605230"/>
                    <a:gd name="connsiteX117" fmla="*/ 243461 w 531195"/>
                    <a:gd name="connsiteY117" fmla="*/ 198731 h 605230"/>
                    <a:gd name="connsiteX118" fmla="*/ 241508 w 531195"/>
                    <a:gd name="connsiteY118" fmla="*/ 198731 h 605230"/>
                    <a:gd name="connsiteX119" fmla="*/ 240065 w 531195"/>
                    <a:gd name="connsiteY119" fmla="*/ 198053 h 605230"/>
                    <a:gd name="connsiteX120" fmla="*/ 239131 w 531195"/>
                    <a:gd name="connsiteY120" fmla="*/ 196866 h 605230"/>
                    <a:gd name="connsiteX121" fmla="*/ 238537 w 531195"/>
                    <a:gd name="connsiteY121" fmla="*/ 195085 h 605230"/>
                    <a:gd name="connsiteX122" fmla="*/ 238961 w 531195"/>
                    <a:gd name="connsiteY122" fmla="*/ 193644 h 605230"/>
                    <a:gd name="connsiteX123" fmla="*/ 240150 w 531195"/>
                    <a:gd name="connsiteY123" fmla="*/ 192288 h 605230"/>
                    <a:gd name="connsiteX124" fmla="*/ 242018 w 531195"/>
                    <a:gd name="connsiteY124" fmla="*/ 191101 h 605230"/>
                    <a:gd name="connsiteX125" fmla="*/ 254415 w 531195"/>
                    <a:gd name="connsiteY125" fmla="*/ 183386 h 605230"/>
                    <a:gd name="connsiteX126" fmla="*/ 313543 w 531195"/>
                    <a:gd name="connsiteY126" fmla="*/ 173440 h 605230"/>
                    <a:gd name="connsiteX127" fmla="*/ 313713 w 531195"/>
                    <a:gd name="connsiteY127" fmla="*/ 173440 h 605230"/>
                    <a:gd name="connsiteX128" fmla="*/ 321277 w 531195"/>
                    <a:gd name="connsiteY128" fmla="*/ 199126 h 605230"/>
                    <a:gd name="connsiteX129" fmla="*/ 305470 w 531195"/>
                    <a:gd name="connsiteY129" fmla="*/ 199126 h 605230"/>
                    <a:gd name="connsiteX130" fmla="*/ 401933 w 531195"/>
                    <a:gd name="connsiteY130" fmla="*/ 172029 h 605230"/>
                    <a:gd name="connsiteX131" fmla="*/ 401933 w 531195"/>
                    <a:gd name="connsiteY131" fmla="*/ 175834 h 605230"/>
                    <a:gd name="connsiteX132" fmla="*/ 399893 w 531195"/>
                    <a:gd name="connsiteY132" fmla="*/ 180654 h 605230"/>
                    <a:gd name="connsiteX133" fmla="*/ 395304 w 531195"/>
                    <a:gd name="connsiteY133" fmla="*/ 182261 h 605230"/>
                    <a:gd name="connsiteX134" fmla="*/ 391735 w 531195"/>
                    <a:gd name="connsiteY134" fmla="*/ 181077 h 605230"/>
                    <a:gd name="connsiteX135" fmla="*/ 390290 w 531195"/>
                    <a:gd name="connsiteY135" fmla="*/ 178456 h 605230"/>
                    <a:gd name="connsiteX136" fmla="*/ 391650 w 531195"/>
                    <a:gd name="connsiteY136" fmla="*/ 175496 h 605230"/>
                    <a:gd name="connsiteX137" fmla="*/ 395644 w 531195"/>
                    <a:gd name="connsiteY137" fmla="*/ 173974 h 605230"/>
                    <a:gd name="connsiteX138" fmla="*/ 398874 w 531195"/>
                    <a:gd name="connsiteY138" fmla="*/ 173128 h 605230"/>
                    <a:gd name="connsiteX139" fmla="*/ 401933 w 531195"/>
                    <a:gd name="connsiteY139" fmla="*/ 172029 h 605230"/>
                    <a:gd name="connsiteX140" fmla="*/ 469033 w 531195"/>
                    <a:gd name="connsiteY140" fmla="*/ 164902 h 605230"/>
                    <a:gd name="connsiteX141" fmla="*/ 478041 w 531195"/>
                    <a:gd name="connsiteY141" fmla="*/ 167186 h 605230"/>
                    <a:gd name="connsiteX142" fmla="*/ 482034 w 531195"/>
                    <a:gd name="connsiteY142" fmla="*/ 169046 h 605230"/>
                    <a:gd name="connsiteX143" fmla="*/ 482799 w 531195"/>
                    <a:gd name="connsiteY143" fmla="*/ 172429 h 605230"/>
                    <a:gd name="connsiteX144" fmla="*/ 480420 w 531195"/>
                    <a:gd name="connsiteY144" fmla="*/ 175643 h 605230"/>
                    <a:gd name="connsiteX145" fmla="*/ 475916 w 531195"/>
                    <a:gd name="connsiteY145" fmla="*/ 175474 h 605230"/>
                    <a:gd name="connsiteX146" fmla="*/ 466994 w 531195"/>
                    <a:gd name="connsiteY146" fmla="*/ 173190 h 605230"/>
                    <a:gd name="connsiteX147" fmla="*/ 397407 w 531195"/>
                    <a:gd name="connsiteY147" fmla="*/ 148204 h 605230"/>
                    <a:gd name="connsiteX148" fmla="*/ 390020 w 531195"/>
                    <a:gd name="connsiteY148" fmla="*/ 148628 h 605230"/>
                    <a:gd name="connsiteX149" fmla="*/ 383227 w 531195"/>
                    <a:gd name="connsiteY149" fmla="*/ 150578 h 605230"/>
                    <a:gd name="connsiteX150" fmla="*/ 378217 w 531195"/>
                    <a:gd name="connsiteY150" fmla="*/ 154647 h 605230"/>
                    <a:gd name="connsiteX151" fmla="*/ 376094 w 531195"/>
                    <a:gd name="connsiteY151" fmla="*/ 161769 h 605230"/>
                    <a:gd name="connsiteX152" fmla="*/ 390784 w 531195"/>
                    <a:gd name="connsiteY152" fmla="*/ 161769 h 605230"/>
                    <a:gd name="connsiteX153" fmla="*/ 391039 w 531195"/>
                    <a:gd name="connsiteY153" fmla="*/ 160327 h 605230"/>
                    <a:gd name="connsiteX154" fmla="*/ 391973 w 531195"/>
                    <a:gd name="connsiteY154" fmla="*/ 158971 h 605230"/>
                    <a:gd name="connsiteX155" fmla="*/ 393756 w 531195"/>
                    <a:gd name="connsiteY155" fmla="*/ 157869 h 605230"/>
                    <a:gd name="connsiteX156" fmla="*/ 396643 w 531195"/>
                    <a:gd name="connsiteY156" fmla="*/ 157530 h 605230"/>
                    <a:gd name="connsiteX157" fmla="*/ 400209 w 531195"/>
                    <a:gd name="connsiteY157" fmla="*/ 158378 h 605230"/>
                    <a:gd name="connsiteX158" fmla="*/ 401908 w 531195"/>
                    <a:gd name="connsiteY158" fmla="*/ 161345 h 605230"/>
                    <a:gd name="connsiteX159" fmla="*/ 400549 w 531195"/>
                    <a:gd name="connsiteY159" fmla="*/ 163973 h 605230"/>
                    <a:gd name="connsiteX160" fmla="*/ 397577 w 531195"/>
                    <a:gd name="connsiteY160" fmla="*/ 164990 h 605230"/>
                    <a:gd name="connsiteX161" fmla="*/ 393077 w 531195"/>
                    <a:gd name="connsiteY161" fmla="*/ 165668 h 605230"/>
                    <a:gd name="connsiteX162" fmla="*/ 387982 w 531195"/>
                    <a:gd name="connsiteY162" fmla="*/ 166431 h 605230"/>
                    <a:gd name="connsiteX163" fmla="*/ 382887 w 531195"/>
                    <a:gd name="connsiteY163" fmla="*/ 167703 h 605230"/>
                    <a:gd name="connsiteX164" fmla="*/ 378472 w 531195"/>
                    <a:gd name="connsiteY164" fmla="*/ 169992 h 605230"/>
                    <a:gd name="connsiteX165" fmla="*/ 375330 w 531195"/>
                    <a:gd name="connsiteY165" fmla="*/ 173637 h 605230"/>
                    <a:gd name="connsiteX166" fmla="*/ 374141 w 531195"/>
                    <a:gd name="connsiteY166" fmla="*/ 179063 h 605230"/>
                    <a:gd name="connsiteX167" fmla="*/ 375330 w 531195"/>
                    <a:gd name="connsiteY167" fmla="*/ 184743 h 605230"/>
                    <a:gd name="connsiteX168" fmla="*/ 378472 w 531195"/>
                    <a:gd name="connsiteY168" fmla="*/ 188642 h 605230"/>
                    <a:gd name="connsiteX169" fmla="*/ 383142 w 531195"/>
                    <a:gd name="connsiteY169" fmla="*/ 190931 h 605230"/>
                    <a:gd name="connsiteX170" fmla="*/ 388831 w 531195"/>
                    <a:gd name="connsiteY170" fmla="*/ 191610 h 605230"/>
                    <a:gd name="connsiteX171" fmla="*/ 396049 w 531195"/>
                    <a:gd name="connsiteY171" fmla="*/ 190592 h 605230"/>
                    <a:gd name="connsiteX172" fmla="*/ 402162 w 531195"/>
                    <a:gd name="connsiteY172" fmla="*/ 186693 h 605230"/>
                    <a:gd name="connsiteX173" fmla="*/ 402332 w 531195"/>
                    <a:gd name="connsiteY173" fmla="*/ 186693 h 605230"/>
                    <a:gd name="connsiteX174" fmla="*/ 402417 w 531195"/>
                    <a:gd name="connsiteY174" fmla="*/ 188642 h 605230"/>
                    <a:gd name="connsiteX175" fmla="*/ 402842 w 531195"/>
                    <a:gd name="connsiteY175" fmla="*/ 190592 h 605230"/>
                    <a:gd name="connsiteX176" fmla="*/ 418975 w 531195"/>
                    <a:gd name="connsiteY176" fmla="*/ 190592 h 605230"/>
                    <a:gd name="connsiteX177" fmla="*/ 417362 w 531195"/>
                    <a:gd name="connsiteY177" fmla="*/ 186099 h 605230"/>
                    <a:gd name="connsiteX178" fmla="*/ 417107 w 531195"/>
                    <a:gd name="connsiteY178" fmla="*/ 181352 h 605230"/>
                    <a:gd name="connsiteX179" fmla="*/ 417107 w 531195"/>
                    <a:gd name="connsiteY179" fmla="*/ 164397 h 605230"/>
                    <a:gd name="connsiteX180" fmla="*/ 416767 w 531195"/>
                    <a:gd name="connsiteY180" fmla="*/ 158462 h 605230"/>
                    <a:gd name="connsiteX181" fmla="*/ 414644 w 531195"/>
                    <a:gd name="connsiteY181" fmla="*/ 153291 h 605230"/>
                    <a:gd name="connsiteX182" fmla="*/ 408870 w 531195"/>
                    <a:gd name="connsiteY182" fmla="*/ 149561 h 605230"/>
                    <a:gd name="connsiteX183" fmla="*/ 397407 w 531195"/>
                    <a:gd name="connsiteY183" fmla="*/ 148204 h 605230"/>
                    <a:gd name="connsiteX184" fmla="*/ 455402 w 531195"/>
                    <a:gd name="connsiteY184" fmla="*/ 147526 h 605230"/>
                    <a:gd name="connsiteX185" fmla="*/ 441562 w 531195"/>
                    <a:gd name="connsiteY185" fmla="*/ 202546 h 605230"/>
                    <a:gd name="connsiteX186" fmla="*/ 472809 w 531195"/>
                    <a:gd name="connsiteY186" fmla="*/ 210430 h 605230"/>
                    <a:gd name="connsiteX187" fmla="*/ 480197 w 531195"/>
                    <a:gd name="connsiteY187" fmla="*/ 211108 h 605230"/>
                    <a:gd name="connsiteX188" fmla="*/ 487159 w 531195"/>
                    <a:gd name="connsiteY188" fmla="*/ 209497 h 605230"/>
                    <a:gd name="connsiteX189" fmla="*/ 492849 w 531195"/>
                    <a:gd name="connsiteY189" fmla="*/ 205428 h 605230"/>
                    <a:gd name="connsiteX190" fmla="*/ 496330 w 531195"/>
                    <a:gd name="connsiteY190" fmla="*/ 198561 h 605230"/>
                    <a:gd name="connsiteX191" fmla="*/ 496839 w 531195"/>
                    <a:gd name="connsiteY191" fmla="*/ 193051 h 605230"/>
                    <a:gd name="connsiteX192" fmla="*/ 495736 w 531195"/>
                    <a:gd name="connsiteY192" fmla="*/ 188558 h 605230"/>
                    <a:gd name="connsiteX193" fmla="*/ 493358 w 531195"/>
                    <a:gd name="connsiteY193" fmla="*/ 184997 h 605230"/>
                    <a:gd name="connsiteX194" fmla="*/ 490216 w 531195"/>
                    <a:gd name="connsiteY194" fmla="*/ 182454 h 605230"/>
                    <a:gd name="connsiteX195" fmla="*/ 496160 w 531195"/>
                    <a:gd name="connsiteY195" fmla="*/ 179487 h 605230"/>
                    <a:gd name="connsiteX196" fmla="*/ 499726 w 531195"/>
                    <a:gd name="connsiteY196" fmla="*/ 173383 h 605230"/>
                    <a:gd name="connsiteX197" fmla="*/ 500151 w 531195"/>
                    <a:gd name="connsiteY197" fmla="*/ 168635 h 605230"/>
                    <a:gd name="connsiteX198" fmla="*/ 498623 w 531195"/>
                    <a:gd name="connsiteY198" fmla="*/ 163464 h 605230"/>
                    <a:gd name="connsiteX199" fmla="*/ 494122 w 531195"/>
                    <a:gd name="connsiteY199" fmla="*/ 158717 h 605230"/>
                    <a:gd name="connsiteX200" fmla="*/ 485631 w 531195"/>
                    <a:gd name="connsiteY200" fmla="*/ 155156 h 605230"/>
                    <a:gd name="connsiteX201" fmla="*/ 301032 w 531195"/>
                    <a:gd name="connsiteY201" fmla="*/ 145576 h 605230"/>
                    <a:gd name="connsiteX202" fmla="*/ 270294 w 531195"/>
                    <a:gd name="connsiteY202" fmla="*/ 228826 h 605230"/>
                    <a:gd name="connsiteX203" fmla="*/ 296107 w 531195"/>
                    <a:gd name="connsiteY203" fmla="*/ 228826 h 605230"/>
                    <a:gd name="connsiteX204" fmla="*/ 299843 w 531195"/>
                    <a:gd name="connsiteY204" fmla="*/ 216958 h 605230"/>
                    <a:gd name="connsiteX205" fmla="*/ 326336 w 531195"/>
                    <a:gd name="connsiteY205" fmla="*/ 216958 h 605230"/>
                    <a:gd name="connsiteX206" fmla="*/ 329817 w 531195"/>
                    <a:gd name="connsiteY206" fmla="*/ 228826 h 605230"/>
                    <a:gd name="connsiteX207" fmla="*/ 356480 w 531195"/>
                    <a:gd name="connsiteY207" fmla="*/ 228826 h 605230"/>
                    <a:gd name="connsiteX208" fmla="*/ 326166 w 531195"/>
                    <a:gd name="connsiteY208" fmla="*/ 145576 h 605230"/>
                    <a:gd name="connsiteX209" fmla="*/ 190561 w 531195"/>
                    <a:gd name="connsiteY209" fmla="*/ 126163 h 605230"/>
                    <a:gd name="connsiteX210" fmla="*/ 160078 w 531195"/>
                    <a:gd name="connsiteY210" fmla="*/ 193051 h 605230"/>
                    <a:gd name="connsiteX211" fmla="*/ 178673 w 531195"/>
                    <a:gd name="connsiteY211" fmla="*/ 201528 h 605230"/>
                    <a:gd name="connsiteX212" fmla="*/ 209072 w 531195"/>
                    <a:gd name="connsiteY212" fmla="*/ 134640 h 605230"/>
                    <a:gd name="connsiteX213" fmla="*/ 243546 w 531195"/>
                    <a:gd name="connsiteY213" fmla="*/ 118533 h 605230"/>
                    <a:gd name="connsiteX214" fmla="*/ 218497 w 531195"/>
                    <a:gd name="connsiteY214" fmla="*/ 143542 h 605230"/>
                    <a:gd name="connsiteX215" fmla="*/ 225885 w 531195"/>
                    <a:gd name="connsiteY215" fmla="*/ 150917 h 605230"/>
                    <a:gd name="connsiteX216" fmla="*/ 233951 w 531195"/>
                    <a:gd name="connsiteY216" fmla="*/ 142864 h 605230"/>
                    <a:gd name="connsiteX217" fmla="*/ 255434 w 531195"/>
                    <a:gd name="connsiteY217" fmla="*/ 164227 h 605230"/>
                    <a:gd name="connsiteX218" fmla="*/ 264265 w 531195"/>
                    <a:gd name="connsiteY218" fmla="*/ 155410 h 605230"/>
                    <a:gd name="connsiteX219" fmla="*/ 242867 w 531195"/>
                    <a:gd name="connsiteY219" fmla="*/ 133962 h 605230"/>
                    <a:gd name="connsiteX220" fmla="*/ 250934 w 531195"/>
                    <a:gd name="connsiteY220" fmla="*/ 125908 h 605230"/>
                    <a:gd name="connsiteX221" fmla="*/ 130189 w 531195"/>
                    <a:gd name="connsiteY221" fmla="*/ 115651 h 605230"/>
                    <a:gd name="connsiteX222" fmla="*/ 120933 w 531195"/>
                    <a:gd name="connsiteY222" fmla="*/ 130910 h 605230"/>
                    <a:gd name="connsiteX223" fmla="*/ 138510 w 531195"/>
                    <a:gd name="connsiteY223" fmla="*/ 148374 h 605230"/>
                    <a:gd name="connsiteX224" fmla="*/ 138425 w 531195"/>
                    <a:gd name="connsiteY224" fmla="*/ 148459 h 605230"/>
                    <a:gd name="connsiteX225" fmla="*/ 114819 w 531195"/>
                    <a:gd name="connsiteY225" fmla="*/ 140999 h 605230"/>
                    <a:gd name="connsiteX226" fmla="*/ 105479 w 531195"/>
                    <a:gd name="connsiteY226" fmla="*/ 156343 h 605230"/>
                    <a:gd name="connsiteX227" fmla="*/ 140548 w 531195"/>
                    <a:gd name="connsiteY227" fmla="*/ 177537 h 605230"/>
                    <a:gd name="connsiteX228" fmla="*/ 146662 w 531195"/>
                    <a:gd name="connsiteY228" fmla="*/ 167364 h 605230"/>
                    <a:gd name="connsiteX229" fmla="*/ 124245 w 531195"/>
                    <a:gd name="connsiteY229" fmla="*/ 153800 h 605230"/>
                    <a:gd name="connsiteX230" fmla="*/ 124245 w 531195"/>
                    <a:gd name="connsiteY230" fmla="*/ 153715 h 605230"/>
                    <a:gd name="connsiteX231" fmla="*/ 150398 w 531195"/>
                    <a:gd name="connsiteY231" fmla="*/ 161175 h 605230"/>
                    <a:gd name="connsiteX232" fmla="*/ 155323 w 531195"/>
                    <a:gd name="connsiteY232" fmla="*/ 153206 h 605230"/>
                    <a:gd name="connsiteX233" fmla="*/ 136557 w 531195"/>
                    <a:gd name="connsiteY233" fmla="*/ 133538 h 605230"/>
                    <a:gd name="connsiteX234" fmla="*/ 136557 w 531195"/>
                    <a:gd name="connsiteY234" fmla="*/ 133369 h 605230"/>
                    <a:gd name="connsiteX235" fmla="*/ 159059 w 531195"/>
                    <a:gd name="connsiteY235" fmla="*/ 147018 h 605230"/>
                    <a:gd name="connsiteX236" fmla="*/ 165257 w 531195"/>
                    <a:gd name="connsiteY236" fmla="*/ 136845 h 605230"/>
                    <a:gd name="connsiteX237" fmla="*/ 153285 w 531195"/>
                    <a:gd name="connsiteY237" fmla="*/ 99204 h 605230"/>
                    <a:gd name="connsiteX238" fmla="*/ 150143 w 531195"/>
                    <a:gd name="connsiteY238" fmla="*/ 104375 h 605230"/>
                    <a:gd name="connsiteX239" fmla="*/ 142416 w 531195"/>
                    <a:gd name="connsiteY239" fmla="*/ 99713 h 605230"/>
                    <a:gd name="connsiteX240" fmla="*/ 136472 w 531195"/>
                    <a:gd name="connsiteY240" fmla="*/ 109377 h 605230"/>
                    <a:gd name="connsiteX241" fmla="*/ 144284 w 531195"/>
                    <a:gd name="connsiteY241" fmla="*/ 114040 h 605230"/>
                    <a:gd name="connsiteX242" fmla="*/ 141652 w 531195"/>
                    <a:gd name="connsiteY242" fmla="*/ 118363 h 605230"/>
                    <a:gd name="connsiteX243" fmla="*/ 147596 w 531195"/>
                    <a:gd name="connsiteY243" fmla="*/ 122009 h 605230"/>
                    <a:gd name="connsiteX244" fmla="*/ 150228 w 531195"/>
                    <a:gd name="connsiteY244" fmla="*/ 117685 h 605230"/>
                    <a:gd name="connsiteX245" fmla="*/ 162370 w 531195"/>
                    <a:gd name="connsiteY245" fmla="*/ 125061 h 605230"/>
                    <a:gd name="connsiteX246" fmla="*/ 166956 w 531195"/>
                    <a:gd name="connsiteY246" fmla="*/ 126756 h 605230"/>
                    <a:gd name="connsiteX247" fmla="*/ 170522 w 531195"/>
                    <a:gd name="connsiteY247" fmla="*/ 126163 h 605230"/>
                    <a:gd name="connsiteX248" fmla="*/ 173154 w 531195"/>
                    <a:gd name="connsiteY248" fmla="*/ 123959 h 605230"/>
                    <a:gd name="connsiteX249" fmla="*/ 175192 w 531195"/>
                    <a:gd name="connsiteY249" fmla="*/ 120991 h 605230"/>
                    <a:gd name="connsiteX250" fmla="*/ 176975 w 531195"/>
                    <a:gd name="connsiteY250" fmla="*/ 117770 h 605230"/>
                    <a:gd name="connsiteX251" fmla="*/ 178673 w 531195"/>
                    <a:gd name="connsiteY251" fmla="*/ 114633 h 605230"/>
                    <a:gd name="connsiteX252" fmla="*/ 171371 w 531195"/>
                    <a:gd name="connsiteY252" fmla="*/ 110140 h 605230"/>
                    <a:gd name="connsiteX253" fmla="*/ 170182 w 531195"/>
                    <a:gd name="connsiteY253" fmla="*/ 112429 h 605230"/>
                    <a:gd name="connsiteX254" fmla="*/ 167890 w 531195"/>
                    <a:gd name="connsiteY254" fmla="*/ 114379 h 605230"/>
                    <a:gd name="connsiteX255" fmla="*/ 164918 w 531195"/>
                    <a:gd name="connsiteY255" fmla="*/ 113362 h 605230"/>
                    <a:gd name="connsiteX256" fmla="*/ 156087 w 531195"/>
                    <a:gd name="connsiteY256" fmla="*/ 108021 h 605230"/>
                    <a:gd name="connsiteX257" fmla="*/ 159229 w 531195"/>
                    <a:gd name="connsiteY257" fmla="*/ 102849 h 605230"/>
                    <a:gd name="connsiteX258" fmla="*/ 316741 w 531195"/>
                    <a:gd name="connsiteY258" fmla="*/ 94626 h 605230"/>
                    <a:gd name="connsiteX259" fmla="*/ 316741 w 531195"/>
                    <a:gd name="connsiteY259" fmla="*/ 130062 h 605230"/>
                    <a:gd name="connsiteX260" fmla="*/ 326590 w 531195"/>
                    <a:gd name="connsiteY260" fmla="*/ 130062 h 605230"/>
                    <a:gd name="connsiteX261" fmla="*/ 326590 w 531195"/>
                    <a:gd name="connsiteY261" fmla="*/ 122602 h 605230"/>
                    <a:gd name="connsiteX262" fmla="*/ 328289 w 531195"/>
                    <a:gd name="connsiteY262" fmla="*/ 120737 h 605230"/>
                    <a:gd name="connsiteX263" fmla="*/ 333553 w 531195"/>
                    <a:gd name="connsiteY263" fmla="*/ 130062 h 605230"/>
                    <a:gd name="connsiteX264" fmla="*/ 345441 w 531195"/>
                    <a:gd name="connsiteY264" fmla="*/ 130062 h 605230"/>
                    <a:gd name="connsiteX265" fmla="*/ 334742 w 531195"/>
                    <a:gd name="connsiteY265" fmla="*/ 114040 h 605230"/>
                    <a:gd name="connsiteX266" fmla="*/ 343997 w 531195"/>
                    <a:gd name="connsiteY266" fmla="*/ 104291 h 605230"/>
                    <a:gd name="connsiteX267" fmla="*/ 332874 w 531195"/>
                    <a:gd name="connsiteY267" fmla="*/ 104291 h 605230"/>
                    <a:gd name="connsiteX268" fmla="*/ 326590 w 531195"/>
                    <a:gd name="connsiteY268" fmla="*/ 111751 h 605230"/>
                    <a:gd name="connsiteX269" fmla="*/ 326590 w 531195"/>
                    <a:gd name="connsiteY269" fmla="*/ 94626 h 605230"/>
                    <a:gd name="connsiteX270" fmla="*/ 271669 w 531195"/>
                    <a:gd name="connsiteY270" fmla="*/ 66110 h 605230"/>
                    <a:gd name="connsiteX271" fmla="*/ 275479 w 531195"/>
                    <a:gd name="connsiteY271" fmla="*/ 67129 h 605230"/>
                    <a:gd name="connsiteX272" fmla="*/ 277850 w 531195"/>
                    <a:gd name="connsiteY272" fmla="*/ 69760 h 605230"/>
                    <a:gd name="connsiteX273" fmla="*/ 279036 w 531195"/>
                    <a:gd name="connsiteY273" fmla="*/ 73326 h 605230"/>
                    <a:gd name="connsiteX274" fmla="*/ 279290 w 531195"/>
                    <a:gd name="connsiteY274" fmla="*/ 77401 h 605230"/>
                    <a:gd name="connsiteX275" fmla="*/ 279036 w 531195"/>
                    <a:gd name="connsiteY275" fmla="*/ 81391 h 605230"/>
                    <a:gd name="connsiteX276" fmla="*/ 277850 w 531195"/>
                    <a:gd name="connsiteY276" fmla="*/ 85126 h 605230"/>
                    <a:gd name="connsiteX277" fmla="*/ 275479 w 531195"/>
                    <a:gd name="connsiteY277" fmla="*/ 87757 h 605230"/>
                    <a:gd name="connsiteX278" fmla="*/ 271669 w 531195"/>
                    <a:gd name="connsiteY278" fmla="*/ 88691 h 605230"/>
                    <a:gd name="connsiteX279" fmla="*/ 267859 w 531195"/>
                    <a:gd name="connsiteY279" fmla="*/ 87757 h 605230"/>
                    <a:gd name="connsiteX280" fmla="*/ 265572 w 531195"/>
                    <a:gd name="connsiteY280" fmla="*/ 85126 h 605230"/>
                    <a:gd name="connsiteX281" fmla="*/ 264387 w 531195"/>
                    <a:gd name="connsiteY281" fmla="*/ 81391 h 605230"/>
                    <a:gd name="connsiteX282" fmla="*/ 264048 w 531195"/>
                    <a:gd name="connsiteY282" fmla="*/ 77401 h 605230"/>
                    <a:gd name="connsiteX283" fmla="*/ 264387 w 531195"/>
                    <a:gd name="connsiteY283" fmla="*/ 73326 h 605230"/>
                    <a:gd name="connsiteX284" fmla="*/ 265572 w 531195"/>
                    <a:gd name="connsiteY284" fmla="*/ 69760 h 605230"/>
                    <a:gd name="connsiteX285" fmla="*/ 267859 w 531195"/>
                    <a:gd name="connsiteY285" fmla="*/ 67129 h 605230"/>
                    <a:gd name="connsiteX286" fmla="*/ 271669 w 531195"/>
                    <a:gd name="connsiteY286" fmla="*/ 66110 h 605230"/>
                    <a:gd name="connsiteX287" fmla="*/ 405474 w 531195"/>
                    <a:gd name="connsiteY287" fmla="*/ 45117 h 605230"/>
                    <a:gd name="connsiteX288" fmla="*/ 354272 w 531195"/>
                    <a:gd name="connsiteY288" fmla="*/ 96237 h 605230"/>
                    <a:gd name="connsiteX289" fmla="*/ 369386 w 531195"/>
                    <a:gd name="connsiteY289" fmla="*/ 111242 h 605230"/>
                    <a:gd name="connsiteX290" fmla="*/ 385944 w 531195"/>
                    <a:gd name="connsiteY290" fmla="*/ 94796 h 605230"/>
                    <a:gd name="connsiteX291" fmla="*/ 429759 w 531195"/>
                    <a:gd name="connsiteY291" fmla="*/ 138625 h 605230"/>
                    <a:gd name="connsiteX292" fmla="*/ 447930 w 531195"/>
                    <a:gd name="connsiteY292" fmla="*/ 120483 h 605230"/>
                    <a:gd name="connsiteX293" fmla="*/ 404115 w 531195"/>
                    <a:gd name="connsiteY293" fmla="*/ 76654 h 605230"/>
                    <a:gd name="connsiteX294" fmla="*/ 420588 w 531195"/>
                    <a:gd name="connsiteY294" fmla="*/ 60207 h 605230"/>
                    <a:gd name="connsiteX295" fmla="*/ 278700 w 531195"/>
                    <a:gd name="connsiteY295" fmla="*/ 37572 h 605230"/>
                    <a:gd name="connsiteX296" fmla="*/ 278700 w 531195"/>
                    <a:gd name="connsiteY296" fmla="*/ 59699 h 605230"/>
                    <a:gd name="connsiteX297" fmla="*/ 278530 w 531195"/>
                    <a:gd name="connsiteY297" fmla="*/ 59699 h 605230"/>
                    <a:gd name="connsiteX298" fmla="*/ 273266 w 531195"/>
                    <a:gd name="connsiteY298" fmla="*/ 55206 h 605230"/>
                    <a:gd name="connsiteX299" fmla="*/ 266048 w 531195"/>
                    <a:gd name="connsiteY299" fmla="*/ 53510 h 605230"/>
                    <a:gd name="connsiteX300" fmla="*/ 256538 w 531195"/>
                    <a:gd name="connsiteY300" fmla="*/ 55714 h 605230"/>
                    <a:gd name="connsiteX301" fmla="*/ 250594 w 531195"/>
                    <a:gd name="connsiteY301" fmla="*/ 61394 h 605230"/>
                    <a:gd name="connsiteX302" fmla="*/ 247537 w 531195"/>
                    <a:gd name="connsiteY302" fmla="*/ 69024 h 605230"/>
                    <a:gd name="connsiteX303" fmla="*/ 246603 w 531195"/>
                    <a:gd name="connsiteY303" fmla="*/ 77247 h 605230"/>
                    <a:gd name="connsiteX304" fmla="*/ 247792 w 531195"/>
                    <a:gd name="connsiteY304" fmla="*/ 85810 h 605230"/>
                    <a:gd name="connsiteX305" fmla="*/ 251358 w 531195"/>
                    <a:gd name="connsiteY305" fmla="*/ 93609 h 605230"/>
                    <a:gd name="connsiteX306" fmla="*/ 257302 w 531195"/>
                    <a:gd name="connsiteY306" fmla="*/ 99204 h 605230"/>
                    <a:gd name="connsiteX307" fmla="*/ 265793 w 531195"/>
                    <a:gd name="connsiteY307" fmla="*/ 101408 h 605230"/>
                    <a:gd name="connsiteX308" fmla="*/ 271143 w 531195"/>
                    <a:gd name="connsiteY308" fmla="*/ 100815 h 605230"/>
                    <a:gd name="connsiteX309" fmla="*/ 274794 w 531195"/>
                    <a:gd name="connsiteY309" fmla="*/ 99374 h 605230"/>
                    <a:gd name="connsiteX310" fmla="*/ 277341 w 531195"/>
                    <a:gd name="connsiteY310" fmla="*/ 97424 h 605230"/>
                    <a:gd name="connsiteX311" fmla="*/ 279125 w 531195"/>
                    <a:gd name="connsiteY311" fmla="*/ 95220 h 605230"/>
                    <a:gd name="connsiteX312" fmla="*/ 279294 w 531195"/>
                    <a:gd name="connsiteY312" fmla="*/ 95220 h 605230"/>
                    <a:gd name="connsiteX313" fmla="*/ 279294 w 531195"/>
                    <a:gd name="connsiteY313" fmla="*/ 100221 h 605230"/>
                    <a:gd name="connsiteX314" fmla="*/ 296107 w 531195"/>
                    <a:gd name="connsiteY314" fmla="*/ 100221 h 605230"/>
                    <a:gd name="connsiteX315" fmla="*/ 296107 w 531195"/>
                    <a:gd name="connsiteY315" fmla="*/ 37572 h 605230"/>
                    <a:gd name="connsiteX316" fmla="*/ 212129 w 531195"/>
                    <a:gd name="connsiteY316" fmla="*/ 36131 h 605230"/>
                    <a:gd name="connsiteX317" fmla="*/ 199052 w 531195"/>
                    <a:gd name="connsiteY317" fmla="*/ 38505 h 605230"/>
                    <a:gd name="connsiteX318" fmla="*/ 189033 w 531195"/>
                    <a:gd name="connsiteY318" fmla="*/ 45117 h 605230"/>
                    <a:gd name="connsiteX319" fmla="*/ 182579 w 531195"/>
                    <a:gd name="connsiteY319" fmla="*/ 55460 h 605230"/>
                    <a:gd name="connsiteX320" fmla="*/ 180372 w 531195"/>
                    <a:gd name="connsiteY320" fmla="*/ 68939 h 605230"/>
                    <a:gd name="connsiteX321" fmla="*/ 182494 w 531195"/>
                    <a:gd name="connsiteY321" fmla="*/ 81825 h 605230"/>
                    <a:gd name="connsiteX322" fmla="*/ 188693 w 531195"/>
                    <a:gd name="connsiteY322" fmla="*/ 92252 h 605230"/>
                    <a:gd name="connsiteX323" fmla="*/ 198628 w 531195"/>
                    <a:gd name="connsiteY323" fmla="*/ 99204 h 605230"/>
                    <a:gd name="connsiteX324" fmla="*/ 212214 w 531195"/>
                    <a:gd name="connsiteY324" fmla="*/ 101747 h 605230"/>
                    <a:gd name="connsiteX325" fmla="*/ 224356 w 531195"/>
                    <a:gd name="connsiteY325" fmla="*/ 99458 h 605230"/>
                    <a:gd name="connsiteX326" fmla="*/ 233357 w 531195"/>
                    <a:gd name="connsiteY326" fmla="*/ 93439 h 605230"/>
                    <a:gd name="connsiteX327" fmla="*/ 238876 w 531195"/>
                    <a:gd name="connsiteY327" fmla="*/ 85047 h 605230"/>
                    <a:gd name="connsiteX328" fmla="*/ 240829 w 531195"/>
                    <a:gd name="connsiteY328" fmla="*/ 75636 h 605230"/>
                    <a:gd name="connsiteX329" fmla="*/ 221809 w 531195"/>
                    <a:gd name="connsiteY329" fmla="*/ 75636 h 605230"/>
                    <a:gd name="connsiteX330" fmla="*/ 220620 w 531195"/>
                    <a:gd name="connsiteY330" fmla="*/ 79790 h 605230"/>
                    <a:gd name="connsiteX331" fmla="*/ 218752 w 531195"/>
                    <a:gd name="connsiteY331" fmla="*/ 83097 h 605230"/>
                    <a:gd name="connsiteX332" fmla="*/ 215780 w 531195"/>
                    <a:gd name="connsiteY332" fmla="*/ 85301 h 605230"/>
                    <a:gd name="connsiteX333" fmla="*/ 211619 w 531195"/>
                    <a:gd name="connsiteY333" fmla="*/ 86149 h 605230"/>
                    <a:gd name="connsiteX334" fmla="*/ 205930 w 531195"/>
                    <a:gd name="connsiteY334" fmla="*/ 84623 h 605230"/>
                    <a:gd name="connsiteX335" fmla="*/ 202279 w 531195"/>
                    <a:gd name="connsiteY335" fmla="*/ 80638 h 605230"/>
                    <a:gd name="connsiteX336" fmla="*/ 200326 w 531195"/>
                    <a:gd name="connsiteY336" fmla="*/ 75128 h 605230"/>
                    <a:gd name="connsiteX337" fmla="*/ 199732 w 531195"/>
                    <a:gd name="connsiteY337" fmla="*/ 68939 h 605230"/>
                    <a:gd name="connsiteX338" fmla="*/ 200326 w 531195"/>
                    <a:gd name="connsiteY338" fmla="*/ 62666 h 605230"/>
                    <a:gd name="connsiteX339" fmla="*/ 202279 w 531195"/>
                    <a:gd name="connsiteY339" fmla="*/ 57155 h 605230"/>
                    <a:gd name="connsiteX340" fmla="*/ 205930 w 531195"/>
                    <a:gd name="connsiteY340" fmla="*/ 53171 h 605230"/>
                    <a:gd name="connsiteX341" fmla="*/ 211619 w 531195"/>
                    <a:gd name="connsiteY341" fmla="*/ 51730 h 605230"/>
                    <a:gd name="connsiteX342" fmla="*/ 216544 w 531195"/>
                    <a:gd name="connsiteY342" fmla="*/ 52832 h 605230"/>
                    <a:gd name="connsiteX343" fmla="*/ 219516 w 531195"/>
                    <a:gd name="connsiteY343" fmla="*/ 55460 h 605230"/>
                    <a:gd name="connsiteX344" fmla="*/ 221130 w 531195"/>
                    <a:gd name="connsiteY344" fmla="*/ 58512 h 605230"/>
                    <a:gd name="connsiteX345" fmla="*/ 221724 w 531195"/>
                    <a:gd name="connsiteY345" fmla="*/ 60970 h 605230"/>
                    <a:gd name="connsiteX346" fmla="*/ 240574 w 531195"/>
                    <a:gd name="connsiteY346" fmla="*/ 60970 h 605230"/>
                    <a:gd name="connsiteX347" fmla="*/ 232253 w 531195"/>
                    <a:gd name="connsiteY347" fmla="*/ 42659 h 605230"/>
                    <a:gd name="connsiteX348" fmla="*/ 212129 w 531195"/>
                    <a:gd name="connsiteY348" fmla="*/ 36131 h 605230"/>
                    <a:gd name="connsiteX349" fmla="*/ 321169 w 531195"/>
                    <a:gd name="connsiteY349" fmla="*/ 28444 h 605230"/>
                    <a:gd name="connsiteX350" fmla="*/ 323197 w 531195"/>
                    <a:gd name="connsiteY350" fmla="*/ 29215 h 605230"/>
                    <a:gd name="connsiteX351" fmla="*/ 323958 w 531195"/>
                    <a:gd name="connsiteY351" fmla="*/ 30757 h 605230"/>
                    <a:gd name="connsiteX352" fmla="*/ 323113 w 531195"/>
                    <a:gd name="connsiteY352" fmla="*/ 32471 h 605230"/>
                    <a:gd name="connsiteX353" fmla="*/ 320747 w 531195"/>
                    <a:gd name="connsiteY353" fmla="*/ 33328 h 605230"/>
                    <a:gd name="connsiteX354" fmla="*/ 318888 w 531195"/>
                    <a:gd name="connsiteY354" fmla="*/ 33756 h 605230"/>
                    <a:gd name="connsiteX355" fmla="*/ 317113 w 531195"/>
                    <a:gd name="connsiteY355" fmla="*/ 34356 h 605230"/>
                    <a:gd name="connsiteX356" fmla="*/ 317198 w 531195"/>
                    <a:gd name="connsiteY356" fmla="*/ 32128 h 605230"/>
                    <a:gd name="connsiteX357" fmla="*/ 318465 w 531195"/>
                    <a:gd name="connsiteY357" fmla="*/ 29301 h 605230"/>
                    <a:gd name="connsiteX358" fmla="*/ 321169 w 531195"/>
                    <a:gd name="connsiteY358" fmla="*/ 28444 h 605230"/>
                    <a:gd name="connsiteX359" fmla="*/ 325062 w 531195"/>
                    <a:gd name="connsiteY359" fmla="*/ 23160 h 605230"/>
                    <a:gd name="connsiteX360" fmla="*/ 320732 w 531195"/>
                    <a:gd name="connsiteY360" fmla="*/ 23669 h 605230"/>
                    <a:gd name="connsiteX361" fmla="*/ 317165 w 531195"/>
                    <a:gd name="connsiteY361" fmla="*/ 25788 h 605230"/>
                    <a:gd name="connsiteX362" fmla="*/ 317080 w 531195"/>
                    <a:gd name="connsiteY362" fmla="*/ 25788 h 605230"/>
                    <a:gd name="connsiteX363" fmla="*/ 317080 w 531195"/>
                    <a:gd name="connsiteY363" fmla="*/ 24686 h 605230"/>
                    <a:gd name="connsiteX364" fmla="*/ 316826 w 531195"/>
                    <a:gd name="connsiteY364" fmla="*/ 23499 h 605230"/>
                    <a:gd name="connsiteX365" fmla="*/ 307400 w 531195"/>
                    <a:gd name="connsiteY365" fmla="*/ 23245 h 605230"/>
                    <a:gd name="connsiteX366" fmla="*/ 308334 w 531195"/>
                    <a:gd name="connsiteY366" fmla="*/ 25873 h 605230"/>
                    <a:gd name="connsiteX367" fmla="*/ 308419 w 531195"/>
                    <a:gd name="connsiteY367" fmla="*/ 28671 h 605230"/>
                    <a:gd name="connsiteX368" fmla="*/ 308165 w 531195"/>
                    <a:gd name="connsiteY368" fmla="*/ 38589 h 605230"/>
                    <a:gd name="connsiteX369" fmla="*/ 308249 w 531195"/>
                    <a:gd name="connsiteY369" fmla="*/ 42065 h 605230"/>
                    <a:gd name="connsiteX370" fmla="*/ 309353 w 531195"/>
                    <a:gd name="connsiteY370" fmla="*/ 45117 h 605230"/>
                    <a:gd name="connsiteX371" fmla="*/ 312750 w 531195"/>
                    <a:gd name="connsiteY371" fmla="*/ 47406 h 605230"/>
                    <a:gd name="connsiteX372" fmla="*/ 319373 w 531195"/>
                    <a:gd name="connsiteY372" fmla="*/ 48339 h 605230"/>
                    <a:gd name="connsiteX373" fmla="*/ 323703 w 531195"/>
                    <a:gd name="connsiteY373" fmla="*/ 48169 h 605230"/>
                    <a:gd name="connsiteX374" fmla="*/ 327694 w 531195"/>
                    <a:gd name="connsiteY374" fmla="*/ 47152 h 605230"/>
                    <a:gd name="connsiteX375" fmla="*/ 330666 w 531195"/>
                    <a:gd name="connsiteY375" fmla="*/ 44863 h 605230"/>
                    <a:gd name="connsiteX376" fmla="*/ 332025 w 531195"/>
                    <a:gd name="connsiteY376" fmla="*/ 40709 h 605230"/>
                    <a:gd name="connsiteX377" fmla="*/ 323449 w 531195"/>
                    <a:gd name="connsiteY377" fmla="*/ 40539 h 605230"/>
                    <a:gd name="connsiteX378" fmla="*/ 323279 w 531195"/>
                    <a:gd name="connsiteY378" fmla="*/ 41302 h 605230"/>
                    <a:gd name="connsiteX379" fmla="*/ 322685 w 531195"/>
                    <a:gd name="connsiteY379" fmla="*/ 42150 h 605230"/>
                    <a:gd name="connsiteX380" fmla="*/ 321666 w 531195"/>
                    <a:gd name="connsiteY380" fmla="*/ 42744 h 605230"/>
                    <a:gd name="connsiteX381" fmla="*/ 319882 w 531195"/>
                    <a:gd name="connsiteY381" fmla="*/ 42913 h 605230"/>
                    <a:gd name="connsiteX382" fmla="*/ 317845 w 531195"/>
                    <a:gd name="connsiteY382" fmla="*/ 42320 h 605230"/>
                    <a:gd name="connsiteX383" fmla="*/ 316911 w 531195"/>
                    <a:gd name="connsiteY383" fmla="*/ 40624 h 605230"/>
                    <a:gd name="connsiteX384" fmla="*/ 317760 w 531195"/>
                    <a:gd name="connsiteY384" fmla="*/ 39098 h 605230"/>
                    <a:gd name="connsiteX385" fmla="*/ 319543 w 531195"/>
                    <a:gd name="connsiteY385" fmla="*/ 38505 h 605230"/>
                    <a:gd name="connsiteX386" fmla="*/ 322175 w 531195"/>
                    <a:gd name="connsiteY386" fmla="*/ 38250 h 605230"/>
                    <a:gd name="connsiteX387" fmla="*/ 325147 w 531195"/>
                    <a:gd name="connsiteY387" fmla="*/ 37827 h 605230"/>
                    <a:gd name="connsiteX388" fmla="*/ 328119 w 531195"/>
                    <a:gd name="connsiteY388" fmla="*/ 37148 h 605230"/>
                    <a:gd name="connsiteX389" fmla="*/ 330751 w 531195"/>
                    <a:gd name="connsiteY389" fmla="*/ 35961 h 605230"/>
                    <a:gd name="connsiteX390" fmla="*/ 332619 w 531195"/>
                    <a:gd name="connsiteY390" fmla="*/ 33842 h 605230"/>
                    <a:gd name="connsiteX391" fmla="*/ 333383 w 531195"/>
                    <a:gd name="connsiteY391" fmla="*/ 30621 h 605230"/>
                    <a:gd name="connsiteX392" fmla="*/ 332789 w 531195"/>
                    <a:gd name="connsiteY392" fmla="*/ 27314 h 605230"/>
                    <a:gd name="connsiteX393" fmla="*/ 331006 w 531195"/>
                    <a:gd name="connsiteY393" fmla="*/ 25025 h 605230"/>
                    <a:gd name="connsiteX394" fmla="*/ 328374 w 531195"/>
                    <a:gd name="connsiteY394" fmla="*/ 23669 h 605230"/>
                    <a:gd name="connsiteX395" fmla="*/ 325062 w 531195"/>
                    <a:gd name="connsiteY395" fmla="*/ 23160 h 605230"/>
                    <a:gd name="connsiteX396" fmla="*/ 285122 w 531195"/>
                    <a:gd name="connsiteY396" fmla="*/ 9 h 605230"/>
                    <a:gd name="connsiteX397" fmla="*/ 349771 w 531195"/>
                    <a:gd name="connsiteY397" fmla="*/ 5018 h 605230"/>
                    <a:gd name="connsiteX398" fmla="*/ 529021 w 531195"/>
                    <a:gd name="connsiteY398" fmla="*/ 189575 h 605230"/>
                    <a:gd name="connsiteX399" fmla="*/ 418805 w 531195"/>
                    <a:gd name="connsiteY399" fmla="*/ 457975 h 605230"/>
                    <a:gd name="connsiteX400" fmla="*/ 426277 w 531195"/>
                    <a:gd name="connsiteY400" fmla="*/ 605230 h 605230"/>
                    <a:gd name="connsiteX401" fmla="*/ 213487 w 531195"/>
                    <a:gd name="connsiteY401" fmla="*/ 605230 h 605230"/>
                    <a:gd name="connsiteX402" fmla="*/ 197184 w 531195"/>
                    <a:gd name="connsiteY402" fmla="*/ 537494 h 605230"/>
                    <a:gd name="connsiteX403" fmla="*/ 132906 w 531195"/>
                    <a:gd name="connsiteY403" fmla="*/ 557586 h 605230"/>
                    <a:gd name="connsiteX404" fmla="*/ 84676 w 531195"/>
                    <a:gd name="connsiteY404" fmla="*/ 495276 h 605230"/>
                    <a:gd name="connsiteX405" fmla="*/ 47994 w 531195"/>
                    <a:gd name="connsiteY405" fmla="*/ 467046 h 605230"/>
                    <a:gd name="connsiteX406" fmla="*/ 69731 w 531195"/>
                    <a:gd name="connsiteY406" fmla="*/ 439324 h 605230"/>
                    <a:gd name="connsiteX407" fmla="*/ 37974 w 531195"/>
                    <a:gd name="connsiteY407" fmla="*/ 433729 h 605230"/>
                    <a:gd name="connsiteX408" fmla="*/ 48248 w 531195"/>
                    <a:gd name="connsiteY408" fmla="*/ 388544 h 605230"/>
                    <a:gd name="connsiteX409" fmla="*/ 2650 w 531195"/>
                    <a:gd name="connsiteY409" fmla="*/ 369215 h 605230"/>
                    <a:gd name="connsiteX410" fmla="*/ 55890 w 531195"/>
                    <a:gd name="connsiteY410" fmla="*/ 260278 h 605230"/>
                    <a:gd name="connsiteX411" fmla="*/ 285122 w 531195"/>
                    <a:gd name="connsiteY411" fmla="*/ 9 h 60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531195" h="605230">
                      <a:moveTo>
                        <a:pt x="466933" y="272302"/>
                      </a:moveTo>
                      <a:cubicBezTo>
                        <a:pt x="467614" y="272302"/>
                        <a:pt x="468209" y="272472"/>
                        <a:pt x="468804" y="272727"/>
                      </a:cubicBezTo>
                      <a:cubicBezTo>
                        <a:pt x="469400" y="273067"/>
                        <a:pt x="469910" y="273663"/>
                        <a:pt x="470336" y="274343"/>
                      </a:cubicBezTo>
                      <a:cubicBezTo>
                        <a:pt x="470761" y="275193"/>
                        <a:pt x="471016" y="275873"/>
                        <a:pt x="470931" y="276553"/>
                      </a:cubicBezTo>
                      <a:cubicBezTo>
                        <a:pt x="470846" y="277234"/>
                        <a:pt x="470676" y="277829"/>
                        <a:pt x="470250" y="278424"/>
                      </a:cubicBezTo>
                      <a:cubicBezTo>
                        <a:pt x="469910" y="279019"/>
                        <a:pt x="469400" y="279529"/>
                        <a:pt x="468804" y="279954"/>
                      </a:cubicBezTo>
                      <a:cubicBezTo>
                        <a:pt x="468209" y="280464"/>
                        <a:pt x="467528" y="280890"/>
                        <a:pt x="466933" y="281230"/>
                      </a:cubicBezTo>
                      <a:cubicBezTo>
                        <a:pt x="466253" y="281655"/>
                        <a:pt x="465572" y="281910"/>
                        <a:pt x="464807" y="282250"/>
                      </a:cubicBezTo>
                      <a:cubicBezTo>
                        <a:pt x="464126" y="282505"/>
                        <a:pt x="463360" y="282590"/>
                        <a:pt x="462680" y="282675"/>
                      </a:cubicBezTo>
                      <a:cubicBezTo>
                        <a:pt x="461999" y="282675"/>
                        <a:pt x="461319" y="282505"/>
                        <a:pt x="460724" y="282250"/>
                      </a:cubicBezTo>
                      <a:cubicBezTo>
                        <a:pt x="460128" y="281910"/>
                        <a:pt x="459618" y="281400"/>
                        <a:pt x="459192" y="280550"/>
                      </a:cubicBezTo>
                      <a:cubicBezTo>
                        <a:pt x="458767" y="279784"/>
                        <a:pt x="458597" y="279104"/>
                        <a:pt x="458682" y="278424"/>
                      </a:cubicBezTo>
                      <a:cubicBezTo>
                        <a:pt x="458682" y="277744"/>
                        <a:pt x="458937" y="277149"/>
                        <a:pt x="459277" y="276553"/>
                      </a:cubicBezTo>
                      <a:cubicBezTo>
                        <a:pt x="459703" y="275958"/>
                        <a:pt x="460213" y="275448"/>
                        <a:pt x="460809" y="274938"/>
                      </a:cubicBezTo>
                      <a:cubicBezTo>
                        <a:pt x="461404" y="274513"/>
                        <a:pt x="461999" y="274088"/>
                        <a:pt x="462680" y="273663"/>
                      </a:cubicBezTo>
                      <a:cubicBezTo>
                        <a:pt x="463360" y="273322"/>
                        <a:pt x="464041" y="272982"/>
                        <a:pt x="464807" y="272727"/>
                      </a:cubicBezTo>
                      <a:cubicBezTo>
                        <a:pt x="465487" y="272472"/>
                        <a:pt x="466253" y="272302"/>
                        <a:pt x="466933" y="272302"/>
                      </a:cubicBezTo>
                      <a:close/>
                      <a:moveTo>
                        <a:pt x="467035" y="262652"/>
                      </a:moveTo>
                      <a:cubicBezTo>
                        <a:pt x="465507" y="262567"/>
                        <a:pt x="463893" y="262736"/>
                        <a:pt x="462365" y="263245"/>
                      </a:cubicBezTo>
                      <a:cubicBezTo>
                        <a:pt x="460837" y="263669"/>
                        <a:pt x="459393" y="264347"/>
                        <a:pt x="458035" y="265025"/>
                      </a:cubicBezTo>
                      <a:cubicBezTo>
                        <a:pt x="456676" y="265873"/>
                        <a:pt x="455317" y="266806"/>
                        <a:pt x="454129" y="267992"/>
                      </a:cubicBezTo>
                      <a:cubicBezTo>
                        <a:pt x="452940" y="269179"/>
                        <a:pt x="452006" y="270451"/>
                        <a:pt x="451242" y="271892"/>
                      </a:cubicBezTo>
                      <a:cubicBezTo>
                        <a:pt x="450562" y="273333"/>
                        <a:pt x="450138" y="274775"/>
                        <a:pt x="450138" y="276385"/>
                      </a:cubicBezTo>
                      <a:cubicBezTo>
                        <a:pt x="450053" y="277996"/>
                        <a:pt x="450477" y="279522"/>
                        <a:pt x="451411" y="281133"/>
                      </a:cubicBezTo>
                      <a:cubicBezTo>
                        <a:pt x="451921" y="282235"/>
                        <a:pt x="452515" y="282998"/>
                        <a:pt x="453110" y="283676"/>
                      </a:cubicBezTo>
                      <a:cubicBezTo>
                        <a:pt x="453704" y="284269"/>
                        <a:pt x="454298" y="284693"/>
                        <a:pt x="454893" y="285032"/>
                      </a:cubicBezTo>
                      <a:cubicBezTo>
                        <a:pt x="455402" y="285372"/>
                        <a:pt x="455997" y="285626"/>
                        <a:pt x="456506" y="285711"/>
                      </a:cubicBezTo>
                      <a:cubicBezTo>
                        <a:pt x="457101" y="285880"/>
                        <a:pt x="457525" y="285965"/>
                        <a:pt x="458035" y="286050"/>
                      </a:cubicBezTo>
                      <a:lnTo>
                        <a:pt x="458119" y="286134"/>
                      </a:lnTo>
                      <a:lnTo>
                        <a:pt x="455657" y="287491"/>
                      </a:lnTo>
                      <a:lnTo>
                        <a:pt x="460242" y="295799"/>
                      </a:lnTo>
                      <a:lnTo>
                        <a:pt x="491235" y="278589"/>
                      </a:lnTo>
                      <a:lnTo>
                        <a:pt x="486480" y="270027"/>
                      </a:lnTo>
                      <a:lnTo>
                        <a:pt x="475526" y="276046"/>
                      </a:lnTo>
                      <a:lnTo>
                        <a:pt x="475442" y="275961"/>
                      </a:lnTo>
                      <a:cubicBezTo>
                        <a:pt x="476036" y="274775"/>
                        <a:pt x="476291" y="273503"/>
                        <a:pt x="476291" y="272147"/>
                      </a:cubicBezTo>
                      <a:cubicBezTo>
                        <a:pt x="476206" y="270790"/>
                        <a:pt x="475781" y="269434"/>
                        <a:pt x="475102" y="268162"/>
                      </a:cubicBezTo>
                      <a:cubicBezTo>
                        <a:pt x="474083" y="266297"/>
                        <a:pt x="472809" y="264856"/>
                        <a:pt x="471451" y="264093"/>
                      </a:cubicBezTo>
                      <a:cubicBezTo>
                        <a:pt x="470007" y="263245"/>
                        <a:pt x="468479" y="262736"/>
                        <a:pt x="467035" y="262652"/>
                      </a:cubicBezTo>
                      <a:close/>
                      <a:moveTo>
                        <a:pt x="451242" y="227554"/>
                      </a:moveTo>
                      <a:cubicBezTo>
                        <a:pt x="448864" y="227894"/>
                        <a:pt x="446402" y="228741"/>
                        <a:pt x="443939" y="230098"/>
                      </a:cubicBezTo>
                      <a:cubicBezTo>
                        <a:pt x="441731" y="231369"/>
                        <a:pt x="439778" y="232895"/>
                        <a:pt x="438165" y="234676"/>
                      </a:cubicBezTo>
                      <a:cubicBezTo>
                        <a:pt x="436552" y="236456"/>
                        <a:pt x="435448" y="238491"/>
                        <a:pt x="434684" y="240610"/>
                      </a:cubicBezTo>
                      <a:cubicBezTo>
                        <a:pt x="434004" y="242729"/>
                        <a:pt x="433750" y="245018"/>
                        <a:pt x="434004" y="247392"/>
                      </a:cubicBezTo>
                      <a:cubicBezTo>
                        <a:pt x="434259" y="249850"/>
                        <a:pt x="435108" y="252309"/>
                        <a:pt x="436467" y="254767"/>
                      </a:cubicBezTo>
                      <a:cubicBezTo>
                        <a:pt x="437741" y="257056"/>
                        <a:pt x="439184" y="258837"/>
                        <a:pt x="440967" y="260193"/>
                      </a:cubicBezTo>
                      <a:cubicBezTo>
                        <a:pt x="442665" y="261550"/>
                        <a:pt x="444534" y="262482"/>
                        <a:pt x="446487" y="262991"/>
                      </a:cubicBezTo>
                      <a:cubicBezTo>
                        <a:pt x="448355" y="263499"/>
                        <a:pt x="450223" y="263669"/>
                        <a:pt x="452091" y="263415"/>
                      </a:cubicBezTo>
                      <a:cubicBezTo>
                        <a:pt x="453959" y="263160"/>
                        <a:pt x="455742" y="262652"/>
                        <a:pt x="457270" y="261804"/>
                      </a:cubicBezTo>
                      <a:lnTo>
                        <a:pt x="452091" y="252394"/>
                      </a:lnTo>
                      <a:cubicBezTo>
                        <a:pt x="451242" y="252648"/>
                        <a:pt x="450477" y="252818"/>
                        <a:pt x="449713" y="252987"/>
                      </a:cubicBezTo>
                      <a:cubicBezTo>
                        <a:pt x="448949" y="253072"/>
                        <a:pt x="448185" y="253072"/>
                        <a:pt x="447505" y="252902"/>
                      </a:cubicBezTo>
                      <a:cubicBezTo>
                        <a:pt x="446826" y="252818"/>
                        <a:pt x="446232" y="252479"/>
                        <a:pt x="445637" y="252055"/>
                      </a:cubicBezTo>
                      <a:cubicBezTo>
                        <a:pt x="445043" y="251631"/>
                        <a:pt x="444534" y="251037"/>
                        <a:pt x="444109" y="250274"/>
                      </a:cubicBezTo>
                      <a:cubicBezTo>
                        <a:pt x="443430" y="249088"/>
                        <a:pt x="443175" y="248070"/>
                        <a:pt x="443260" y="247053"/>
                      </a:cubicBezTo>
                      <a:cubicBezTo>
                        <a:pt x="443345" y="246036"/>
                        <a:pt x="443684" y="245018"/>
                        <a:pt x="444194" y="244171"/>
                      </a:cubicBezTo>
                      <a:cubicBezTo>
                        <a:pt x="444788" y="243238"/>
                        <a:pt x="445468" y="242390"/>
                        <a:pt x="446402" y="241627"/>
                      </a:cubicBezTo>
                      <a:cubicBezTo>
                        <a:pt x="447336" y="240864"/>
                        <a:pt x="448270" y="240186"/>
                        <a:pt x="449289" y="239593"/>
                      </a:cubicBezTo>
                      <a:cubicBezTo>
                        <a:pt x="450308" y="239084"/>
                        <a:pt x="451411" y="238575"/>
                        <a:pt x="452600" y="238236"/>
                      </a:cubicBezTo>
                      <a:cubicBezTo>
                        <a:pt x="453704" y="237897"/>
                        <a:pt x="454808" y="237643"/>
                        <a:pt x="455827" y="237643"/>
                      </a:cubicBezTo>
                      <a:cubicBezTo>
                        <a:pt x="456931" y="237643"/>
                        <a:pt x="457865" y="237897"/>
                        <a:pt x="458799" y="238406"/>
                      </a:cubicBezTo>
                      <a:cubicBezTo>
                        <a:pt x="459733" y="238914"/>
                        <a:pt x="460497" y="239677"/>
                        <a:pt x="461091" y="240779"/>
                      </a:cubicBezTo>
                      <a:cubicBezTo>
                        <a:pt x="461601" y="241797"/>
                        <a:pt x="461941" y="242729"/>
                        <a:pt x="461856" y="243492"/>
                      </a:cubicBezTo>
                      <a:cubicBezTo>
                        <a:pt x="461856" y="244340"/>
                        <a:pt x="461686" y="245103"/>
                        <a:pt x="461431" y="245781"/>
                      </a:cubicBezTo>
                      <a:cubicBezTo>
                        <a:pt x="461091" y="246375"/>
                        <a:pt x="460752" y="246883"/>
                        <a:pt x="460327" y="247392"/>
                      </a:cubicBezTo>
                      <a:cubicBezTo>
                        <a:pt x="459903" y="247816"/>
                        <a:pt x="459563" y="248070"/>
                        <a:pt x="459308" y="248325"/>
                      </a:cubicBezTo>
                      <a:lnTo>
                        <a:pt x="464488" y="257565"/>
                      </a:lnTo>
                      <a:cubicBezTo>
                        <a:pt x="468139" y="255022"/>
                        <a:pt x="470347" y="251970"/>
                        <a:pt x="471196" y="248494"/>
                      </a:cubicBezTo>
                      <a:cubicBezTo>
                        <a:pt x="472045" y="244934"/>
                        <a:pt x="471281" y="241034"/>
                        <a:pt x="468988" y="236795"/>
                      </a:cubicBezTo>
                      <a:cubicBezTo>
                        <a:pt x="467630" y="234421"/>
                        <a:pt x="466016" y="232387"/>
                        <a:pt x="464148" y="230946"/>
                      </a:cubicBezTo>
                      <a:cubicBezTo>
                        <a:pt x="462365" y="229504"/>
                        <a:pt x="460327" y="228402"/>
                        <a:pt x="458119" y="227809"/>
                      </a:cubicBezTo>
                      <a:cubicBezTo>
                        <a:pt x="455912" y="227215"/>
                        <a:pt x="453619" y="227131"/>
                        <a:pt x="451242" y="227554"/>
                      </a:cubicBezTo>
                      <a:close/>
                      <a:moveTo>
                        <a:pt x="389086" y="211447"/>
                      </a:moveTo>
                      <a:lnTo>
                        <a:pt x="375585" y="254513"/>
                      </a:lnTo>
                      <a:lnTo>
                        <a:pt x="387557" y="258243"/>
                      </a:lnTo>
                      <a:lnTo>
                        <a:pt x="392737" y="241712"/>
                      </a:lnTo>
                      <a:cubicBezTo>
                        <a:pt x="393162" y="240440"/>
                        <a:pt x="393586" y="239423"/>
                        <a:pt x="394181" y="238830"/>
                      </a:cubicBezTo>
                      <a:cubicBezTo>
                        <a:pt x="394690" y="238151"/>
                        <a:pt x="395284" y="237558"/>
                        <a:pt x="395879" y="237304"/>
                      </a:cubicBezTo>
                      <a:cubicBezTo>
                        <a:pt x="396473" y="237049"/>
                        <a:pt x="397068" y="236880"/>
                        <a:pt x="397662" y="236880"/>
                      </a:cubicBezTo>
                      <a:cubicBezTo>
                        <a:pt x="398341" y="236880"/>
                        <a:pt x="398851" y="236965"/>
                        <a:pt x="399360" y="237134"/>
                      </a:cubicBezTo>
                      <a:cubicBezTo>
                        <a:pt x="400294" y="237388"/>
                        <a:pt x="400974" y="237812"/>
                        <a:pt x="401313" y="238236"/>
                      </a:cubicBezTo>
                      <a:cubicBezTo>
                        <a:pt x="401738" y="238745"/>
                        <a:pt x="401993" y="239254"/>
                        <a:pt x="402162" y="239932"/>
                      </a:cubicBezTo>
                      <a:cubicBezTo>
                        <a:pt x="402247" y="240525"/>
                        <a:pt x="402247" y="241203"/>
                        <a:pt x="402077" y="242051"/>
                      </a:cubicBezTo>
                      <a:cubicBezTo>
                        <a:pt x="401908" y="242814"/>
                        <a:pt x="401653" y="243662"/>
                        <a:pt x="401398" y="244510"/>
                      </a:cubicBezTo>
                      <a:lnTo>
                        <a:pt x="396303" y="260956"/>
                      </a:lnTo>
                      <a:lnTo>
                        <a:pt x="408276" y="264686"/>
                      </a:lnTo>
                      <a:lnTo>
                        <a:pt x="414984" y="243238"/>
                      </a:lnTo>
                      <a:cubicBezTo>
                        <a:pt x="415494" y="241373"/>
                        <a:pt x="415748" y="239762"/>
                        <a:pt x="415578" y="238236"/>
                      </a:cubicBezTo>
                      <a:cubicBezTo>
                        <a:pt x="415409" y="236710"/>
                        <a:pt x="414899" y="235354"/>
                        <a:pt x="414220" y="234167"/>
                      </a:cubicBezTo>
                      <a:cubicBezTo>
                        <a:pt x="413456" y="232980"/>
                        <a:pt x="412522" y="231963"/>
                        <a:pt x="411333" y="231200"/>
                      </a:cubicBezTo>
                      <a:cubicBezTo>
                        <a:pt x="410229" y="230267"/>
                        <a:pt x="408870" y="229674"/>
                        <a:pt x="407512" y="229250"/>
                      </a:cubicBezTo>
                      <a:cubicBezTo>
                        <a:pt x="404964" y="228402"/>
                        <a:pt x="402842" y="228148"/>
                        <a:pt x="401058" y="228487"/>
                      </a:cubicBezTo>
                      <a:cubicBezTo>
                        <a:pt x="399360" y="228826"/>
                        <a:pt x="397832" y="229420"/>
                        <a:pt x="396388" y="230352"/>
                      </a:cubicBezTo>
                      <a:lnTo>
                        <a:pt x="396303" y="230267"/>
                      </a:lnTo>
                      <a:lnTo>
                        <a:pt x="401058" y="215177"/>
                      </a:lnTo>
                      <a:close/>
                      <a:moveTo>
                        <a:pt x="464393" y="183460"/>
                      </a:moveTo>
                      <a:lnTo>
                        <a:pt x="475103" y="186167"/>
                      </a:lnTo>
                      <a:cubicBezTo>
                        <a:pt x="479013" y="187097"/>
                        <a:pt x="480543" y="189297"/>
                        <a:pt x="479778" y="192596"/>
                      </a:cubicBezTo>
                      <a:cubicBezTo>
                        <a:pt x="479438" y="193695"/>
                        <a:pt x="479098" y="194541"/>
                        <a:pt x="478588" y="195134"/>
                      </a:cubicBezTo>
                      <a:cubicBezTo>
                        <a:pt x="477993" y="195641"/>
                        <a:pt x="477398" y="196064"/>
                        <a:pt x="476718" y="196318"/>
                      </a:cubicBezTo>
                      <a:cubicBezTo>
                        <a:pt x="475953" y="196572"/>
                        <a:pt x="475188" y="196656"/>
                        <a:pt x="474338" y="196572"/>
                      </a:cubicBezTo>
                      <a:cubicBezTo>
                        <a:pt x="473488" y="196572"/>
                        <a:pt x="472638" y="196402"/>
                        <a:pt x="471788" y="196233"/>
                      </a:cubicBezTo>
                      <a:lnTo>
                        <a:pt x="461843" y="193695"/>
                      </a:lnTo>
                      <a:close/>
                      <a:moveTo>
                        <a:pt x="248811" y="174400"/>
                      </a:moveTo>
                      <a:lnTo>
                        <a:pt x="232593" y="184404"/>
                      </a:lnTo>
                      <a:cubicBezTo>
                        <a:pt x="231234" y="185251"/>
                        <a:pt x="230130" y="186184"/>
                        <a:pt x="229451" y="187286"/>
                      </a:cubicBezTo>
                      <a:cubicBezTo>
                        <a:pt x="228687" y="188303"/>
                        <a:pt x="228262" y="189405"/>
                        <a:pt x="228092" y="190592"/>
                      </a:cubicBezTo>
                      <a:cubicBezTo>
                        <a:pt x="227838" y="191779"/>
                        <a:pt x="227923" y="192966"/>
                        <a:pt x="228177" y="194068"/>
                      </a:cubicBezTo>
                      <a:cubicBezTo>
                        <a:pt x="228432" y="195340"/>
                        <a:pt x="228941" y="196442"/>
                        <a:pt x="229536" y="197459"/>
                      </a:cubicBezTo>
                      <a:cubicBezTo>
                        <a:pt x="230725" y="199409"/>
                        <a:pt x="231998" y="200765"/>
                        <a:pt x="233272" y="201528"/>
                      </a:cubicBezTo>
                      <a:cubicBezTo>
                        <a:pt x="234546" y="202207"/>
                        <a:pt x="235904" y="202715"/>
                        <a:pt x="237263" y="202885"/>
                      </a:cubicBezTo>
                      <a:lnTo>
                        <a:pt x="237348" y="202970"/>
                      </a:lnTo>
                      <a:lnTo>
                        <a:pt x="225885" y="210091"/>
                      </a:lnTo>
                      <a:lnTo>
                        <a:pt x="231489" y="219077"/>
                      </a:lnTo>
                      <a:lnTo>
                        <a:pt x="264010" y="198985"/>
                      </a:lnTo>
                      <a:lnTo>
                        <a:pt x="258491" y="189999"/>
                      </a:lnTo>
                      <a:lnTo>
                        <a:pt x="245924" y="197713"/>
                      </a:lnTo>
                      <a:cubicBezTo>
                        <a:pt x="244990" y="198307"/>
                        <a:pt x="244141" y="198646"/>
                        <a:pt x="243461" y="198731"/>
                      </a:cubicBezTo>
                      <a:cubicBezTo>
                        <a:pt x="242697" y="198900"/>
                        <a:pt x="242103" y="198900"/>
                        <a:pt x="241508" y="198731"/>
                      </a:cubicBezTo>
                      <a:cubicBezTo>
                        <a:pt x="240914" y="198646"/>
                        <a:pt x="240490" y="198392"/>
                        <a:pt x="240065" y="198053"/>
                      </a:cubicBezTo>
                      <a:cubicBezTo>
                        <a:pt x="239725" y="197713"/>
                        <a:pt x="239386" y="197290"/>
                        <a:pt x="239131" y="196866"/>
                      </a:cubicBezTo>
                      <a:cubicBezTo>
                        <a:pt x="238791" y="196272"/>
                        <a:pt x="238537" y="195679"/>
                        <a:pt x="238537" y="195085"/>
                      </a:cubicBezTo>
                      <a:cubicBezTo>
                        <a:pt x="238537" y="194577"/>
                        <a:pt x="238621" y="194068"/>
                        <a:pt x="238961" y="193644"/>
                      </a:cubicBezTo>
                      <a:cubicBezTo>
                        <a:pt x="239216" y="193136"/>
                        <a:pt x="239640" y="192712"/>
                        <a:pt x="240150" y="192288"/>
                      </a:cubicBezTo>
                      <a:cubicBezTo>
                        <a:pt x="240744" y="191864"/>
                        <a:pt x="241339" y="191440"/>
                        <a:pt x="242018" y="191101"/>
                      </a:cubicBezTo>
                      <a:lnTo>
                        <a:pt x="254415" y="183386"/>
                      </a:lnTo>
                      <a:close/>
                      <a:moveTo>
                        <a:pt x="313543" y="173440"/>
                      </a:moveTo>
                      <a:lnTo>
                        <a:pt x="313713" y="173440"/>
                      </a:lnTo>
                      <a:lnTo>
                        <a:pt x="321277" y="199126"/>
                      </a:lnTo>
                      <a:lnTo>
                        <a:pt x="305470" y="199126"/>
                      </a:lnTo>
                      <a:close/>
                      <a:moveTo>
                        <a:pt x="401933" y="172029"/>
                      </a:moveTo>
                      <a:lnTo>
                        <a:pt x="401933" y="175834"/>
                      </a:lnTo>
                      <a:cubicBezTo>
                        <a:pt x="401848" y="177948"/>
                        <a:pt x="401168" y="179640"/>
                        <a:pt x="399893" y="180654"/>
                      </a:cubicBezTo>
                      <a:cubicBezTo>
                        <a:pt x="398619" y="181754"/>
                        <a:pt x="397089" y="182261"/>
                        <a:pt x="395304" y="182261"/>
                      </a:cubicBezTo>
                      <a:cubicBezTo>
                        <a:pt x="393859" y="182261"/>
                        <a:pt x="392670" y="181838"/>
                        <a:pt x="391735" y="181077"/>
                      </a:cubicBezTo>
                      <a:cubicBezTo>
                        <a:pt x="390800" y="180232"/>
                        <a:pt x="390290" y="179386"/>
                        <a:pt x="390290" y="178456"/>
                      </a:cubicBezTo>
                      <a:cubicBezTo>
                        <a:pt x="390290" y="177018"/>
                        <a:pt x="390800" y="176088"/>
                        <a:pt x="391650" y="175496"/>
                      </a:cubicBezTo>
                      <a:cubicBezTo>
                        <a:pt x="392585" y="174904"/>
                        <a:pt x="393944" y="174397"/>
                        <a:pt x="395644" y="173974"/>
                      </a:cubicBezTo>
                      <a:cubicBezTo>
                        <a:pt x="396749" y="173720"/>
                        <a:pt x="397854" y="173467"/>
                        <a:pt x="398874" y="173128"/>
                      </a:cubicBezTo>
                      <a:cubicBezTo>
                        <a:pt x="399978" y="172875"/>
                        <a:pt x="400913" y="172452"/>
                        <a:pt x="401933" y="172029"/>
                      </a:cubicBezTo>
                      <a:close/>
                      <a:moveTo>
                        <a:pt x="469033" y="164902"/>
                      </a:moveTo>
                      <a:lnTo>
                        <a:pt x="478041" y="167186"/>
                      </a:lnTo>
                      <a:cubicBezTo>
                        <a:pt x="479740" y="167608"/>
                        <a:pt x="481100" y="168200"/>
                        <a:pt x="482034" y="169046"/>
                      </a:cubicBezTo>
                      <a:cubicBezTo>
                        <a:pt x="482884" y="169892"/>
                        <a:pt x="483224" y="170991"/>
                        <a:pt x="482799" y="172429"/>
                      </a:cubicBezTo>
                      <a:cubicBezTo>
                        <a:pt x="482374" y="174205"/>
                        <a:pt x="481609" y="175220"/>
                        <a:pt x="480420" y="175643"/>
                      </a:cubicBezTo>
                      <a:cubicBezTo>
                        <a:pt x="479230" y="175981"/>
                        <a:pt x="477701" y="175897"/>
                        <a:pt x="475916" y="175474"/>
                      </a:cubicBezTo>
                      <a:lnTo>
                        <a:pt x="466994" y="173190"/>
                      </a:lnTo>
                      <a:close/>
                      <a:moveTo>
                        <a:pt x="397407" y="148204"/>
                      </a:moveTo>
                      <a:cubicBezTo>
                        <a:pt x="394945" y="148204"/>
                        <a:pt x="392482" y="148289"/>
                        <a:pt x="390020" y="148628"/>
                      </a:cubicBezTo>
                      <a:cubicBezTo>
                        <a:pt x="387557" y="148967"/>
                        <a:pt x="385265" y="149561"/>
                        <a:pt x="383227" y="150578"/>
                      </a:cubicBezTo>
                      <a:cubicBezTo>
                        <a:pt x="381189" y="151511"/>
                        <a:pt x="379576" y="152867"/>
                        <a:pt x="378217" y="154647"/>
                      </a:cubicBezTo>
                      <a:cubicBezTo>
                        <a:pt x="376859" y="156428"/>
                        <a:pt x="376179" y="158801"/>
                        <a:pt x="376094" y="161769"/>
                      </a:cubicBezTo>
                      <a:lnTo>
                        <a:pt x="390784" y="161769"/>
                      </a:lnTo>
                      <a:cubicBezTo>
                        <a:pt x="390784" y="161345"/>
                        <a:pt x="390869" y="160836"/>
                        <a:pt x="391039" y="160327"/>
                      </a:cubicBezTo>
                      <a:cubicBezTo>
                        <a:pt x="391209" y="159819"/>
                        <a:pt x="391463" y="159395"/>
                        <a:pt x="391973" y="158971"/>
                      </a:cubicBezTo>
                      <a:cubicBezTo>
                        <a:pt x="392397" y="158462"/>
                        <a:pt x="392992" y="158208"/>
                        <a:pt x="393756" y="157869"/>
                      </a:cubicBezTo>
                      <a:cubicBezTo>
                        <a:pt x="394435" y="157615"/>
                        <a:pt x="395454" y="157530"/>
                        <a:pt x="396643" y="157530"/>
                      </a:cubicBezTo>
                      <a:cubicBezTo>
                        <a:pt x="398002" y="157530"/>
                        <a:pt x="399105" y="157784"/>
                        <a:pt x="400209" y="158378"/>
                      </a:cubicBezTo>
                      <a:cubicBezTo>
                        <a:pt x="401313" y="158971"/>
                        <a:pt x="401908" y="159903"/>
                        <a:pt x="401908" y="161345"/>
                      </a:cubicBezTo>
                      <a:cubicBezTo>
                        <a:pt x="401908" y="162616"/>
                        <a:pt x="401398" y="163549"/>
                        <a:pt x="400549" y="163973"/>
                      </a:cubicBezTo>
                      <a:cubicBezTo>
                        <a:pt x="399615" y="164481"/>
                        <a:pt x="398681" y="164820"/>
                        <a:pt x="397577" y="164990"/>
                      </a:cubicBezTo>
                      <a:cubicBezTo>
                        <a:pt x="396218" y="165244"/>
                        <a:pt x="394775" y="165499"/>
                        <a:pt x="393077" y="165668"/>
                      </a:cubicBezTo>
                      <a:cubicBezTo>
                        <a:pt x="391379" y="165838"/>
                        <a:pt x="389680" y="166092"/>
                        <a:pt x="387982" y="166431"/>
                      </a:cubicBezTo>
                      <a:cubicBezTo>
                        <a:pt x="386199" y="166770"/>
                        <a:pt x="384501" y="167194"/>
                        <a:pt x="382887" y="167703"/>
                      </a:cubicBezTo>
                      <a:cubicBezTo>
                        <a:pt x="381189" y="168212"/>
                        <a:pt x="379745" y="168974"/>
                        <a:pt x="378472" y="169992"/>
                      </a:cubicBezTo>
                      <a:cubicBezTo>
                        <a:pt x="377113" y="170924"/>
                        <a:pt x="376094" y="172196"/>
                        <a:pt x="375330" y="173637"/>
                      </a:cubicBezTo>
                      <a:cubicBezTo>
                        <a:pt x="374566" y="175078"/>
                        <a:pt x="374141" y="176943"/>
                        <a:pt x="374141" y="179063"/>
                      </a:cubicBezTo>
                      <a:cubicBezTo>
                        <a:pt x="374141" y="181267"/>
                        <a:pt x="374566" y="183132"/>
                        <a:pt x="375330" y="184743"/>
                      </a:cubicBezTo>
                      <a:cubicBezTo>
                        <a:pt x="376094" y="186269"/>
                        <a:pt x="377198" y="187625"/>
                        <a:pt x="378472" y="188642"/>
                      </a:cubicBezTo>
                      <a:cubicBezTo>
                        <a:pt x="379830" y="189660"/>
                        <a:pt x="381359" y="190423"/>
                        <a:pt x="383142" y="190931"/>
                      </a:cubicBezTo>
                      <a:cubicBezTo>
                        <a:pt x="384840" y="191355"/>
                        <a:pt x="386793" y="191610"/>
                        <a:pt x="388831" y="191610"/>
                      </a:cubicBezTo>
                      <a:cubicBezTo>
                        <a:pt x="391379" y="191610"/>
                        <a:pt x="393756" y="191270"/>
                        <a:pt x="396049" y="190592"/>
                      </a:cubicBezTo>
                      <a:cubicBezTo>
                        <a:pt x="398426" y="189914"/>
                        <a:pt x="400464" y="188558"/>
                        <a:pt x="402162" y="186693"/>
                      </a:cubicBezTo>
                      <a:lnTo>
                        <a:pt x="402332" y="186693"/>
                      </a:lnTo>
                      <a:cubicBezTo>
                        <a:pt x="402247" y="187286"/>
                        <a:pt x="402247" y="187879"/>
                        <a:pt x="402417" y="188642"/>
                      </a:cubicBezTo>
                      <a:cubicBezTo>
                        <a:pt x="402502" y="189321"/>
                        <a:pt x="402672" y="189999"/>
                        <a:pt x="402842" y="190592"/>
                      </a:cubicBezTo>
                      <a:lnTo>
                        <a:pt x="418975" y="190592"/>
                      </a:lnTo>
                      <a:cubicBezTo>
                        <a:pt x="418126" y="189236"/>
                        <a:pt x="417531" y="187795"/>
                        <a:pt x="417362" y="186099"/>
                      </a:cubicBezTo>
                      <a:cubicBezTo>
                        <a:pt x="417192" y="184488"/>
                        <a:pt x="417107" y="182878"/>
                        <a:pt x="417107" y="181352"/>
                      </a:cubicBezTo>
                      <a:lnTo>
                        <a:pt x="417107" y="164397"/>
                      </a:lnTo>
                      <a:cubicBezTo>
                        <a:pt x="417107" y="162362"/>
                        <a:pt x="416937" y="160412"/>
                        <a:pt x="416767" y="158462"/>
                      </a:cubicBezTo>
                      <a:cubicBezTo>
                        <a:pt x="416597" y="156597"/>
                        <a:pt x="415918" y="154817"/>
                        <a:pt x="414644" y="153291"/>
                      </a:cubicBezTo>
                      <a:cubicBezTo>
                        <a:pt x="413456" y="151765"/>
                        <a:pt x="411503" y="150493"/>
                        <a:pt x="408870" y="149561"/>
                      </a:cubicBezTo>
                      <a:cubicBezTo>
                        <a:pt x="406153" y="148628"/>
                        <a:pt x="402332" y="148204"/>
                        <a:pt x="397407" y="148204"/>
                      </a:cubicBezTo>
                      <a:close/>
                      <a:moveTo>
                        <a:pt x="455402" y="147526"/>
                      </a:moveTo>
                      <a:lnTo>
                        <a:pt x="441562" y="202546"/>
                      </a:lnTo>
                      <a:lnTo>
                        <a:pt x="472809" y="210430"/>
                      </a:lnTo>
                      <a:cubicBezTo>
                        <a:pt x="475187" y="211023"/>
                        <a:pt x="477649" y="211278"/>
                        <a:pt x="480197" y="211108"/>
                      </a:cubicBezTo>
                      <a:cubicBezTo>
                        <a:pt x="482659" y="211023"/>
                        <a:pt x="485037" y="210430"/>
                        <a:pt x="487159" y="209497"/>
                      </a:cubicBezTo>
                      <a:cubicBezTo>
                        <a:pt x="489282" y="208565"/>
                        <a:pt x="491235" y="207208"/>
                        <a:pt x="492849" y="205428"/>
                      </a:cubicBezTo>
                      <a:cubicBezTo>
                        <a:pt x="494462" y="203648"/>
                        <a:pt x="495651" y="201359"/>
                        <a:pt x="496330" y="198561"/>
                      </a:cubicBezTo>
                      <a:cubicBezTo>
                        <a:pt x="496839" y="196527"/>
                        <a:pt x="497009" y="194746"/>
                        <a:pt x="496839" y="193051"/>
                      </a:cubicBezTo>
                      <a:cubicBezTo>
                        <a:pt x="496670" y="191355"/>
                        <a:pt x="496330" y="189829"/>
                        <a:pt x="495736" y="188558"/>
                      </a:cubicBezTo>
                      <a:cubicBezTo>
                        <a:pt x="495141" y="187201"/>
                        <a:pt x="494377" y="186014"/>
                        <a:pt x="493358" y="184997"/>
                      </a:cubicBezTo>
                      <a:cubicBezTo>
                        <a:pt x="492424" y="184065"/>
                        <a:pt x="491320" y="183132"/>
                        <a:pt x="490216" y="182454"/>
                      </a:cubicBezTo>
                      <a:cubicBezTo>
                        <a:pt x="492509" y="181860"/>
                        <a:pt x="494547" y="180843"/>
                        <a:pt x="496160" y="179487"/>
                      </a:cubicBezTo>
                      <a:cubicBezTo>
                        <a:pt x="497858" y="178215"/>
                        <a:pt x="499047" y="176096"/>
                        <a:pt x="499726" y="173383"/>
                      </a:cubicBezTo>
                      <a:cubicBezTo>
                        <a:pt x="500066" y="171942"/>
                        <a:pt x="500236" y="170416"/>
                        <a:pt x="500151" y="168635"/>
                      </a:cubicBezTo>
                      <a:cubicBezTo>
                        <a:pt x="500066" y="166940"/>
                        <a:pt x="499557" y="165244"/>
                        <a:pt x="498623" y="163464"/>
                      </a:cubicBezTo>
                      <a:cubicBezTo>
                        <a:pt x="497689" y="161769"/>
                        <a:pt x="496160" y="160158"/>
                        <a:pt x="494122" y="158717"/>
                      </a:cubicBezTo>
                      <a:cubicBezTo>
                        <a:pt x="492084" y="157191"/>
                        <a:pt x="489197" y="156004"/>
                        <a:pt x="485631" y="155156"/>
                      </a:cubicBezTo>
                      <a:close/>
                      <a:moveTo>
                        <a:pt x="301032" y="145576"/>
                      </a:moveTo>
                      <a:lnTo>
                        <a:pt x="270294" y="228826"/>
                      </a:lnTo>
                      <a:lnTo>
                        <a:pt x="296107" y="228826"/>
                      </a:lnTo>
                      <a:lnTo>
                        <a:pt x="299843" y="216958"/>
                      </a:lnTo>
                      <a:lnTo>
                        <a:pt x="326336" y="216958"/>
                      </a:lnTo>
                      <a:lnTo>
                        <a:pt x="329817" y="228826"/>
                      </a:lnTo>
                      <a:lnTo>
                        <a:pt x="356480" y="228826"/>
                      </a:lnTo>
                      <a:lnTo>
                        <a:pt x="326166" y="145576"/>
                      </a:lnTo>
                      <a:close/>
                      <a:moveTo>
                        <a:pt x="190561" y="126163"/>
                      </a:moveTo>
                      <a:lnTo>
                        <a:pt x="160078" y="193051"/>
                      </a:lnTo>
                      <a:lnTo>
                        <a:pt x="178673" y="201528"/>
                      </a:lnTo>
                      <a:lnTo>
                        <a:pt x="209072" y="134640"/>
                      </a:lnTo>
                      <a:close/>
                      <a:moveTo>
                        <a:pt x="243546" y="118533"/>
                      </a:moveTo>
                      <a:lnTo>
                        <a:pt x="218497" y="143542"/>
                      </a:lnTo>
                      <a:lnTo>
                        <a:pt x="225885" y="150917"/>
                      </a:lnTo>
                      <a:lnTo>
                        <a:pt x="233951" y="142864"/>
                      </a:lnTo>
                      <a:lnTo>
                        <a:pt x="255434" y="164227"/>
                      </a:lnTo>
                      <a:lnTo>
                        <a:pt x="264265" y="155410"/>
                      </a:lnTo>
                      <a:lnTo>
                        <a:pt x="242867" y="133962"/>
                      </a:lnTo>
                      <a:lnTo>
                        <a:pt x="250934" y="125908"/>
                      </a:lnTo>
                      <a:close/>
                      <a:moveTo>
                        <a:pt x="130189" y="115651"/>
                      </a:moveTo>
                      <a:lnTo>
                        <a:pt x="120933" y="130910"/>
                      </a:lnTo>
                      <a:lnTo>
                        <a:pt x="138510" y="148374"/>
                      </a:lnTo>
                      <a:lnTo>
                        <a:pt x="138425" y="148459"/>
                      </a:lnTo>
                      <a:lnTo>
                        <a:pt x="114819" y="140999"/>
                      </a:lnTo>
                      <a:lnTo>
                        <a:pt x="105479" y="156343"/>
                      </a:lnTo>
                      <a:lnTo>
                        <a:pt x="140548" y="177537"/>
                      </a:lnTo>
                      <a:lnTo>
                        <a:pt x="146662" y="167364"/>
                      </a:lnTo>
                      <a:lnTo>
                        <a:pt x="124245" y="153800"/>
                      </a:lnTo>
                      <a:lnTo>
                        <a:pt x="124245" y="153715"/>
                      </a:lnTo>
                      <a:lnTo>
                        <a:pt x="150398" y="161175"/>
                      </a:lnTo>
                      <a:lnTo>
                        <a:pt x="155323" y="153206"/>
                      </a:lnTo>
                      <a:lnTo>
                        <a:pt x="136557" y="133538"/>
                      </a:lnTo>
                      <a:lnTo>
                        <a:pt x="136557" y="133369"/>
                      </a:lnTo>
                      <a:lnTo>
                        <a:pt x="159059" y="147018"/>
                      </a:lnTo>
                      <a:lnTo>
                        <a:pt x="165257" y="136845"/>
                      </a:lnTo>
                      <a:close/>
                      <a:moveTo>
                        <a:pt x="153285" y="99204"/>
                      </a:moveTo>
                      <a:lnTo>
                        <a:pt x="150143" y="104375"/>
                      </a:lnTo>
                      <a:lnTo>
                        <a:pt x="142416" y="99713"/>
                      </a:lnTo>
                      <a:lnTo>
                        <a:pt x="136472" y="109377"/>
                      </a:lnTo>
                      <a:lnTo>
                        <a:pt x="144284" y="114040"/>
                      </a:lnTo>
                      <a:lnTo>
                        <a:pt x="141652" y="118363"/>
                      </a:lnTo>
                      <a:lnTo>
                        <a:pt x="147596" y="122009"/>
                      </a:lnTo>
                      <a:lnTo>
                        <a:pt x="150228" y="117685"/>
                      </a:lnTo>
                      <a:lnTo>
                        <a:pt x="162370" y="125061"/>
                      </a:lnTo>
                      <a:cubicBezTo>
                        <a:pt x="164069" y="126078"/>
                        <a:pt x="165597" y="126671"/>
                        <a:pt x="166956" y="126756"/>
                      </a:cubicBezTo>
                      <a:cubicBezTo>
                        <a:pt x="168314" y="126841"/>
                        <a:pt x="169503" y="126671"/>
                        <a:pt x="170522" y="126163"/>
                      </a:cubicBezTo>
                      <a:cubicBezTo>
                        <a:pt x="171456" y="125654"/>
                        <a:pt x="172390" y="124891"/>
                        <a:pt x="173154" y="123959"/>
                      </a:cubicBezTo>
                      <a:cubicBezTo>
                        <a:pt x="173918" y="123026"/>
                        <a:pt x="174598" y="122009"/>
                        <a:pt x="175192" y="120991"/>
                      </a:cubicBezTo>
                      <a:cubicBezTo>
                        <a:pt x="175871" y="119974"/>
                        <a:pt x="176466" y="118872"/>
                        <a:pt x="176975" y="117770"/>
                      </a:cubicBezTo>
                      <a:cubicBezTo>
                        <a:pt x="177570" y="116668"/>
                        <a:pt x="178079" y="115566"/>
                        <a:pt x="178673" y="114633"/>
                      </a:cubicBezTo>
                      <a:lnTo>
                        <a:pt x="171371" y="110140"/>
                      </a:lnTo>
                      <a:cubicBezTo>
                        <a:pt x="171031" y="110988"/>
                        <a:pt x="170607" y="111751"/>
                        <a:pt x="170182" y="112429"/>
                      </a:cubicBezTo>
                      <a:cubicBezTo>
                        <a:pt x="169418" y="113701"/>
                        <a:pt x="168654" y="114294"/>
                        <a:pt x="167890" y="114379"/>
                      </a:cubicBezTo>
                      <a:cubicBezTo>
                        <a:pt x="167125" y="114379"/>
                        <a:pt x="166106" y="114040"/>
                        <a:pt x="164918" y="113362"/>
                      </a:cubicBezTo>
                      <a:lnTo>
                        <a:pt x="156087" y="108021"/>
                      </a:lnTo>
                      <a:lnTo>
                        <a:pt x="159229" y="102849"/>
                      </a:lnTo>
                      <a:close/>
                      <a:moveTo>
                        <a:pt x="316741" y="94626"/>
                      </a:moveTo>
                      <a:lnTo>
                        <a:pt x="316741" y="130062"/>
                      </a:lnTo>
                      <a:lnTo>
                        <a:pt x="326590" y="130062"/>
                      </a:lnTo>
                      <a:lnTo>
                        <a:pt x="326590" y="122602"/>
                      </a:lnTo>
                      <a:lnTo>
                        <a:pt x="328289" y="120737"/>
                      </a:lnTo>
                      <a:lnTo>
                        <a:pt x="333553" y="130062"/>
                      </a:lnTo>
                      <a:lnTo>
                        <a:pt x="345441" y="130062"/>
                      </a:lnTo>
                      <a:lnTo>
                        <a:pt x="334742" y="114040"/>
                      </a:lnTo>
                      <a:lnTo>
                        <a:pt x="343997" y="104291"/>
                      </a:lnTo>
                      <a:lnTo>
                        <a:pt x="332874" y="104291"/>
                      </a:lnTo>
                      <a:lnTo>
                        <a:pt x="326590" y="111751"/>
                      </a:lnTo>
                      <a:lnTo>
                        <a:pt x="326590" y="94626"/>
                      </a:lnTo>
                      <a:close/>
                      <a:moveTo>
                        <a:pt x="271669" y="66110"/>
                      </a:moveTo>
                      <a:cubicBezTo>
                        <a:pt x="273278" y="66110"/>
                        <a:pt x="274548" y="66535"/>
                        <a:pt x="275479" y="67129"/>
                      </a:cubicBezTo>
                      <a:cubicBezTo>
                        <a:pt x="276496" y="67808"/>
                        <a:pt x="277258" y="68742"/>
                        <a:pt x="277850" y="69760"/>
                      </a:cubicBezTo>
                      <a:cubicBezTo>
                        <a:pt x="278359" y="70779"/>
                        <a:pt x="278782" y="72052"/>
                        <a:pt x="279036" y="73326"/>
                      </a:cubicBezTo>
                      <a:cubicBezTo>
                        <a:pt x="279205" y="74684"/>
                        <a:pt x="279290" y="76042"/>
                        <a:pt x="279290" y="77401"/>
                      </a:cubicBezTo>
                      <a:cubicBezTo>
                        <a:pt x="279290" y="78759"/>
                        <a:pt x="279205" y="80117"/>
                        <a:pt x="279036" y="81391"/>
                      </a:cubicBezTo>
                      <a:cubicBezTo>
                        <a:pt x="278782" y="82749"/>
                        <a:pt x="278359" y="84022"/>
                        <a:pt x="277850" y="85126"/>
                      </a:cubicBezTo>
                      <a:cubicBezTo>
                        <a:pt x="277258" y="86144"/>
                        <a:pt x="276496" y="87078"/>
                        <a:pt x="275479" y="87757"/>
                      </a:cubicBezTo>
                      <a:cubicBezTo>
                        <a:pt x="274548" y="88436"/>
                        <a:pt x="273278" y="88691"/>
                        <a:pt x="271669" y="88691"/>
                      </a:cubicBezTo>
                      <a:cubicBezTo>
                        <a:pt x="270145" y="88691"/>
                        <a:pt x="268875" y="88436"/>
                        <a:pt x="267859" y="87757"/>
                      </a:cubicBezTo>
                      <a:cubicBezTo>
                        <a:pt x="266927" y="87078"/>
                        <a:pt x="266165" y="86144"/>
                        <a:pt x="265572" y="85126"/>
                      </a:cubicBezTo>
                      <a:cubicBezTo>
                        <a:pt x="264979" y="84022"/>
                        <a:pt x="264556" y="82834"/>
                        <a:pt x="264387" y="81391"/>
                      </a:cubicBezTo>
                      <a:cubicBezTo>
                        <a:pt x="264217" y="80117"/>
                        <a:pt x="264048" y="78759"/>
                        <a:pt x="264048" y="77401"/>
                      </a:cubicBezTo>
                      <a:cubicBezTo>
                        <a:pt x="264048" y="76042"/>
                        <a:pt x="264217" y="74684"/>
                        <a:pt x="264387" y="73326"/>
                      </a:cubicBezTo>
                      <a:cubicBezTo>
                        <a:pt x="264556" y="72052"/>
                        <a:pt x="264979" y="70779"/>
                        <a:pt x="265572" y="69760"/>
                      </a:cubicBezTo>
                      <a:cubicBezTo>
                        <a:pt x="266165" y="68742"/>
                        <a:pt x="266927" y="67808"/>
                        <a:pt x="267859" y="67129"/>
                      </a:cubicBezTo>
                      <a:cubicBezTo>
                        <a:pt x="268875" y="66535"/>
                        <a:pt x="270145" y="66110"/>
                        <a:pt x="271669" y="66110"/>
                      </a:cubicBezTo>
                      <a:close/>
                      <a:moveTo>
                        <a:pt x="405474" y="45117"/>
                      </a:moveTo>
                      <a:lnTo>
                        <a:pt x="354272" y="96237"/>
                      </a:lnTo>
                      <a:lnTo>
                        <a:pt x="369386" y="111242"/>
                      </a:lnTo>
                      <a:lnTo>
                        <a:pt x="385944" y="94796"/>
                      </a:lnTo>
                      <a:lnTo>
                        <a:pt x="429759" y="138625"/>
                      </a:lnTo>
                      <a:lnTo>
                        <a:pt x="447930" y="120483"/>
                      </a:lnTo>
                      <a:lnTo>
                        <a:pt x="404115" y="76654"/>
                      </a:lnTo>
                      <a:lnTo>
                        <a:pt x="420588" y="60207"/>
                      </a:lnTo>
                      <a:close/>
                      <a:moveTo>
                        <a:pt x="278700" y="37572"/>
                      </a:moveTo>
                      <a:lnTo>
                        <a:pt x="278700" y="59699"/>
                      </a:lnTo>
                      <a:lnTo>
                        <a:pt x="278530" y="59699"/>
                      </a:lnTo>
                      <a:cubicBezTo>
                        <a:pt x="277172" y="57749"/>
                        <a:pt x="275388" y="56223"/>
                        <a:pt x="273266" y="55206"/>
                      </a:cubicBezTo>
                      <a:cubicBezTo>
                        <a:pt x="271058" y="54103"/>
                        <a:pt x="268680" y="53510"/>
                        <a:pt x="266048" y="53510"/>
                      </a:cubicBezTo>
                      <a:cubicBezTo>
                        <a:pt x="262227" y="53510"/>
                        <a:pt x="259085" y="54273"/>
                        <a:pt x="256538" y="55714"/>
                      </a:cubicBezTo>
                      <a:cubicBezTo>
                        <a:pt x="253991" y="57240"/>
                        <a:pt x="252038" y="59105"/>
                        <a:pt x="250594" y="61394"/>
                      </a:cubicBezTo>
                      <a:cubicBezTo>
                        <a:pt x="249066" y="63683"/>
                        <a:pt x="248047" y="66142"/>
                        <a:pt x="247537" y="69024"/>
                      </a:cubicBezTo>
                      <a:cubicBezTo>
                        <a:pt x="246858" y="71822"/>
                        <a:pt x="246603" y="74534"/>
                        <a:pt x="246603" y="77247"/>
                      </a:cubicBezTo>
                      <a:cubicBezTo>
                        <a:pt x="246603" y="80130"/>
                        <a:pt x="247028" y="83012"/>
                        <a:pt x="247792" y="85810"/>
                      </a:cubicBezTo>
                      <a:cubicBezTo>
                        <a:pt x="248556" y="88692"/>
                        <a:pt x="249745" y="91320"/>
                        <a:pt x="251358" y="93609"/>
                      </a:cubicBezTo>
                      <a:cubicBezTo>
                        <a:pt x="252972" y="95898"/>
                        <a:pt x="254925" y="97763"/>
                        <a:pt x="257302" y="99204"/>
                      </a:cubicBezTo>
                      <a:cubicBezTo>
                        <a:pt x="259765" y="100645"/>
                        <a:pt x="262567" y="101408"/>
                        <a:pt x="265793" y="101408"/>
                      </a:cubicBezTo>
                      <a:cubicBezTo>
                        <a:pt x="267916" y="101408"/>
                        <a:pt x="269699" y="101154"/>
                        <a:pt x="271143" y="100815"/>
                      </a:cubicBezTo>
                      <a:cubicBezTo>
                        <a:pt x="272586" y="100391"/>
                        <a:pt x="273860" y="99967"/>
                        <a:pt x="274794" y="99374"/>
                      </a:cubicBezTo>
                      <a:cubicBezTo>
                        <a:pt x="275813" y="98780"/>
                        <a:pt x="276662" y="98102"/>
                        <a:pt x="277341" y="97424"/>
                      </a:cubicBezTo>
                      <a:cubicBezTo>
                        <a:pt x="278021" y="96661"/>
                        <a:pt x="278615" y="95898"/>
                        <a:pt x="279125" y="95220"/>
                      </a:cubicBezTo>
                      <a:lnTo>
                        <a:pt x="279294" y="95220"/>
                      </a:lnTo>
                      <a:lnTo>
                        <a:pt x="279294" y="100221"/>
                      </a:lnTo>
                      <a:lnTo>
                        <a:pt x="296107" y="100221"/>
                      </a:lnTo>
                      <a:lnTo>
                        <a:pt x="296107" y="37572"/>
                      </a:lnTo>
                      <a:close/>
                      <a:moveTo>
                        <a:pt x="212129" y="36131"/>
                      </a:moveTo>
                      <a:cubicBezTo>
                        <a:pt x="207289" y="36131"/>
                        <a:pt x="202958" y="36894"/>
                        <a:pt x="199052" y="38505"/>
                      </a:cubicBezTo>
                      <a:cubicBezTo>
                        <a:pt x="195146" y="40031"/>
                        <a:pt x="191835" y="42235"/>
                        <a:pt x="189033" y="45117"/>
                      </a:cubicBezTo>
                      <a:cubicBezTo>
                        <a:pt x="186231" y="48000"/>
                        <a:pt x="184108" y="51475"/>
                        <a:pt x="182579" y="55460"/>
                      </a:cubicBezTo>
                      <a:cubicBezTo>
                        <a:pt x="181051" y="59529"/>
                        <a:pt x="180372" y="63937"/>
                        <a:pt x="180372" y="68939"/>
                      </a:cubicBezTo>
                      <a:cubicBezTo>
                        <a:pt x="180372" y="73517"/>
                        <a:pt x="181051" y="77841"/>
                        <a:pt x="182494" y="81825"/>
                      </a:cubicBezTo>
                      <a:cubicBezTo>
                        <a:pt x="183853" y="85810"/>
                        <a:pt x="185976" y="89285"/>
                        <a:pt x="188693" y="92252"/>
                      </a:cubicBezTo>
                      <a:cubicBezTo>
                        <a:pt x="191410" y="95220"/>
                        <a:pt x="194722" y="97509"/>
                        <a:pt x="198628" y="99204"/>
                      </a:cubicBezTo>
                      <a:cubicBezTo>
                        <a:pt x="202534" y="100900"/>
                        <a:pt x="207119" y="101747"/>
                        <a:pt x="212214" y="101747"/>
                      </a:cubicBezTo>
                      <a:cubicBezTo>
                        <a:pt x="216714" y="101747"/>
                        <a:pt x="220790" y="100984"/>
                        <a:pt x="224356" y="99458"/>
                      </a:cubicBezTo>
                      <a:cubicBezTo>
                        <a:pt x="227923" y="97932"/>
                        <a:pt x="230979" y="95898"/>
                        <a:pt x="233357" y="93439"/>
                      </a:cubicBezTo>
                      <a:cubicBezTo>
                        <a:pt x="235819" y="90896"/>
                        <a:pt x="237687" y="88098"/>
                        <a:pt x="238876" y="85047"/>
                      </a:cubicBezTo>
                      <a:cubicBezTo>
                        <a:pt x="240150" y="81910"/>
                        <a:pt x="240829" y="78858"/>
                        <a:pt x="240829" y="75636"/>
                      </a:cubicBezTo>
                      <a:lnTo>
                        <a:pt x="221809" y="75636"/>
                      </a:lnTo>
                      <a:cubicBezTo>
                        <a:pt x="221554" y="77162"/>
                        <a:pt x="221130" y="78519"/>
                        <a:pt x="220620" y="79790"/>
                      </a:cubicBezTo>
                      <a:cubicBezTo>
                        <a:pt x="220111" y="81062"/>
                        <a:pt x="219516" y="82164"/>
                        <a:pt x="218752" y="83097"/>
                      </a:cubicBezTo>
                      <a:cubicBezTo>
                        <a:pt x="217903" y="84029"/>
                        <a:pt x="216969" y="84792"/>
                        <a:pt x="215780" y="85301"/>
                      </a:cubicBezTo>
                      <a:cubicBezTo>
                        <a:pt x="214676" y="85810"/>
                        <a:pt x="213233" y="86149"/>
                        <a:pt x="211619" y="86149"/>
                      </a:cubicBezTo>
                      <a:cubicBezTo>
                        <a:pt x="209327" y="86149"/>
                        <a:pt x="207459" y="85640"/>
                        <a:pt x="205930" y="84623"/>
                      </a:cubicBezTo>
                      <a:cubicBezTo>
                        <a:pt x="204402" y="83605"/>
                        <a:pt x="203213" y="82334"/>
                        <a:pt x="202279" y="80638"/>
                      </a:cubicBezTo>
                      <a:cubicBezTo>
                        <a:pt x="201345" y="79027"/>
                        <a:pt x="200751" y="77162"/>
                        <a:pt x="200326" y="75128"/>
                      </a:cubicBezTo>
                      <a:cubicBezTo>
                        <a:pt x="199901" y="73093"/>
                        <a:pt x="199732" y="71059"/>
                        <a:pt x="199732" y="68939"/>
                      </a:cubicBezTo>
                      <a:cubicBezTo>
                        <a:pt x="199732" y="66820"/>
                        <a:pt x="199901" y="64785"/>
                        <a:pt x="200326" y="62666"/>
                      </a:cubicBezTo>
                      <a:cubicBezTo>
                        <a:pt x="200751" y="60631"/>
                        <a:pt x="201345" y="58766"/>
                        <a:pt x="202279" y="57155"/>
                      </a:cubicBezTo>
                      <a:cubicBezTo>
                        <a:pt x="203213" y="55545"/>
                        <a:pt x="204402" y="54188"/>
                        <a:pt x="205930" y="53171"/>
                      </a:cubicBezTo>
                      <a:cubicBezTo>
                        <a:pt x="207459" y="52238"/>
                        <a:pt x="209327" y="51730"/>
                        <a:pt x="211619" y="51730"/>
                      </a:cubicBezTo>
                      <a:cubicBezTo>
                        <a:pt x="213657" y="51730"/>
                        <a:pt x="215271" y="52069"/>
                        <a:pt x="216544" y="52832"/>
                      </a:cubicBezTo>
                      <a:cubicBezTo>
                        <a:pt x="217733" y="53595"/>
                        <a:pt x="218752" y="54527"/>
                        <a:pt x="219516" y="55460"/>
                      </a:cubicBezTo>
                      <a:cubicBezTo>
                        <a:pt x="220280" y="56477"/>
                        <a:pt x="220875" y="57494"/>
                        <a:pt x="221130" y="58512"/>
                      </a:cubicBezTo>
                      <a:cubicBezTo>
                        <a:pt x="221384" y="59529"/>
                        <a:pt x="221639" y="60377"/>
                        <a:pt x="221724" y="60970"/>
                      </a:cubicBezTo>
                      <a:lnTo>
                        <a:pt x="240574" y="60970"/>
                      </a:lnTo>
                      <a:cubicBezTo>
                        <a:pt x="239725" y="53001"/>
                        <a:pt x="236923" y="46898"/>
                        <a:pt x="232253" y="42659"/>
                      </a:cubicBezTo>
                      <a:cubicBezTo>
                        <a:pt x="227498" y="38335"/>
                        <a:pt x="220875" y="36131"/>
                        <a:pt x="212129" y="36131"/>
                      </a:cubicBezTo>
                      <a:close/>
                      <a:moveTo>
                        <a:pt x="321169" y="28444"/>
                      </a:moveTo>
                      <a:cubicBezTo>
                        <a:pt x="322014" y="28444"/>
                        <a:pt x="322690" y="28701"/>
                        <a:pt x="323197" y="29215"/>
                      </a:cubicBezTo>
                      <a:cubicBezTo>
                        <a:pt x="323704" y="29643"/>
                        <a:pt x="323958" y="30158"/>
                        <a:pt x="323958" y="30757"/>
                      </a:cubicBezTo>
                      <a:cubicBezTo>
                        <a:pt x="323958" y="31528"/>
                        <a:pt x="323704" y="32128"/>
                        <a:pt x="323113" y="32471"/>
                      </a:cubicBezTo>
                      <a:cubicBezTo>
                        <a:pt x="322606" y="32814"/>
                        <a:pt x="321845" y="33071"/>
                        <a:pt x="320747" y="33328"/>
                      </a:cubicBezTo>
                      <a:cubicBezTo>
                        <a:pt x="320155" y="33499"/>
                        <a:pt x="319564" y="33585"/>
                        <a:pt x="318888" y="33756"/>
                      </a:cubicBezTo>
                      <a:cubicBezTo>
                        <a:pt x="318296" y="33928"/>
                        <a:pt x="317705" y="34099"/>
                        <a:pt x="317113" y="34356"/>
                      </a:cubicBezTo>
                      <a:lnTo>
                        <a:pt x="317198" y="32128"/>
                      </a:lnTo>
                      <a:cubicBezTo>
                        <a:pt x="317282" y="30843"/>
                        <a:pt x="317705" y="29900"/>
                        <a:pt x="318465" y="29301"/>
                      </a:cubicBezTo>
                      <a:cubicBezTo>
                        <a:pt x="319226" y="28701"/>
                        <a:pt x="320071" y="28358"/>
                        <a:pt x="321169" y="28444"/>
                      </a:cubicBezTo>
                      <a:close/>
                      <a:moveTo>
                        <a:pt x="325062" y="23160"/>
                      </a:moveTo>
                      <a:cubicBezTo>
                        <a:pt x="323534" y="23076"/>
                        <a:pt x="322175" y="23245"/>
                        <a:pt x="320732" y="23669"/>
                      </a:cubicBezTo>
                      <a:cubicBezTo>
                        <a:pt x="319373" y="24008"/>
                        <a:pt x="318184" y="24686"/>
                        <a:pt x="317165" y="25788"/>
                      </a:cubicBezTo>
                      <a:lnTo>
                        <a:pt x="317080" y="25788"/>
                      </a:lnTo>
                      <a:cubicBezTo>
                        <a:pt x="317165" y="25449"/>
                        <a:pt x="317080" y="25110"/>
                        <a:pt x="317080" y="24686"/>
                      </a:cubicBezTo>
                      <a:cubicBezTo>
                        <a:pt x="316995" y="24262"/>
                        <a:pt x="316911" y="23839"/>
                        <a:pt x="316826" y="23499"/>
                      </a:cubicBezTo>
                      <a:lnTo>
                        <a:pt x="307400" y="23245"/>
                      </a:lnTo>
                      <a:cubicBezTo>
                        <a:pt x="307910" y="24008"/>
                        <a:pt x="308249" y="24941"/>
                        <a:pt x="308334" y="25873"/>
                      </a:cubicBezTo>
                      <a:cubicBezTo>
                        <a:pt x="308419" y="26890"/>
                        <a:pt x="308419" y="27823"/>
                        <a:pt x="308419" y="28671"/>
                      </a:cubicBezTo>
                      <a:lnTo>
                        <a:pt x="308165" y="38589"/>
                      </a:lnTo>
                      <a:cubicBezTo>
                        <a:pt x="308080" y="39776"/>
                        <a:pt x="308165" y="40878"/>
                        <a:pt x="308249" y="42065"/>
                      </a:cubicBezTo>
                      <a:cubicBezTo>
                        <a:pt x="308249" y="43167"/>
                        <a:pt x="308674" y="44185"/>
                        <a:pt x="309353" y="45117"/>
                      </a:cubicBezTo>
                      <a:cubicBezTo>
                        <a:pt x="310033" y="46050"/>
                        <a:pt x="311136" y="46813"/>
                        <a:pt x="312750" y="47406"/>
                      </a:cubicBezTo>
                      <a:cubicBezTo>
                        <a:pt x="314278" y="47915"/>
                        <a:pt x="316486" y="48254"/>
                        <a:pt x="319373" y="48339"/>
                      </a:cubicBezTo>
                      <a:cubicBezTo>
                        <a:pt x="320816" y="48423"/>
                        <a:pt x="322260" y="48339"/>
                        <a:pt x="323703" y="48169"/>
                      </a:cubicBezTo>
                      <a:cubicBezTo>
                        <a:pt x="325147" y="48000"/>
                        <a:pt x="326506" y="47660"/>
                        <a:pt x="327694" y="47152"/>
                      </a:cubicBezTo>
                      <a:cubicBezTo>
                        <a:pt x="328883" y="46643"/>
                        <a:pt x="329817" y="45880"/>
                        <a:pt x="330666" y="44863"/>
                      </a:cubicBezTo>
                      <a:cubicBezTo>
                        <a:pt x="331430" y="43846"/>
                        <a:pt x="331940" y="42489"/>
                        <a:pt x="332025" y="40709"/>
                      </a:cubicBezTo>
                      <a:lnTo>
                        <a:pt x="323449" y="40539"/>
                      </a:lnTo>
                      <a:cubicBezTo>
                        <a:pt x="323449" y="40794"/>
                        <a:pt x="323364" y="41048"/>
                        <a:pt x="323279" y="41302"/>
                      </a:cubicBezTo>
                      <a:cubicBezTo>
                        <a:pt x="323194" y="41641"/>
                        <a:pt x="323024" y="41896"/>
                        <a:pt x="322685" y="42150"/>
                      </a:cubicBezTo>
                      <a:cubicBezTo>
                        <a:pt x="322430" y="42404"/>
                        <a:pt x="322090" y="42574"/>
                        <a:pt x="321666" y="42744"/>
                      </a:cubicBezTo>
                      <a:cubicBezTo>
                        <a:pt x="321241" y="42913"/>
                        <a:pt x="320647" y="42913"/>
                        <a:pt x="319882" y="42913"/>
                      </a:cubicBezTo>
                      <a:cubicBezTo>
                        <a:pt x="319203" y="42913"/>
                        <a:pt x="318524" y="42744"/>
                        <a:pt x="317845" y="42320"/>
                      </a:cubicBezTo>
                      <a:cubicBezTo>
                        <a:pt x="317250" y="41981"/>
                        <a:pt x="316911" y="41387"/>
                        <a:pt x="316911" y="40624"/>
                      </a:cubicBezTo>
                      <a:cubicBezTo>
                        <a:pt x="316995" y="39861"/>
                        <a:pt x="317250" y="39352"/>
                        <a:pt x="317760" y="39098"/>
                      </a:cubicBezTo>
                      <a:cubicBezTo>
                        <a:pt x="318354" y="38844"/>
                        <a:pt x="318948" y="38674"/>
                        <a:pt x="319543" y="38505"/>
                      </a:cubicBezTo>
                      <a:cubicBezTo>
                        <a:pt x="320307" y="38420"/>
                        <a:pt x="321156" y="38335"/>
                        <a:pt x="322175" y="38250"/>
                      </a:cubicBezTo>
                      <a:cubicBezTo>
                        <a:pt x="323194" y="38081"/>
                        <a:pt x="324128" y="37996"/>
                        <a:pt x="325147" y="37827"/>
                      </a:cubicBezTo>
                      <a:cubicBezTo>
                        <a:pt x="326166" y="37657"/>
                        <a:pt x="327185" y="37487"/>
                        <a:pt x="328119" y="37148"/>
                      </a:cubicBezTo>
                      <a:cubicBezTo>
                        <a:pt x="329138" y="36894"/>
                        <a:pt x="329987" y="36470"/>
                        <a:pt x="330751" y="35961"/>
                      </a:cubicBezTo>
                      <a:cubicBezTo>
                        <a:pt x="331515" y="35368"/>
                        <a:pt x="332195" y="34690"/>
                        <a:pt x="332619" y="33842"/>
                      </a:cubicBezTo>
                      <a:cubicBezTo>
                        <a:pt x="333129" y="32994"/>
                        <a:pt x="333383" y="31892"/>
                        <a:pt x="333383" y="30621"/>
                      </a:cubicBezTo>
                      <a:cubicBezTo>
                        <a:pt x="333383" y="29349"/>
                        <a:pt x="333214" y="28247"/>
                        <a:pt x="332789" y="27314"/>
                      </a:cubicBezTo>
                      <a:cubicBezTo>
                        <a:pt x="332365" y="26467"/>
                        <a:pt x="331770" y="25704"/>
                        <a:pt x="331006" y="25025"/>
                      </a:cubicBezTo>
                      <a:cubicBezTo>
                        <a:pt x="330242" y="24432"/>
                        <a:pt x="329393" y="23923"/>
                        <a:pt x="328374" y="23669"/>
                      </a:cubicBezTo>
                      <a:cubicBezTo>
                        <a:pt x="327355" y="23330"/>
                        <a:pt x="326251" y="23160"/>
                        <a:pt x="325062" y="23160"/>
                      </a:cubicBezTo>
                      <a:close/>
                      <a:moveTo>
                        <a:pt x="285122" y="9"/>
                      </a:moveTo>
                      <a:cubicBezTo>
                        <a:pt x="306165" y="-130"/>
                        <a:pt x="327832" y="1532"/>
                        <a:pt x="349771" y="5018"/>
                      </a:cubicBezTo>
                      <a:cubicBezTo>
                        <a:pt x="525285" y="32994"/>
                        <a:pt x="518662" y="138964"/>
                        <a:pt x="529021" y="189575"/>
                      </a:cubicBezTo>
                      <a:cubicBezTo>
                        <a:pt x="549485" y="316315"/>
                        <a:pt x="418805" y="457975"/>
                        <a:pt x="418805" y="457975"/>
                      </a:cubicBezTo>
                      <a:lnTo>
                        <a:pt x="426277" y="605230"/>
                      </a:lnTo>
                      <a:lnTo>
                        <a:pt x="213487" y="605230"/>
                      </a:lnTo>
                      <a:lnTo>
                        <a:pt x="197184" y="537494"/>
                      </a:lnTo>
                      <a:cubicBezTo>
                        <a:pt x="197184" y="537494"/>
                        <a:pt x="187929" y="553008"/>
                        <a:pt x="132906" y="557586"/>
                      </a:cubicBezTo>
                      <a:cubicBezTo>
                        <a:pt x="77883" y="562249"/>
                        <a:pt x="84676" y="495276"/>
                        <a:pt x="84676" y="495276"/>
                      </a:cubicBezTo>
                      <a:cubicBezTo>
                        <a:pt x="84676" y="495276"/>
                        <a:pt x="47994" y="479169"/>
                        <a:pt x="47994" y="467046"/>
                      </a:cubicBezTo>
                      <a:cubicBezTo>
                        <a:pt x="47994" y="454923"/>
                        <a:pt x="69731" y="439324"/>
                        <a:pt x="69731" y="439324"/>
                      </a:cubicBezTo>
                      <a:cubicBezTo>
                        <a:pt x="69731" y="439324"/>
                        <a:pt x="46380" y="443563"/>
                        <a:pt x="37974" y="433729"/>
                      </a:cubicBezTo>
                      <a:cubicBezTo>
                        <a:pt x="29568" y="423980"/>
                        <a:pt x="48248" y="388544"/>
                        <a:pt x="48248" y="388544"/>
                      </a:cubicBezTo>
                      <a:cubicBezTo>
                        <a:pt x="48248" y="388544"/>
                        <a:pt x="19548" y="387865"/>
                        <a:pt x="2650" y="369215"/>
                      </a:cubicBezTo>
                      <a:cubicBezTo>
                        <a:pt x="-14332" y="350649"/>
                        <a:pt x="55890" y="295714"/>
                        <a:pt x="55890" y="260278"/>
                      </a:cubicBezTo>
                      <a:cubicBezTo>
                        <a:pt x="21118" y="90260"/>
                        <a:pt x="137823" y="986"/>
                        <a:pt x="285122" y="9"/>
                      </a:cubicBezTo>
                      <a:close/>
                    </a:path>
                  </a:pathLst>
                </a:custGeom>
                <a:solidFill>
                  <a:srgbClr val="6817FF"/>
                </a:solidFill>
                <a:ln>
                  <a:noFill/>
                </a:ln>
              </p:spPr>
            </p:sp>
            <p:sp>
              <p:nvSpPr>
                <p:cNvPr id="13" name="圆: 空心 39"/>
                <p:cNvSpPr/>
                <p:nvPr/>
              </p:nvSpPr>
              <p:spPr>
                <a:xfrm>
                  <a:off x="1158597" y="1077543"/>
                  <a:ext cx="1097280" cy="1097281"/>
                </a:xfrm>
                <a:prstGeom prst="donut">
                  <a:avLst>
                    <a:gd name="adj" fmla="val 16207"/>
                  </a:avLst>
                </a:prstGeom>
                <a:solidFill>
                  <a:srgbClr val="6817FF"/>
                </a:solid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2" name="组合 75"/>
              <p:cNvGrpSpPr/>
              <p:nvPr/>
            </p:nvGrpSpPr>
            <p:grpSpPr>
              <a:xfrm>
                <a:off x="5593604" y="2024074"/>
                <a:ext cx="1021891" cy="1021891"/>
                <a:chOff x="1158597" y="1077543"/>
                <a:chExt cx="1097280" cy="1097281"/>
              </a:xfrm>
              <a:solidFill>
                <a:srgbClr val="A5AB2F"/>
              </a:solidFill>
            </p:grpSpPr>
            <p:sp>
              <p:nvSpPr>
                <p:cNvPr id="33" name="bald-male-head-side-view-with-letters-inside_40439"/>
                <p:cNvSpPr>
                  <a:spLocks noChangeAspect="1"/>
                </p:cNvSpPr>
                <p:nvPr/>
              </p:nvSpPr>
              <p:spPr bwMode="auto">
                <a:xfrm>
                  <a:off x="1497686" y="1413413"/>
                  <a:ext cx="394598" cy="449595"/>
                </a:xfrm>
                <a:custGeom>
                  <a:avLst/>
                  <a:gdLst>
                    <a:gd name="connsiteX0" fmla="*/ 466933 w 531195"/>
                    <a:gd name="connsiteY0" fmla="*/ 272302 h 605230"/>
                    <a:gd name="connsiteX1" fmla="*/ 468804 w 531195"/>
                    <a:gd name="connsiteY1" fmla="*/ 272727 h 605230"/>
                    <a:gd name="connsiteX2" fmla="*/ 470336 w 531195"/>
                    <a:gd name="connsiteY2" fmla="*/ 274343 h 605230"/>
                    <a:gd name="connsiteX3" fmla="*/ 470931 w 531195"/>
                    <a:gd name="connsiteY3" fmla="*/ 276553 h 605230"/>
                    <a:gd name="connsiteX4" fmla="*/ 470250 w 531195"/>
                    <a:gd name="connsiteY4" fmla="*/ 278424 h 605230"/>
                    <a:gd name="connsiteX5" fmla="*/ 468804 w 531195"/>
                    <a:gd name="connsiteY5" fmla="*/ 279954 h 605230"/>
                    <a:gd name="connsiteX6" fmla="*/ 466933 w 531195"/>
                    <a:gd name="connsiteY6" fmla="*/ 281230 h 605230"/>
                    <a:gd name="connsiteX7" fmla="*/ 464807 w 531195"/>
                    <a:gd name="connsiteY7" fmla="*/ 282250 h 605230"/>
                    <a:gd name="connsiteX8" fmla="*/ 462680 w 531195"/>
                    <a:gd name="connsiteY8" fmla="*/ 282675 h 605230"/>
                    <a:gd name="connsiteX9" fmla="*/ 460724 w 531195"/>
                    <a:gd name="connsiteY9" fmla="*/ 282250 h 605230"/>
                    <a:gd name="connsiteX10" fmla="*/ 459192 w 531195"/>
                    <a:gd name="connsiteY10" fmla="*/ 280550 h 605230"/>
                    <a:gd name="connsiteX11" fmla="*/ 458682 w 531195"/>
                    <a:gd name="connsiteY11" fmla="*/ 278424 h 605230"/>
                    <a:gd name="connsiteX12" fmla="*/ 459277 w 531195"/>
                    <a:gd name="connsiteY12" fmla="*/ 276553 h 605230"/>
                    <a:gd name="connsiteX13" fmla="*/ 460809 w 531195"/>
                    <a:gd name="connsiteY13" fmla="*/ 274938 h 605230"/>
                    <a:gd name="connsiteX14" fmla="*/ 462680 w 531195"/>
                    <a:gd name="connsiteY14" fmla="*/ 273663 h 605230"/>
                    <a:gd name="connsiteX15" fmla="*/ 464807 w 531195"/>
                    <a:gd name="connsiteY15" fmla="*/ 272727 h 605230"/>
                    <a:gd name="connsiteX16" fmla="*/ 466933 w 531195"/>
                    <a:gd name="connsiteY16" fmla="*/ 272302 h 605230"/>
                    <a:gd name="connsiteX17" fmla="*/ 467035 w 531195"/>
                    <a:gd name="connsiteY17" fmla="*/ 262652 h 605230"/>
                    <a:gd name="connsiteX18" fmla="*/ 462365 w 531195"/>
                    <a:gd name="connsiteY18" fmla="*/ 263245 h 605230"/>
                    <a:gd name="connsiteX19" fmla="*/ 458035 w 531195"/>
                    <a:gd name="connsiteY19" fmla="*/ 265025 h 605230"/>
                    <a:gd name="connsiteX20" fmla="*/ 454129 w 531195"/>
                    <a:gd name="connsiteY20" fmla="*/ 267992 h 605230"/>
                    <a:gd name="connsiteX21" fmla="*/ 451242 w 531195"/>
                    <a:gd name="connsiteY21" fmla="*/ 271892 h 605230"/>
                    <a:gd name="connsiteX22" fmla="*/ 450138 w 531195"/>
                    <a:gd name="connsiteY22" fmla="*/ 276385 h 605230"/>
                    <a:gd name="connsiteX23" fmla="*/ 451411 w 531195"/>
                    <a:gd name="connsiteY23" fmla="*/ 281133 h 605230"/>
                    <a:gd name="connsiteX24" fmla="*/ 453110 w 531195"/>
                    <a:gd name="connsiteY24" fmla="*/ 283676 h 605230"/>
                    <a:gd name="connsiteX25" fmla="*/ 454893 w 531195"/>
                    <a:gd name="connsiteY25" fmla="*/ 285032 h 605230"/>
                    <a:gd name="connsiteX26" fmla="*/ 456506 w 531195"/>
                    <a:gd name="connsiteY26" fmla="*/ 285711 h 605230"/>
                    <a:gd name="connsiteX27" fmla="*/ 458035 w 531195"/>
                    <a:gd name="connsiteY27" fmla="*/ 286050 h 605230"/>
                    <a:gd name="connsiteX28" fmla="*/ 458119 w 531195"/>
                    <a:gd name="connsiteY28" fmla="*/ 286134 h 605230"/>
                    <a:gd name="connsiteX29" fmla="*/ 455657 w 531195"/>
                    <a:gd name="connsiteY29" fmla="*/ 287491 h 605230"/>
                    <a:gd name="connsiteX30" fmla="*/ 460242 w 531195"/>
                    <a:gd name="connsiteY30" fmla="*/ 295799 h 605230"/>
                    <a:gd name="connsiteX31" fmla="*/ 491235 w 531195"/>
                    <a:gd name="connsiteY31" fmla="*/ 278589 h 605230"/>
                    <a:gd name="connsiteX32" fmla="*/ 486480 w 531195"/>
                    <a:gd name="connsiteY32" fmla="*/ 270027 h 605230"/>
                    <a:gd name="connsiteX33" fmla="*/ 475526 w 531195"/>
                    <a:gd name="connsiteY33" fmla="*/ 276046 h 605230"/>
                    <a:gd name="connsiteX34" fmla="*/ 475442 w 531195"/>
                    <a:gd name="connsiteY34" fmla="*/ 275961 h 605230"/>
                    <a:gd name="connsiteX35" fmla="*/ 476291 w 531195"/>
                    <a:gd name="connsiteY35" fmla="*/ 272147 h 605230"/>
                    <a:gd name="connsiteX36" fmla="*/ 475102 w 531195"/>
                    <a:gd name="connsiteY36" fmla="*/ 268162 h 605230"/>
                    <a:gd name="connsiteX37" fmla="*/ 471451 w 531195"/>
                    <a:gd name="connsiteY37" fmla="*/ 264093 h 605230"/>
                    <a:gd name="connsiteX38" fmla="*/ 467035 w 531195"/>
                    <a:gd name="connsiteY38" fmla="*/ 262652 h 605230"/>
                    <a:gd name="connsiteX39" fmla="*/ 451242 w 531195"/>
                    <a:gd name="connsiteY39" fmla="*/ 227554 h 605230"/>
                    <a:gd name="connsiteX40" fmla="*/ 443939 w 531195"/>
                    <a:gd name="connsiteY40" fmla="*/ 230098 h 605230"/>
                    <a:gd name="connsiteX41" fmla="*/ 438165 w 531195"/>
                    <a:gd name="connsiteY41" fmla="*/ 234676 h 605230"/>
                    <a:gd name="connsiteX42" fmla="*/ 434684 w 531195"/>
                    <a:gd name="connsiteY42" fmla="*/ 240610 h 605230"/>
                    <a:gd name="connsiteX43" fmla="*/ 434004 w 531195"/>
                    <a:gd name="connsiteY43" fmla="*/ 247392 h 605230"/>
                    <a:gd name="connsiteX44" fmla="*/ 436467 w 531195"/>
                    <a:gd name="connsiteY44" fmla="*/ 254767 h 605230"/>
                    <a:gd name="connsiteX45" fmla="*/ 440967 w 531195"/>
                    <a:gd name="connsiteY45" fmla="*/ 260193 h 605230"/>
                    <a:gd name="connsiteX46" fmla="*/ 446487 w 531195"/>
                    <a:gd name="connsiteY46" fmla="*/ 262991 h 605230"/>
                    <a:gd name="connsiteX47" fmla="*/ 452091 w 531195"/>
                    <a:gd name="connsiteY47" fmla="*/ 263415 h 605230"/>
                    <a:gd name="connsiteX48" fmla="*/ 457270 w 531195"/>
                    <a:gd name="connsiteY48" fmla="*/ 261804 h 605230"/>
                    <a:gd name="connsiteX49" fmla="*/ 452091 w 531195"/>
                    <a:gd name="connsiteY49" fmla="*/ 252394 h 605230"/>
                    <a:gd name="connsiteX50" fmla="*/ 449713 w 531195"/>
                    <a:gd name="connsiteY50" fmla="*/ 252987 h 605230"/>
                    <a:gd name="connsiteX51" fmla="*/ 447505 w 531195"/>
                    <a:gd name="connsiteY51" fmla="*/ 252902 h 605230"/>
                    <a:gd name="connsiteX52" fmla="*/ 445637 w 531195"/>
                    <a:gd name="connsiteY52" fmla="*/ 252055 h 605230"/>
                    <a:gd name="connsiteX53" fmla="*/ 444109 w 531195"/>
                    <a:gd name="connsiteY53" fmla="*/ 250274 h 605230"/>
                    <a:gd name="connsiteX54" fmla="*/ 443260 w 531195"/>
                    <a:gd name="connsiteY54" fmla="*/ 247053 h 605230"/>
                    <a:gd name="connsiteX55" fmla="*/ 444194 w 531195"/>
                    <a:gd name="connsiteY55" fmla="*/ 244171 h 605230"/>
                    <a:gd name="connsiteX56" fmla="*/ 446402 w 531195"/>
                    <a:gd name="connsiteY56" fmla="*/ 241627 h 605230"/>
                    <a:gd name="connsiteX57" fmla="*/ 449289 w 531195"/>
                    <a:gd name="connsiteY57" fmla="*/ 239593 h 605230"/>
                    <a:gd name="connsiteX58" fmla="*/ 452600 w 531195"/>
                    <a:gd name="connsiteY58" fmla="*/ 238236 h 605230"/>
                    <a:gd name="connsiteX59" fmla="*/ 455827 w 531195"/>
                    <a:gd name="connsiteY59" fmla="*/ 237643 h 605230"/>
                    <a:gd name="connsiteX60" fmla="*/ 458799 w 531195"/>
                    <a:gd name="connsiteY60" fmla="*/ 238406 h 605230"/>
                    <a:gd name="connsiteX61" fmla="*/ 461091 w 531195"/>
                    <a:gd name="connsiteY61" fmla="*/ 240779 h 605230"/>
                    <a:gd name="connsiteX62" fmla="*/ 461856 w 531195"/>
                    <a:gd name="connsiteY62" fmla="*/ 243492 h 605230"/>
                    <a:gd name="connsiteX63" fmla="*/ 461431 w 531195"/>
                    <a:gd name="connsiteY63" fmla="*/ 245781 h 605230"/>
                    <a:gd name="connsiteX64" fmla="*/ 460327 w 531195"/>
                    <a:gd name="connsiteY64" fmla="*/ 247392 h 605230"/>
                    <a:gd name="connsiteX65" fmla="*/ 459308 w 531195"/>
                    <a:gd name="connsiteY65" fmla="*/ 248325 h 605230"/>
                    <a:gd name="connsiteX66" fmla="*/ 464488 w 531195"/>
                    <a:gd name="connsiteY66" fmla="*/ 257565 h 605230"/>
                    <a:gd name="connsiteX67" fmla="*/ 471196 w 531195"/>
                    <a:gd name="connsiteY67" fmla="*/ 248494 h 605230"/>
                    <a:gd name="connsiteX68" fmla="*/ 468988 w 531195"/>
                    <a:gd name="connsiteY68" fmla="*/ 236795 h 605230"/>
                    <a:gd name="connsiteX69" fmla="*/ 464148 w 531195"/>
                    <a:gd name="connsiteY69" fmla="*/ 230946 h 605230"/>
                    <a:gd name="connsiteX70" fmla="*/ 458119 w 531195"/>
                    <a:gd name="connsiteY70" fmla="*/ 227809 h 605230"/>
                    <a:gd name="connsiteX71" fmla="*/ 451242 w 531195"/>
                    <a:gd name="connsiteY71" fmla="*/ 227554 h 605230"/>
                    <a:gd name="connsiteX72" fmla="*/ 389086 w 531195"/>
                    <a:gd name="connsiteY72" fmla="*/ 211447 h 605230"/>
                    <a:gd name="connsiteX73" fmla="*/ 375585 w 531195"/>
                    <a:gd name="connsiteY73" fmla="*/ 254513 h 605230"/>
                    <a:gd name="connsiteX74" fmla="*/ 387557 w 531195"/>
                    <a:gd name="connsiteY74" fmla="*/ 258243 h 605230"/>
                    <a:gd name="connsiteX75" fmla="*/ 392737 w 531195"/>
                    <a:gd name="connsiteY75" fmla="*/ 241712 h 605230"/>
                    <a:gd name="connsiteX76" fmla="*/ 394181 w 531195"/>
                    <a:gd name="connsiteY76" fmla="*/ 238830 h 605230"/>
                    <a:gd name="connsiteX77" fmla="*/ 395879 w 531195"/>
                    <a:gd name="connsiteY77" fmla="*/ 237304 h 605230"/>
                    <a:gd name="connsiteX78" fmla="*/ 397662 w 531195"/>
                    <a:gd name="connsiteY78" fmla="*/ 236880 h 605230"/>
                    <a:gd name="connsiteX79" fmla="*/ 399360 w 531195"/>
                    <a:gd name="connsiteY79" fmla="*/ 237134 h 605230"/>
                    <a:gd name="connsiteX80" fmla="*/ 401313 w 531195"/>
                    <a:gd name="connsiteY80" fmla="*/ 238236 h 605230"/>
                    <a:gd name="connsiteX81" fmla="*/ 402162 w 531195"/>
                    <a:gd name="connsiteY81" fmla="*/ 239932 h 605230"/>
                    <a:gd name="connsiteX82" fmla="*/ 402077 w 531195"/>
                    <a:gd name="connsiteY82" fmla="*/ 242051 h 605230"/>
                    <a:gd name="connsiteX83" fmla="*/ 401398 w 531195"/>
                    <a:gd name="connsiteY83" fmla="*/ 244510 h 605230"/>
                    <a:gd name="connsiteX84" fmla="*/ 396303 w 531195"/>
                    <a:gd name="connsiteY84" fmla="*/ 260956 h 605230"/>
                    <a:gd name="connsiteX85" fmla="*/ 408276 w 531195"/>
                    <a:gd name="connsiteY85" fmla="*/ 264686 h 605230"/>
                    <a:gd name="connsiteX86" fmla="*/ 414984 w 531195"/>
                    <a:gd name="connsiteY86" fmla="*/ 243238 h 605230"/>
                    <a:gd name="connsiteX87" fmla="*/ 415578 w 531195"/>
                    <a:gd name="connsiteY87" fmla="*/ 238236 h 605230"/>
                    <a:gd name="connsiteX88" fmla="*/ 414220 w 531195"/>
                    <a:gd name="connsiteY88" fmla="*/ 234167 h 605230"/>
                    <a:gd name="connsiteX89" fmla="*/ 411333 w 531195"/>
                    <a:gd name="connsiteY89" fmla="*/ 231200 h 605230"/>
                    <a:gd name="connsiteX90" fmla="*/ 407512 w 531195"/>
                    <a:gd name="connsiteY90" fmla="*/ 229250 h 605230"/>
                    <a:gd name="connsiteX91" fmla="*/ 401058 w 531195"/>
                    <a:gd name="connsiteY91" fmla="*/ 228487 h 605230"/>
                    <a:gd name="connsiteX92" fmla="*/ 396388 w 531195"/>
                    <a:gd name="connsiteY92" fmla="*/ 230352 h 605230"/>
                    <a:gd name="connsiteX93" fmla="*/ 396303 w 531195"/>
                    <a:gd name="connsiteY93" fmla="*/ 230267 h 605230"/>
                    <a:gd name="connsiteX94" fmla="*/ 401058 w 531195"/>
                    <a:gd name="connsiteY94" fmla="*/ 215177 h 605230"/>
                    <a:gd name="connsiteX95" fmla="*/ 464393 w 531195"/>
                    <a:gd name="connsiteY95" fmla="*/ 183460 h 605230"/>
                    <a:gd name="connsiteX96" fmla="*/ 475103 w 531195"/>
                    <a:gd name="connsiteY96" fmla="*/ 186167 h 605230"/>
                    <a:gd name="connsiteX97" fmla="*/ 479778 w 531195"/>
                    <a:gd name="connsiteY97" fmla="*/ 192596 h 605230"/>
                    <a:gd name="connsiteX98" fmla="*/ 478588 w 531195"/>
                    <a:gd name="connsiteY98" fmla="*/ 195134 h 605230"/>
                    <a:gd name="connsiteX99" fmla="*/ 476718 w 531195"/>
                    <a:gd name="connsiteY99" fmla="*/ 196318 h 605230"/>
                    <a:gd name="connsiteX100" fmla="*/ 474338 w 531195"/>
                    <a:gd name="connsiteY100" fmla="*/ 196572 h 605230"/>
                    <a:gd name="connsiteX101" fmla="*/ 471788 w 531195"/>
                    <a:gd name="connsiteY101" fmla="*/ 196233 h 605230"/>
                    <a:gd name="connsiteX102" fmla="*/ 461843 w 531195"/>
                    <a:gd name="connsiteY102" fmla="*/ 193695 h 605230"/>
                    <a:gd name="connsiteX103" fmla="*/ 248811 w 531195"/>
                    <a:gd name="connsiteY103" fmla="*/ 174400 h 605230"/>
                    <a:gd name="connsiteX104" fmla="*/ 232593 w 531195"/>
                    <a:gd name="connsiteY104" fmla="*/ 184404 h 605230"/>
                    <a:gd name="connsiteX105" fmla="*/ 229451 w 531195"/>
                    <a:gd name="connsiteY105" fmla="*/ 187286 h 605230"/>
                    <a:gd name="connsiteX106" fmla="*/ 228092 w 531195"/>
                    <a:gd name="connsiteY106" fmla="*/ 190592 h 605230"/>
                    <a:gd name="connsiteX107" fmla="*/ 228177 w 531195"/>
                    <a:gd name="connsiteY107" fmla="*/ 194068 h 605230"/>
                    <a:gd name="connsiteX108" fmla="*/ 229536 w 531195"/>
                    <a:gd name="connsiteY108" fmla="*/ 197459 h 605230"/>
                    <a:gd name="connsiteX109" fmla="*/ 233272 w 531195"/>
                    <a:gd name="connsiteY109" fmla="*/ 201528 h 605230"/>
                    <a:gd name="connsiteX110" fmla="*/ 237263 w 531195"/>
                    <a:gd name="connsiteY110" fmla="*/ 202885 h 605230"/>
                    <a:gd name="connsiteX111" fmla="*/ 237348 w 531195"/>
                    <a:gd name="connsiteY111" fmla="*/ 202970 h 605230"/>
                    <a:gd name="connsiteX112" fmla="*/ 225885 w 531195"/>
                    <a:gd name="connsiteY112" fmla="*/ 210091 h 605230"/>
                    <a:gd name="connsiteX113" fmla="*/ 231489 w 531195"/>
                    <a:gd name="connsiteY113" fmla="*/ 219077 h 605230"/>
                    <a:gd name="connsiteX114" fmla="*/ 264010 w 531195"/>
                    <a:gd name="connsiteY114" fmla="*/ 198985 h 605230"/>
                    <a:gd name="connsiteX115" fmla="*/ 258491 w 531195"/>
                    <a:gd name="connsiteY115" fmla="*/ 189999 h 605230"/>
                    <a:gd name="connsiteX116" fmla="*/ 245924 w 531195"/>
                    <a:gd name="connsiteY116" fmla="*/ 197713 h 605230"/>
                    <a:gd name="connsiteX117" fmla="*/ 243461 w 531195"/>
                    <a:gd name="connsiteY117" fmla="*/ 198731 h 605230"/>
                    <a:gd name="connsiteX118" fmla="*/ 241508 w 531195"/>
                    <a:gd name="connsiteY118" fmla="*/ 198731 h 605230"/>
                    <a:gd name="connsiteX119" fmla="*/ 240065 w 531195"/>
                    <a:gd name="connsiteY119" fmla="*/ 198053 h 605230"/>
                    <a:gd name="connsiteX120" fmla="*/ 239131 w 531195"/>
                    <a:gd name="connsiteY120" fmla="*/ 196866 h 605230"/>
                    <a:gd name="connsiteX121" fmla="*/ 238537 w 531195"/>
                    <a:gd name="connsiteY121" fmla="*/ 195085 h 605230"/>
                    <a:gd name="connsiteX122" fmla="*/ 238961 w 531195"/>
                    <a:gd name="connsiteY122" fmla="*/ 193644 h 605230"/>
                    <a:gd name="connsiteX123" fmla="*/ 240150 w 531195"/>
                    <a:gd name="connsiteY123" fmla="*/ 192288 h 605230"/>
                    <a:gd name="connsiteX124" fmla="*/ 242018 w 531195"/>
                    <a:gd name="connsiteY124" fmla="*/ 191101 h 605230"/>
                    <a:gd name="connsiteX125" fmla="*/ 254415 w 531195"/>
                    <a:gd name="connsiteY125" fmla="*/ 183386 h 605230"/>
                    <a:gd name="connsiteX126" fmla="*/ 313543 w 531195"/>
                    <a:gd name="connsiteY126" fmla="*/ 173440 h 605230"/>
                    <a:gd name="connsiteX127" fmla="*/ 313713 w 531195"/>
                    <a:gd name="connsiteY127" fmla="*/ 173440 h 605230"/>
                    <a:gd name="connsiteX128" fmla="*/ 321277 w 531195"/>
                    <a:gd name="connsiteY128" fmla="*/ 199126 h 605230"/>
                    <a:gd name="connsiteX129" fmla="*/ 305470 w 531195"/>
                    <a:gd name="connsiteY129" fmla="*/ 199126 h 605230"/>
                    <a:gd name="connsiteX130" fmla="*/ 401933 w 531195"/>
                    <a:gd name="connsiteY130" fmla="*/ 172029 h 605230"/>
                    <a:gd name="connsiteX131" fmla="*/ 401933 w 531195"/>
                    <a:gd name="connsiteY131" fmla="*/ 175834 h 605230"/>
                    <a:gd name="connsiteX132" fmla="*/ 399893 w 531195"/>
                    <a:gd name="connsiteY132" fmla="*/ 180654 h 605230"/>
                    <a:gd name="connsiteX133" fmla="*/ 395304 w 531195"/>
                    <a:gd name="connsiteY133" fmla="*/ 182261 h 605230"/>
                    <a:gd name="connsiteX134" fmla="*/ 391735 w 531195"/>
                    <a:gd name="connsiteY134" fmla="*/ 181077 h 605230"/>
                    <a:gd name="connsiteX135" fmla="*/ 390290 w 531195"/>
                    <a:gd name="connsiteY135" fmla="*/ 178456 h 605230"/>
                    <a:gd name="connsiteX136" fmla="*/ 391650 w 531195"/>
                    <a:gd name="connsiteY136" fmla="*/ 175496 h 605230"/>
                    <a:gd name="connsiteX137" fmla="*/ 395644 w 531195"/>
                    <a:gd name="connsiteY137" fmla="*/ 173974 h 605230"/>
                    <a:gd name="connsiteX138" fmla="*/ 398874 w 531195"/>
                    <a:gd name="connsiteY138" fmla="*/ 173128 h 605230"/>
                    <a:gd name="connsiteX139" fmla="*/ 401933 w 531195"/>
                    <a:gd name="connsiteY139" fmla="*/ 172029 h 605230"/>
                    <a:gd name="connsiteX140" fmla="*/ 469033 w 531195"/>
                    <a:gd name="connsiteY140" fmla="*/ 164902 h 605230"/>
                    <a:gd name="connsiteX141" fmla="*/ 478041 w 531195"/>
                    <a:gd name="connsiteY141" fmla="*/ 167186 h 605230"/>
                    <a:gd name="connsiteX142" fmla="*/ 482034 w 531195"/>
                    <a:gd name="connsiteY142" fmla="*/ 169046 h 605230"/>
                    <a:gd name="connsiteX143" fmla="*/ 482799 w 531195"/>
                    <a:gd name="connsiteY143" fmla="*/ 172429 h 605230"/>
                    <a:gd name="connsiteX144" fmla="*/ 480420 w 531195"/>
                    <a:gd name="connsiteY144" fmla="*/ 175643 h 605230"/>
                    <a:gd name="connsiteX145" fmla="*/ 475916 w 531195"/>
                    <a:gd name="connsiteY145" fmla="*/ 175474 h 605230"/>
                    <a:gd name="connsiteX146" fmla="*/ 466994 w 531195"/>
                    <a:gd name="connsiteY146" fmla="*/ 173190 h 605230"/>
                    <a:gd name="connsiteX147" fmla="*/ 397407 w 531195"/>
                    <a:gd name="connsiteY147" fmla="*/ 148204 h 605230"/>
                    <a:gd name="connsiteX148" fmla="*/ 390020 w 531195"/>
                    <a:gd name="connsiteY148" fmla="*/ 148628 h 605230"/>
                    <a:gd name="connsiteX149" fmla="*/ 383227 w 531195"/>
                    <a:gd name="connsiteY149" fmla="*/ 150578 h 605230"/>
                    <a:gd name="connsiteX150" fmla="*/ 378217 w 531195"/>
                    <a:gd name="connsiteY150" fmla="*/ 154647 h 605230"/>
                    <a:gd name="connsiteX151" fmla="*/ 376094 w 531195"/>
                    <a:gd name="connsiteY151" fmla="*/ 161769 h 605230"/>
                    <a:gd name="connsiteX152" fmla="*/ 390784 w 531195"/>
                    <a:gd name="connsiteY152" fmla="*/ 161769 h 605230"/>
                    <a:gd name="connsiteX153" fmla="*/ 391039 w 531195"/>
                    <a:gd name="connsiteY153" fmla="*/ 160327 h 605230"/>
                    <a:gd name="connsiteX154" fmla="*/ 391973 w 531195"/>
                    <a:gd name="connsiteY154" fmla="*/ 158971 h 605230"/>
                    <a:gd name="connsiteX155" fmla="*/ 393756 w 531195"/>
                    <a:gd name="connsiteY155" fmla="*/ 157869 h 605230"/>
                    <a:gd name="connsiteX156" fmla="*/ 396643 w 531195"/>
                    <a:gd name="connsiteY156" fmla="*/ 157530 h 605230"/>
                    <a:gd name="connsiteX157" fmla="*/ 400209 w 531195"/>
                    <a:gd name="connsiteY157" fmla="*/ 158378 h 605230"/>
                    <a:gd name="connsiteX158" fmla="*/ 401908 w 531195"/>
                    <a:gd name="connsiteY158" fmla="*/ 161345 h 605230"/>
                    <a:gd name="connsiteX159" fmla="*/ 400549 w 531195"/>
                    <a:gd name="connsiteY159" fmla="*/ 163973 h 605230"/>
                    <a:gd name="connsiteX160" fmla="*/ 397577 w 531195"/>
                    <a:gd name="connsiteY160" fmla="*/ 164990 h 605230"/>
                    <a:gd name="connsiteX161" fmla="*/ 393077 w 531195"/>
                    <a:gd name="connsiteY161" fmla="*/ 165668 h 605230"/>
                    <a:gd name="connsiteX162" fmla="*/ 387982 w 531195"/>
                    <a:gd name="connsiteY162" fmla="*/ 166431 h 605230"/>
                    <a:gd name="connsiteX163" fmla="*/ 382887 w 531195"/>
                    <a:gd name="connsiteY163" fmla="*/ 167703 h 605230"/>
                    <a:gd name="connsiteX164" fmla="*/ 378472 w 531195"/>
                    <a:gd name="connsiteY164" fmla="*/ 169992 h 605230"/>
                    <a:gd name="connsiteX165" fmla="*/ 375330 w 531195"/>
                    <a:gd name="connsiteY165" fmla="*/ 173637 h 605230"/>
                    <a:gd name="connsiteX166" fmla="*/ 374141 w 531195"/>
                    <a:gd name="connsiteY166" fmla="*/ 179063 h 605230"/>
                    <a:gd name="connsiteX167" fmla="*/ 375330 w 531195"/>
                    <a:gd name="connsiteY167" fmla="*/ 184743 h 605230"/>
                    <a:gd name="connsiteX168" fmla="*/ 378472 w 531195"/>
                    <a:gd name="connsiteY168" fmla="*/ 188642 h 605230"/>
                    <a:gd name="connsiteX169" fmla="*/ 383142 w 531195"/>
                    <a:gd name="connsiteY169" fmla="*/ 190931 h 605230"/>
                    <a:gd name="connsiteX170" fmla="*/ 388831 w 531195"/>
                    <a:gd name="connsiteY170" fmla="*/ 191610 h 605230"/>
                    <a:gd name="connsiteX171" fmla="*/ 396049 w 531195"/>
                    <a:gd name="connsiteY171" fmla="*/ 190592 h 605230"/>
                    <a:gd name="connsiteX172" fmla="*/ 402162 w 531195"/>
                    <a:gd name="connsiteY172" fmla="*/ 186693 h 605230"/>
                    <a:gd name="connsiteX173" fmla="*/ 402332 w 531195"/>
                    <a:gd name="connsiteY173" fmla="*/ 186693 h 605230"/>
                    <a:gd name="connsiteX174" fmla="*/ 402417 w 531195"/>
                    <a:gd name="connsiteY174" fmla="*/ 188642 h 605230"/>
                    <a:gd name="connsiteX175" fmla="*/ 402842 w 531195"/>
                    <a:gd name="connsiteY175" fmla="*/ 190592 h 605230"/>
                    <a:gd name="connsiteX176" fmla="*/ 418975 w 531195"/>
                    <a:gd name="connsiteY176" fmla="*/ 190592 h 605230"/>
                    <a:gd name="connsiteX177" fmla="*/ 417362 w 531195"/>
                    <a:gd name="connsiteY177" fmla="*/ 186099 h 605230"/>
                    <a:gd name="connsiteX178" fmla="*/ 417107 w 531195"/>
                    <a:gd name="connsiteY178" fmla="*/ 181352 h 605230"/>
                    <a:gd name="connsiteX179" fmla="*/ 417107 w 531195"/>
                    <a:gd name="connsiteY179" fmla="*/ 164397 h 605230"/>
                    <a:gd name="connsiteX180" fmla="*/ 416767 w 531195"/>
                    <a:gd name="connsiteY180" fmla="*/ 158462 h 605230"/>
                    <a:gd name="connsiteX181" fmla="*/ 414644 w 531195"/>
                    <a:gd name="connsiteY181" fmla="*/ 153291 h 605230"/>
                    <a:gd name="connsiteX182" fmla="*/ 408870 w 531195"/>
                    <a:gd name="connsiteY182" fmla="*/ 149561 h 605230"/>
                    <a:gd name="connsiteX183" fmla="*/ 397407 w 531195"/>
                    <a:gd name="connsiteY183" fmla="*/ 148204 h 605230"/>
                    <a:gd name="connsiteX184" fmla="*/ 455402 w 531195"/>
                    <a:gd name="connsiteY184" fmla="*/ 147526 h 605230"/>
                    <a:gd name="connsiteX185" fmla="*/ 441562 w 531195"/>
                    <a:gd name="connsiteY185" fmla="*/ 202546 h 605230"/>
                    <a:gd name="connsiteX186" fmla="*/ 472809 w 531195"/>
                    <a:gd name="connsiteY186" fmla="*/ 210430 h 605230"/>
                    <a:gd name="connsiteX187" fmla="*/ 480197 w 531195"/>
                    <a:gd name="connsiteY187" fmla="*/ 211108 h 605230"/>
                    <a:gd name="connsiteX188" fmla="*/ 487159 w 531195"/>
                    <a:gd name="connsiteY188" fmla="*/ 209497 h 605230"/>
                    <a:gd name="connsiteX189" fmla="*/ 492849 w 531195"/>
                    <a:gd name="connsiteY189" fmla="*/ 205428 h 605230"/>
                    <a:gd name="connsiteX190" fmla="*/ 496330 w 531195"/>
                    <a:gd name="connsiteY190" fmla="*/ 198561 h 605230"/>
                    <a:gd name="connsiteX191" fmla="*/ 496839 w 531195"/>
                    <a:gd name="connsiteY191" fmla="*/ 193051 h 605230"/>
                    <a:gd name="connsiteX192" fmla="*/ 495736 w 531195"/>
                    <a:gd name="connsiteY192" fmla="*/ 188558 h 605230"/>
                    <a:gd name="connsiteX193" fmla="*/ 493358 w 531195"/>
                    <a:gd name="connsiteY193" fmla="*/ 184997 h 605230"/>
                    <a:gd name="connsiteX194" fmla="*/ 490216 w 531195"/>
                    <a:gd name="connsiteY194" fmla="*/ 182454 h 605230"/>
                    <a:gd name="connsiteX195" fmla="*/ 496160 w 531195"/>
                    <a:gd name="connsiteY195" fmla="*/ 179487 h 605230"/>
                    <a:gd name="connsiteX196" fmla="*/ 499726 w 531195"/>
                    <a:gd name="connsiteY196" fmla="*/ 173383 h 605230"/>
                    <a:gd name="connsiteX197" fmla="*/ 500151 w 531195"/>
                    <a:gd name="connsiteY197" fmla="*/ 168635 h 605230"/>
                    <a:gd name="connsiteX198" fmla="*/ 498623 w 531195"/>
                    <a:gd name="connsiteY198" fmla="*/ 163464 h 605230"/>
                    <a:gd name="connsiteX199" fmla="*/ 494122 w 531195"/>
                    <a:gd name="connsiteY199" fmla="*/ 158717 h 605230"/>
                    <a:gd name="connsiteX200" fmla="*/ 485631 w 531195"/>
                    <a:gd name="connsiteY200" fmla="*/ 155156 h 605230"/>
                    <a:gd name="connsiteX201" fmla="*/ 301032 w 531195"/>
                    <a:gd name="connsiteY201" fmla="*/ 145576 h 605230"/>
                    <a:gd name="connsiteX202" fmla="*/ 270294 w 531195"/>
                    <a:gd name="connsiteY202" fmla="*/ 228826 h 605230"/>
                    <a:gd name="connsiteX203" fmla="*/ 296107 w 531195"/>
                    <a:gd name="connsiteY203" fmla="*/ 228826 h 605230"/>
                    <a:gd name="connsiteX204" fmla="*/ 299843 w 531195"/>
                    <a:gd name="connsiteY204" fmla="*/ 216958 h 605230"/>
                    <a:gd name="connsiteX205" fmla="*/ 326336 w 531195"/>
                    <a:gd name="connsiteY205" fmla="*/ 216958 h 605230"/>
                    <a:gd name="connsiteX206" fmla="*/ 329817 w 531195"/>
                    <a:gd name="connsiteY206" fmla="*/ 228826 h 605230"/>
                    <a:gd name="connsiteX207" fmla="*/ 356480 w 531195"/>
                    <a:gd name="connsiteY207" fmla="*/ 228826 h 605230"/>
                    <a:gd name="connsiteX208" fmla="*/ 326166 w 531195"/>
                    <a:gd name="connsiteY208" fmla="*/ 145576 h 605230"/>
                    <a:gd name="connsiteX209" fmla="*/ 190561 w 531195"/>
                    <a:gd name="connsiteY209" fmla="*/ 126163 h 605230"/>
                    <a:gd name="connsiteX210" fmla="*/ 160078 w 531195"/>
                    <a:gd name="connsiteY210" fmla="*/ 193051 h 605230"/>
                    <a:gd name="connsiteX211" fmla="*/ 178673 w 531195"/>
                    <a:gd name="connsiteY211" fmla="*/ 201528 h 605230"/>
                    <a:gd name="connsiteX212" fmla="*/ 209072 w 531195"/>
                    <a:gd name="connsiteY212" fmla="*/ 134640 h 605230"/>
                    <a:gd name="connsiteX213" fmla="*/ 243546 w 531195"/>
                    <a:gd name="connsiteY213" fmla="*/ 118533 h 605230"/>
                    <a:gd name="connsiteX214" fmla="*/ 218497 w 531195"/>
                    <a:gd name="connsiteY214" fmla="*/ 143542 h 605230"/>
                    <a:gd name="connsiteX215" fmla="*/ 225885 w 531195"/>
                    <a:gd name="connsiteY215" fmla="*/ 150917 h 605230"/>
                    <a:gd name="connsiteX216" fmla="*/ 233951 w 531195"/>
                    <a:gd name="connsiteY216" fmla="*/ 142864 h 605230"/>
                    <a:gd name="connsiteX217" fmla="*/ 255434 w 531195"/>
                    <a:gd name="connsiteY217" fmla="*/ 164227 h 605230"/>
                    <a:gd name="connsiteX218" fmla="*/ 264265 w 531195"/>
                    <a:gd name="connsiteY218" fmla="*/ 155410 h 605230"/>
                    <a:gd name="connsiteX219" fmla="*/ 242867 w 531195"/>
                    <a:gd name="connsiteY219" fmla="*/ 133962 h 605230"/>
                    <a:gd name="connsiteX220" fmla="*/ 250934 w 531195"/>
                    <a:gd name="connsiteY220" fmla="*/ 125908 h 605230"/>
                    <a:gd name="connsiteX221" fmla="*/ 130189 w 531195"/>
                    <a:gd name="connsiteY221" fmla="*/ 115651 h 605230"/>
                    <a:gd name="connsiteX222" fmla="*/ 120933 w 531195"/>
                    <a:gd name="connsiteY222" fmla="*/ 130910 h 605230"/>
                    <a:gd name="connsiteX223" fmla="*/ 138510 w 531195"/>
                    <a:gd name="connsiteY223" fmla="*/ 148374 h 605230"/>
                    <a:gd name="connsiteX224" fmla="*/ 138425 w 531195"/>
                    <a:gd name="connsiteY224" fmla="*/ 148459 h 605230"/>
                    <a:gd name="connsiteX225" fmla="*/ 114819 w 531195"/>
                    <a:gd name="connsiteY225" fmla="*/ 140999 h 605230"/>
                    <a:gd name="connsiteX226" fmla="*/ 105479 w 531195"/>
                    <a:gd name="connsiteY226" fmla="*/ 156343 h 605230"/>
                    <a:gd name="connsiteX227" fmla="*/ 140548 w 531195"/>
                    <a:gd name="connsiteY227" fmla="*/ 177537 h 605230"/>
                    <a:gd name="connsiteX228" fmla="*/ 146662 w 531195"/>
                    <a:gd name="connsiteY228" fmla="*/ 167364 h 605230"/>
                    <a:gd name="connsiteX229" fmla="*/ 124245 w 531195"/>
                    <a:gd name="connsiteY229" fmla="*/ 153800 h 605230"/>
                    <a:gd name="connsiteX230" fmla="*/ 124245 w 531195"/>
                    <a:gd name="connsiteY230" fmla="*/ 153715 h 605230"/>
                    <a:gd name="connsiteX231" fmla="*/ 150398 w 531195"/>
                    <a:gd name="connsiteY231" fmla="*/ 161175 h 605230"/>
                    <a:gd name="connsiteX232" fmla="*/ 155323 w 531195"/>
                    <a:gd name="connsiteY232" fmla="*/ 153206 h 605230"/>
                    <a:gd name="connsiteX233" fmla="*/ 136557 w 531195"/>
                    <a:gd name="connsiteY233" fmla="*/ 133538 h 605230"/>
                    <a:gd name="connsiteX234" fmla="*/ 136557 w 531195"/>
                    <a:gd name="connsiteY234" fmla="*/ 133369 h 605230"/>
                    <a:gd name="connsiteX235" fmla="*/ 159059 w 531195"/>
                    <a:gd name="connsiteY235" fmla="*/ 147018 h 605230"/>
                    <a:gd name="connsiteX236" fmla="*/ 165257 w 531195"/>
                    <a:gd name="connsiteY236" fmla="*/ 136845 h 605230"/>
                    <a:gd name="connsiteX237" fmla="*/ 153285 w 531195"/>
                    <a:gd name="connsiteY237" fmla="*/ 99204 h 605230"/>
                    <a:gd name="connsiteX238" fmla="*/ 150143 w 531195"/>
                    <a:gd name="connsiteY238" fmla="*/ 104375 h 605230"/>
                    <a:gd name="connsiteX239" fmla="*/ 142416 w 531195"/>
                    <a:gd name="connsiteY239" fmla="*/ 99713 h 605230"/>
                    <a:gd name="connsiteX240" fmla="*/ 136472 w 531195"/>
                    <a:gd name="connsiteY240" fmla="*/ 109377 h 605230"/>
                    <a:gd name="connsiteX241" fmla="*/ 144284 w 531195"/>
                    <a:gd name="connsiteY241" fmla="*/ 114040 h 605230"/>
                    <a:gd name="connsiteX242" fmla="*/ 141652 w 531195"/>
                    <a:gd name="connsiteY242" fmla="*/ 118363 h 605230"/>
                    <a:gd name="connsiteX243" fmla="*/ 147596 w 531195"/>
                    <a:gd name="connsiteY243" fmla="*/ 122009 h 605230"/>
                    <a:gd name="connsiteX244" fmla="*/ 150228 w 531195"/>
                    <a:gd name="connsiteY244" fmla="*/ 117685 h 605230"/>
                    <a:gd name="connsiteX245" fmla="*/ 162370 w 531195"/>
                    <a:gd name="connsiteY245" fmla="*/ 125061 h 605230"/>
                    <a:gd name="connsiteX246" fmla="*/ 166956 w 531195"/>
                    <a:gd name="connsiteY246" fmla="*/ 126756 h 605230"/>
                    <a:gd name="connsiteX247" fmla="*/ 170522 w 531195"/>
                    <a:gd name="connsiteY247" fmla="*/ 126163 h 605230"/>
                    <a:gd name="connsiteX248" fmla="*/ 173154 w 531195"/>
                    <a:gd name="connsiteY248" fmla="*/ 123959 h 605230"/>
                    <a:gd name="connsiteX249" fmla="*/ 175192 w 531195"/>
                    <a:gd name="connsiteY249" fmla="*/ 120991 h 605230"/>
                    <a:gd name="connsiteX250" fmla="*/ 176975 w 531195"/>
                    <a:gd name="connsiteY250" fmla="*/ 117770 h 605230"/>
                    <a:gd name="connsiteX251" fmla="*/ 178673 w 531195"/>
                    <a:gd name="connsiteY251" fmla="*/ 114633 h 605230"/>
                    <a:gd name="connsiteX252" fmla="*/ 171371 w 531195"/>
                    <a:gd name="connsiteY252" fmla="*/ 110140 h 605230"/>
                    <a:gd name="connsiteX253" fmla="*/ 170182 w 531195"/>
                    <a:gd name="connsiteY253" fmla="*/ 112429 h 605230"/>
                    <a:gd name="connsiteX254" fmla="*/ 167890 w 531195"/>
                    <a:gd name="connsiteY254" fmla="*/ 114379 h 605230"/>
                    <a:gd name="connsiteX255" fmla="*/ 164918 w 531195"/>
                    <a:gd name="connsiteY255" fmla="*/ 113362 h 605230"/>
                    <a:gd name="connsiteX256" fmla="*/ 156087 w 531195"/>
                    <a:gd name="connsiteY256" fmla="*/ 108021 h 605230"/>
                    <a:gd name="connsiteX257" fmla="*/ 159229 w 531195"/>
                    <a:gd name="connsiteY257" fmla="*/ 102849 h 605230"/>
                    <a:gd name="connsiteX258" fmla="*/ 316741 w 531195"/>
                    <a:gd name="connsiteY258" fmla="*/ 94626 h 605230"/>
                    <a:gd name="connsiteX259" fmla="*/ 316741 w 531195"/>
                    <a:gd name="connsiteY259" fmla="*/ 130062 h 605230"/>
                    <a:gd name="connsiteX260" fmla="*/ 326590 w 531195"/>
                    <a:gd name="connsiteY260" fmla="*/ 130062 h 605230"/>
                    <a:gd name="connsiteX261" fmla="*/ 326590 w 531195"/>
                    <a:gd name="connsiteY261" fmla="*/ 122602 h 605230"/>
                    <a:gd name="connsiteX262" fmla="*/ 328289 w 531195"/>
                    <a:gd name="connsiteY262" fmla="*/ 120737 h 605230"/>
                    <a:gd name="connsiteX263" fmla="*/ 333553 w 531195"/>
                    <a:gd name="connsiteY263" fmla="*/ 130062 h 605230"/>
                    <a:gd name="connsiteX264" fmla="*/ 345441 w 531195"/>
                    <a:gd name="connsiteY264" fmla="*/ 130062 h 605230"/>
                    <a:gd name="connsiteX265" fmla="*/ 334742 w 531195"/>
                    <a:gd name="connsiteY265" fmla="*/ 114040 h 605230"/>
                    <a:gd name="connsiteX266" fmla="*/ 343997 w 531195"/>
                    <a:gd name="connsiteY266" fmla="*/ 104291 h 605230"/>
                    <a:gd name="connsiteX267" fmla="*/ 332874 w 531195"/>
                    <a:gd name="connsiteY267" fmla="*/ 104291 h 605230"/>
                    <a:gd name="connsiteX268" fmla="*/ 326590 w 531195"/>
                    <a:gd name="connsiteY268" fmla="*/ 111751 h 605230"/>
                    <a:gd name="connsiteX269" fmla="*/ 326590 w 531195"/>
                    <a:gd name="connsiteY269" fmla="*/ 94626 h 605230"/>
                    <a:gd name="connsiteX270" fmla="*/ 271669 w 531195"/>
                    <a:gd name="connsiteY270" fmla="*/ 66110 h 605230"/>
                    <a:gd name="connsiteX271" fmla="*/ 275479 w 531195"/>
                    <a:gd name="connsiteY271" fmla="*/ 67129 h 605230"/>
                    <a:gd name="connsiteX272" fmla="*/ 277850 w 531195"/>
                    <a:gd name="connsiteY272" fmla="*/ 69760 h 605230"/>
                    <a:gd name="connsiteX273" fmla="*/ 279036 w 531195"/>
                    <a:gd name="connsiteY273" fmla="*/ 73326 h 605230"/>
                    <a:gd name="connsiteX274" fmla="*/ 279290 w 531195"/>
                    <a:gd name="connsiteY274" fmla="*/ 77401 h 605230"/>
                    <a:gd name="connsiteX275" fmla="*/ 279036 w 531195"/>
                    <a:gd name="connsiteY275" fmla="*/ 81391 h 605230"/>
                    <a:gd name="connsiteX276" fmla="*/ 277850 w 531195"/>
                    <a:gd name="connsiteY276" fmla="*/ 85126 h 605230"/>
                    <a:gd name="connsiteX277" fmla="*/ 275479 w 531195"/>
                    <a:gd name="connsiteY277" fmla="*/ 87757 h 605230"/>
                    <a:gd name="connsiteX278" fmla="*/ 271669 w 531195"/>
                    <a:gd name="connsiteY278" fmla="*/ 88691 h 605230"/>
                    <a:gd name="connsiteX279" fmla="*/ 267859 w 531195"/>
                    <a:gd name="connsiteY279" fmla="*/ 87757 h 605230"/>
                    <a:gd name="connsiteX280" fmla="*/ 265572 w 531195"/>
                    <a:gd name="connsiteY280" fmla="*/ 85126 h 605230"/>
                    <a:gd name="connsiteX281" fmla="*/ 264387 w 531195"/>
                    <a:gd name="connsiteY281" fmla="*/ 81391 h 605230"/>
                    <a:gd name="connsiteX282" fmla="*/ 264048 w 531195"/>
                    <a:gd name="connsiteY282" fmla="*/ 77401 h 605230"/>
                    <a:gd name="connsiteX283" fmla="*/ 264387 w 531195"/>
                    <a:gd name="connsiteY283" fmla="*/ 73326 h 605230"/>
                    <a:gd name="connsiteX284" fmla="*/ 265572 w 531195"/>
                    <a:gd name="connsiteY284" fmla="*/ 69760 h 605230"/>
                    <a:gd name="connsiteX285" fmla="*/ 267859 w 531195"/>
                    <a:gd name="connsiteY285" fmla="*/ 67129 h 605230"/>
                    <a:gd name="connsiteX286" fmla="*/ 271669 w 531195"/>
                    <a:gd name="connsiteY286" fmla="*/ 66110 h 605230"/>
                    <a:gd name="connsiteX287" fmla="*/ 405474 w 531195"/>
                    <a:gd name="connsiteY287" fmla="*/ 45117 h 605230"/>
                    <a:gd name="connsiteX288" fmla="*/ 354272 w 531195"/>
                    <a:gd name="connsiteY288" fmla="*/ 96237 h 605230"/>
                    <a:gd name="connsiteX289" fmla="*/ 369386 w 531195"/>
                    <a:gd name="connsiteY289" fmla="*/ 111242 h 605230"/>
                    <a:gd name="connsiteX290" fmla="*/ 385944 w 531195"/>
                    <a:gd name="connsiteY290" fmla="*/ 94796 h 605230"/>
                    <a:gd name="connsiteX291" fmla="*/ 429759 w 531195"/>
                    <a:gd name="connsiteY291" fmla="*/ 138625 h 605230"/>
                    <a:gd name="connsiteX292" fmla="*/ 447930 w 531195"/>
                    <a:gd name="connsiteY292" fmla="*/ 120483 h 605230"/>
                    <a:gd name="connsiteX293" fmla="*/ 404115 w 531195"/>
                    <a:gd name="connsiteY293" fmla="*/ 76654 h 605230"/>
                    <a:gd name="connsiteX294" fmla="*/ 420588 w 531195"/>
                    <a:gd name="connsiteY294" fmla="*/ 60207 h 605230"/>
                    <a:gd name="connsiteX295" fmla="*/ 278700 w 531195"/>
                    <a:gd name="connsiteY295" fmla="*/ 37572 h 605230"/>
                    <a:gd name="connsiteX296" fmla="*/ 278700 w 531195"/>
                    <a:gd name="connsiteY296" fmla="*/ 59699 h 605230"/>
                    <a:gd name="connsiteX297" fmla="*/ 278530 w 531195"/>
                    <a:gd name="connsiteY297" fmla="*/ 59699 h 605230"/>
                    <a:gd name="connsiteX298" fmla="*/ 273266 w 531195"/>
                    <a:gd name="connsiteY298" fmla="*/ 55206 h 605230"/>
                    <a:gd name="connsiteX299" fmla="*/ 266048 w 531195"/>
                    <a:gd name="connsiteY299" fmla="*/ 53510 h 605230"/>
                    <a:gd name="connsiteX300" fmla="*/ 256538 w 531195"/>
                    <a:gd name="connsiteY300" fmla="*/ 55714 h 605230"/>
                    <a:gd name="connsiteX301" fmla="*/ 250594 w 531195"/>
                    <a:gd name="connsiteY301" fmla="*/ 61394 h 605230"/>
                    <a:gd name="connsiteX302" fmla="*/ 247537 w 531195"/>
                    <a:gd name="connsiteY302" fmla="*/ 69024 h 605230"/>
                    <a:gd name="connsiteX303" fmla="*/ 246603 w 531195"/>
                    <a:gd name="connsiteY303" fmla="*/ 77247 h 605230"/>
                    <a:gd name="connsiteX304" fmla="*/ 247792 w 531195"/>
                    <a:gd name="connsiteY304" fmla="*/ 85810 h 605230"/>
                    <a:gd name="connsiteX305" fmla="*/ 251358 w 531195"/>
                    <a:gd name="connsiteY305" fmla="*/ 93609 h 605230"/>
                    <a:gd name="connsiteX306" fmla="*/ 257302 w 531195"/>
                    <a:gd name="connsiteY306" fmla="*/ 99204 h 605230"/>
                    <a:gd name="connsiteX307" fmla="*/ 265793 w 531195"/>
                    <a:gd name="connsiteY307" fmla="*/ 101408 h 605230"/>
                    <a:gd name="connsiteX308" fmla="*/ 271143 w 531195"/>
                    <a:gd name="connsiteY308" fmla="*/ 100815 h 605230"/>
                    <a:gd name="connsiteX309" fmla="*/ 274794 w 531195"/>
                    <a:gd name="connsiteY309" fmla="*/ 99374 h 605230"/>
                    <a:gd name="connsiteX310" fmla="*/ 277341 w 531195"/>
                    <a:gd name="connsiteY310" fmla="*/ 97424 h 605230"/>
                    <a:gd name="connsiteX311" fmla="*/ 279125 w 531195"/>
                    <a:gd name="connsiteY311" fmla="*/ 95220 h 605230"/>
                    <a:gd name="connsiteX312" fmla="*/ 279294 w 531195"/>
                    <a:gd name="connsiteY312" fmla="*/ 95220 h 605230"/>
                    <a:gd name="connsiteX313" fmla="*/ 279294 w 531195"/>
                    <a:gd name="connsiteY313" fmla="*/ 100221 h 605230"/>
                    <a:gd name="connsiteX314" fmla="*/ 296107 w 531195"/>
                    <a:gd name="connsiteY314" fmla="*/ 100221 h 605230"/>
                    <a:gd name="connsiteX315" fmla="*/ 296107 w 531195"/>
                    <a:gd name="connsiteY315" fmla="*/ 37572 h 605230"/>
                    <a:gd name="connsiteX316" fmla="*/ 212129 w 531195"/>
                    <a:gd name="connsiteY316" fmla="*/ 36131 h 605230"/>
                    <a:gd name="connsiteX317" fmla="*/ 199052 w 531195"/>
                    <a:gd name="connsiteY317" fmla="*/ 38505 h 605230"/>
                    <a:gd name="connsiteX318" fmla="*/ 189033 w 531195"/>
                    <a:gd name="connsiteY318" fmla="*/ 45117 h 605230"/>
                    <a:gd name="connsiteX319" fmla="*/ 182579 w 531195"/>
                    <a:gd name="connsiteY319" fmla="*/ 55460 h 605230"/>
                    <a:gd name="connsiteX320" fmla="*/ 180372 w 531195"/>
                    <a:gd name="connsiteY320" fmla="*/ 68939 h 605230"/>
                    <a:gd name="connsiteX321" fmla="*/ 182494 w 531195"/>
                    <a:gd name="connsiteY321" fmla="*/ 81825 h 605230"/>
                    <a:gd name="connsiteX322" fmla="*/ 188693 w 531195"/>
                    <a:gd name="connsiteY322" fmla="*/ 92252 h 605230"/>
                    <a:gd name="connsiteX323" fmla="*/ 198628 w 531195"/>
                    <a:gd name="connsiteY323" fmla="*/ 99204 h 605230"/>
                    <a:gd name="connsiteX324" fmla="*/ 212214 w 531195"/>
                    <a:gd name="connsiteY324" fmla="*/ 101747 h 605230"/>
                    <a:gd name="connsiteX325" fmla="*/ 224356 w 531195"/>
                    <a:gd name="connsiteY325" fmla="*/ 99458 h 605230"/>
                    <a:gd name="connsiteX326" fmla="*/ 233357 w 531195"/>
                    <a:gd name="connsiteY326" fmla="*/ 93439 h 605230"/>
                    <a:gd name="connsiteX327" fmla="*/ 238876 w 531195"/>
                    <a:gd name="connsiteY327" fmla="*/ 85047 h 605230"/>
                    <a:gd name="connsiteX328" fmla="*/ 240829 w 531195"/>
                    <a:gd name="connsiteY328" fmla="*/ 75636 h 605230"/>
                    <a:gd name="connsiteX329" fmla="*/ 221809 w 531195"/>
                    <a:gd name="connsiteY329" fmla="*/ 75636 h 605230"/>
                    <a:gd name="connsiteX330" fmla="*/ 220620 w 531195"/>
                    <a:gd name="connsiteY330" fmla="*/ 79790 h 605230"/>
                    <a:gd name="connsiteX331" fmla="*/ 218752 w 531195"/>
                    <a:gd name="connsiteY331" fmla="*/ 83097 h 605230"/>
                    <a:gd name="connsiteX332" fmla="*/ 215780 w 531195"/>
                    <a:gd name="connsiteY332" fmla="*/ 85301 h 605230"/>
                    <a:gd name="connsiteX333" fmla="*/ 211619 w 531195"/>
                    <a:gd name="connsiteY333" fmla="*/ 86149 h 605230"/>
                    <a:gd name="connsiteX334" fmla="*/ 205930 w 531195"/>
                    <a:gd name="connsiteY334" fmla="*/ 84623 h 605230"/>
                    <a:gd name="connsiteX335" fmla="*/ 202279 w 531195"/>
                    <a:gd name="connsiteY335" fmla="*/ 80638 h 605230"/>
                    <a:gd name="connsiteX336" fmla="*/ 200326 w 531195"/>
                    <a:gd name="connsiteY336" fmla="*/ 75128 h 605230"/>
                    <a:gd name="connsiteX337" fmla="*/ 199732 w 531195"/>
                    <a:gd name="connsiteY337" fmla="*/ 68939 h 605230"/>
                    <a:gd name="connsiteX338" fmla="*/ 200326 w 531195"/>
                    <a:gd name="connsiteY338" fmla="*/ 62666 h 605230"/>
                    <a:gd name="connsiteX339" fmla="*/ 202279 w 531195"/>
                    <a:gd name="connsiteY339" fmla="*/ 57155 h 605230"/>
                    <a:gd name="connsiteX340" fmla="*/ 205930 w 531195"/>
                    <a:gd name="connsiteY340" fmla="*/ 53171 h 605230"/>
                    <a:gd name="connsiteX341" fmla="*/ 211619 w 531195"/>
                    <a:gd name="connsiteY341" fmla="*/ 51730 h 605230"/>
                    <a:gd name="connsiteX342" fmla="*/ 216544 w 531195"/>
                    <a:gd name="connsiteY342" fmla="*/ 52832 h 605230"/>
                    <a:gd name="connsiteX343" fmla="*/ 219516 w 531195"/>
                    <a:gd name="connsiteY343" fmla="*/ 55460 h 605230"/>
                    <a:gd name="connsiteX344" fmla="*/ 221130 w 531195"/>
                    <a:gd name="connsiteY344" fmla="*/ 58512 h 605230"/>
                    <a:gd name="connsiteX345" fmla="*/ 221724 w 531195"/>
                    <a:gd name="connsiteY345" fmla="*/ 60970 h 605230"/>
                    <a:gd name="connsiteX346" fmla="*/ 240574 w 531195"/>
                    <a:gd name="connsiteY346" fmla="*/ 60970 h 605230"/>
                    <a:gd name="connsiteX347" fmla="*/ 232253 w 531195"/>
                    <a:gd name="connsiteY347" fmla="*/ 42659 h 605230"/>
                    <a:gd name="connsiteX348" fmla="*/ 212129 w 531195"/>
                    <a:gd name="connsiteY348" fmla="*/ 36131 h 605230"/>
                    <a:gd name="connsiteX349" fmla="*/ 321169 w 531195"/>
                    <a:gd name="connsiteY349" fmla="*/ 28444 h 605230"/>
                    <a:gd name="connsiteX350" fmla="*/ 323197 w 531195"/>
                    <a:gd name="connsiteY350" fmla="*/ 29215 h 605230"/>
                    <a:gd name="connsiteX351" fmla="*/ 323958 w 531195"/>
                    <a:gd name="connsiteY351" fmla="*/ 30757 h 605230"/>
                    <a:gd name="connsiteX352" fmla="*/ 323113 w 531195"/>
                    <a:gd name="connsiteY352" fmla="*/ 32471 h 605230"/>
                    <a:gd name="connsiteX353" fmla="*/ 320747 w 531195"/>
                    <a:gd name="connsiteY353" fmla="*/ 33328 h 605230"/>
                    <a:gd name="connsiteX354" fmla="*/ 318888 w 531195"/>
                    <a:gd name="connsiteY354" fmla="*/ 33756 h 605230"/>
                    <a:gd name="connsiteX355" fmla="*/ 317113 w 531195"/>
                    <a:gd name="connsiteY355" fmla="*/ 34356 h 605230"/>
                    <a:gd name="connsiteX356" fmla="*/ 317198 w 531195"/>
                    <a:gd name="connsiteY356" fmla="*/ 32128 h 605230"/>
                    <a:gd name="connsiteX357" fmla="*/ 318465 w 531195"/>
                    <a:gd name="connsiteY357" fmla="*/ 29301 h 605230"/>
                    <a:gd name="connsiteX358" fmla="*/ 321169 w 531195"/>
                    <a:gd name="connsiteY358" fmla="*/ 28444 h 605230"/>
                    <a:gd name="connsiteX359" fmla="*/ 325062 w 531195"/>
                    <a:gd name="connsiteY359" fmla="*/ 23160 h 605230"/>
                    <a:gd name="connsiteX360" fmla="*/ 320732 w 531195"/>
                    <a:gd name="connsiteY360" fmla="*/ 23669 h 605230"/>
                    <a:gd name="connsiteX361" fmla="*/ 317165 w 531195"/>
                    <a:gd name="connsiteY361" fmla="*/ 25788 h 605230"/>
                    <a:gd name="connsiteX362" fmla="*/ 317080 w 531195"/>
                    <a:gd name="connsiteY362" fmla="*/ 25788 h 605230"/>
                    <a:gd name="connsiteX363" fmla="*/ 317080 w 531195"/>
                    <a:gd name="connsiteY363" fmla="*/ 24686 h 605230"/>
                    <a:gd name="connsiteX364" fmla="*/ 316826 w 531195"/>
                    <a:gd name="connsiteY364" fmla="*/ 23499 h 605230"/>
                    <a:gd name="connsiteX365" fmla="*/ 307400 w 531195"/>
                    <a:gd name="connsiteY365" fmla="*/ 23245 h 605230"/>
                    <a:gd name="connsiteX366" fmla="*/ 308334 w 531195"/>
                    <a:gd name="connsiteY366" fmla="*/ 25873 h 605230"/>
                    <a:gd name="connsiteX367" fmla="*/ 308419 w 531195"/>
                    <a:gd name="connsiteY367" fmla="*/ 28671 h 605230"/>
                    <a:gd name="connsiteX368" fmla="*/ 308165 w 531195"/>
                    <a:gd name="connsiteY368" fmla="*/ 38589 h 605230"/>
                    <a:gd name="connsiteX369" fmla="*/ 308249 w 531195"/>
                    <a:gd name="connsiteY369" fmla="*/ 42065 h 605230"/>
                    <a:gd name="connsiteX370" fmla="*/ 309353 w 531195"/>
                    <a:gd name="connsiteY370" fmla="*/ 45117 h 605230"/>
                    <a:gd name="connsiteX371" fmla="*/ 312750 w 531195"/>
                    <a:gd name="connsiteY371" fmla="*/ 47406 h 605230"/>
                    <a:gd name="connsiteX372" fmla="*/ 319373 w 531195"/>
                    <a:gd name="connsiteY372" fmla="*/ 48339 h 605230"/>
                    <a:gd name="connsiteX373" fmla="*/ 323703 w 531195"/>
                    <a:gd name="connsiteY373" fmla="*/ 48169 h 605230"/>
                    <a:gd name="connsiteX374" fmla="*/ 327694 w 531195"/>
                    <a:gd name="connsiteY374" fmla="*/ 47152 h 605230"/>
                    <a:gd name="connsiteX375" fmla="*/ 330666 w 531195"/>
                    <a:gd name="connsiteY375" fmla="*/ 44863 h 605230"/>
                    <a:gd name="connsiteX376" fmla="*/ 332025 w 531195"/>
                    <a:gd name="connsiteY376" fmla="*/ 40709 h 605230"/>
                    <a:gd name="connsiteX377" fmla="*/ 323449 w 531195"/>
                    <a:gd name="connsiteY377" fmla="*/ 40539 h 605230"/>
                    <a:gd name="connsiteX378" fmla="*/ 323279 w 531195"/>
                    <a:gd name="connsiteY378" fmla="*/ 41302 h 605230"/>
                    <a:gd name="connsiteX379" fmla="*/ 322685 w 531195"/>
                    <a:gd name="connsiteY379" fmla="*/ 42150 h 605230"/>
                    <a:gd name="connsiteX380" fmla="*/ 321666 w 531195"/>
                    <a:gd name="connsiteY380" fmla="*/ 42744 h 605230"/>
                    <a:gd name="connsiteX381" fmla="*/ 319882 w 531195"/>
                    <a:gd name="connsiteY381" fmla="*/ 42913 h 605230"/>
                    <a:gd name="connsiteX382" fmla="*/ 317845 w 531195"/>
                    <a:gd name="connsiteY382" fmla="*/ 42320 h 605230"/>
                    <a:gd name="connsiteX383" fmla="*/ 316911 w 531195"/>
                    <a:gd name="connsiteY383" fmla="*/ 40624 h 605230"/>
                    <a:gd name="connsiteX384" fmla="*/ 317760 w 531195"/>
                    <a:gd name="connsiteY384" fmla="*/ 39098 h 605230"/>
                    <a:gd name="connsiteX385" fmla="*/ 319543 w 531195"/>
                    <a:gd name="connsiteY385" fmla="*/ 38505 h 605230"/>
                    <a:gd name="connsiteX386" fmla="*/ 322175 w 531195"/>
                    <a:gd name="connsiteY386" fmla="*/ 38250 h 605230"/>
                    <a:gd name="connsiteX387" fmla="*/ 325147 w 531195"/>
                    <a:gd name="connsiteY387" fmla="*/ 37827 h 605230"/>
                    <a:gd name="connsiteX388" fmla="*/ 328119 w 531195"/>
                    <a:gd name="connsiteY388" fmla="*/ 37148 h 605230"/>
                    <a:gd name="connsiteX389" fmla="*/ 330751 w 531195"/>
                    <a:gd name="connsiteY389" fmla="*/ 35961 h 605230"/>
                    <a:gd name="connsiteX390" fmla="*/ 332619 w 531195"/>
                    <a:gd name="connsiteY390" fmla="*/ 33842 h 605230"/>
                    <a:gd name="connsiteX391" fmla="*/ 333383 w 531195"/>
                    <a:gd name="connsiteY391" fmla="*/ 30621 h 605230"/>
                    <a:gd name="connsiteX392" fmla="*/ 332789 w 531195"/>
                    <a:gd name="connsiteY392" fmla="*/ 27314 h 605230"/>
                    <a:gd name="connsiteX393" fmla="*/ 331006 w 531195"/>
                    <a:gd name="connsiteY393" fmla="*/ 25025 h 605230"/>
                    <a:gd name="connsiteX394" fmla="*/ 328374 w 531195"/>
                    <a:gd name="connsiteY394" fmla="*/ 23669 h 605230"/>
                    <a:gd name="connsiteX395" fmla="*/ 325062 w 531195"/>
                    <a:gd name="connsiteY395" fmla="*/ 23160 h 605230"/>
                    <a:gd name="connsiteX396" fmla="*/ 285122 w 531195"/>
                    <a:gd name="connsiteY396" fmla="*/ 9 h 605230"/>
                    <a:gd name="connsiteX397" fmla="*/ 349771 w 531195"/>
                    <a:gd name="connsiteY397" fmla="*/ 5018 h 605230"/>
                    <a:gd name="connsiteX398" fmla="*/ 529021 w 531195"/>
                    <a:gd name="connsiteY398" fmla="*/ 189575 h 605230"/>
                    <a:gd name="connsiteX399" fmla="*/ 418805 w 531195"/>
                    <a:gd name="connsiteY399" fmla="*/ 457975 h 605230"/>
                    <a:gd name="connsiteX400" fmla="*/ 426277 w 531195"/>
                    <a:gd name="connsiteY400" fmla="*/ 605230 h 605230"/>
                    <a:gd name="connsiteX401" fmla="*/ 213487 w 531195"/>
                    <a:gd name="connsiteY401" fmla="*/ 605230 h 605230"/>
                    <a:gd name="connsiteX402" fmla="*/ 197184 w 531195"/>
                    <a:gd name="connsiteY402" fmla="*/ 537494 h 605230"/>
                    <a:gd name="connsiteX403" fmla="*/ 132906 w 531195"/>
                    <a:gd name="connsiteY403" fmla="*/ 557586 h 605230"/>
                    <a:gd name="connsiteX404" fmla="*/ 84676 w 531195"/>
                    <a:gd name="connsiteY404" fmla="*/ 495276 h 605230"/>
                    <a:gd name="connsiteX405" fmla="*/ 47994 w 531195"/>
                    <a:gd name="connsiteY405" fmla="*/ 467046 h 605230"/>
                    <a:gd name="connsiteX406" fmla="*/ 69731 w 531195"/>
                    <a:gd name="connsiteY406" fmla="*/ 439324 h 605230"/>
                    <a:gd name="connsiteX407" fmla="*/ 37974 w 531195"/>
                    <a:gd name="connsiteY407" fmla="*/ 433729 h 605230"/>
                    <a:gd name="connsiteX408" fmla="*/ 48248 w 531195"/>
                    <a:gd name="connsiteY408" fmla="*/ 388544 h 605230"/>
                    <a:gd name="connsiteX409" fmla="*/ 2650 w 531195"/>
                    <a:gd name="connsiteY409" fmla="*/ 369215 h 605230"/>
                    <a:gd name="connsiteX410" fmla="*/ 55890 w 531195"/>
                    <a:gd name="connsiteY410" fmla="*/ 260278 h 605230"/>
                    <a:gd name="connsiteX411" fmla="*/ 285122 w 531195"/>
                    <a:gd name="connsiteY411" fmla="*/ 9 h 60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531195" h="605230">
                      <a:moveTo>
                        <a:pt x="466933" y="272302"/>
                      </a:moveTo>
                      <a:cubicBezTo>
                        <a:pt x="467614" y="272302"/>
                        <a:pt x="468209" y="272472"/>
                        <a:pt x="468804" y="272727"/>
                      </a:cubicBezTo>
                      <a:cubicBezTo>
                        <a:pt x="469400" y="273067"/>
                        <a:pt x="469910" y="273663"/>
                        <a:pt x="470336" y="274343"/>
                      </a:cubicBezTo>
                      <a:cubicBezTo>
                        <a:pt x="470761" y="275193"/>
                        <a:pt x="471016" y="275873"/>
                        <a:pt x="470931" y="276553"/>
                      </a:cubicBezTo>
                      <a:cubicBezTo>
                        <a:pt x="470846" y="277234"/>
                        <a:pt x="470676" y="277829"/>
                        <a:pt x="470250" y="278424"/>
                      </a:cubicBezTo>
                      <a:cubicBezTo>
                        <a:pt x="469910" y="279019"/>
                        <a:pt x="469400" y="279529"/>
                        <a:pt x="468804" y="279954"/>
                      </a:cubicBezTo>
                      <a:cubicBezTo>
                        <a:pt x="468209" y="280464"/>
                        <a:pt x="467528" y="280890"/>
                        <a:pt x="466933" y="281230"/>
                      </a:cubicBezTo>
                      <a:cubicBezTo>
                        <a:pt x="466253" y="281655"/>
                        <a:pt x="465572" y="281910"/>
                        <a:pt x="464807" y="282250"/>
                      </a:cubicBezTo>
                      <a:cubicBezTo>
                        <a:pt x="464126" y="282505"/>
                        <a:pt x="463360" y="282590"/>
                        <a:pt x="462680" y="282675"/>
                      </a:cubicBezTo>
                      <a:cubicBezTo>
                        <a:pt x="461999" y="282675"/>
                        <a:pt x="461319" y="282505"/>
                        <a:pt x="460724" y="282250"/>
                      </a:cubicBezTo>
                      <a:cubicBezTo>
                        <a:pt x="460128" y="281910"/>
                        <a:pt x="459618" y="281400"/>
                        <a:pt x="459192" y="280550"/>
                      </a:cubicBezTo>
                      <a:cubicBezTo>
                        <a:pt x="458767" y="279784"/>
                        <a:pt x="458597" y="279104"/>
                        <a:pt x="458682" y="278424"/>
                      </a:cubicBezTo>
                      <a:cubicBezTo>
                        <a:pt x="458682" y="277744"/>
                        <a:pt x="458937" y="277149"/>
                        <a:pt x="459277" y="276553"/>
                      </a:cubicBezTo>
                      <a:cubicBezTo>
                        <a:pt x="459703" y="275958"/>
                        <a:pt x="460213" y="275448"/>
                        <a:pt x="460809" y="274938"/>
                      </a:cubicBezTo>
                      <a:cubicBezTo>
                        <a:pt x="461404" y="274513"/>
                        <a:pt x="461999" y="274088"/>
                        <a:pt x="462680" y="273663"/>
                      </a:cubicBezTo>
                      <a:cubicBezTo>
                        <a:pt x="463360" y="273322"/>
                        <a:pt x="464041" y="272982"/>
                        <a:pt x="464807" y="272727"/>
                      </a:cubicBezTo>
                      <a:cubicBezTo>
                        <a:pt x="465487" y="272472"/>
                        <a:pt x="466253" y="272302"/>
                        <a:pt x="466933" y="272302"/>
                      </a:cubicBezTo>
                      <a:close/>
                      <a:moveTo>
                        <a:pt x="467035" y="262652"/>
                      </a:moveTo>
                      <a:cubicBezTo>
                        <a:pt x="465507" y="262567"/>
                        <a:pt x="463893" y="262736"/>
                        <a:pt x="462365" y="263245"/>
                      </a:cubicBezTo>
                      <a:cubicBezTo>
                        <a:pt x="460837" y="263669"/>
                        <a:pt x="459393" y="264347"/>
                        <a:pt x="458035" y="265025"/>
                      </a:cubicBezTo>
                      <a:cubicBezTo>
                        <a:pt x="456676" y="265873"/>
                        <a:pt x="455317" y="266806"/>
                        <a:pt x="454129" y="267992"/>
                      </a:cubicBezTo>
                      <a:cubicBezTo>
                        <a:pt x="452940" y="269179"/>
                        <a:pt x="452006" y="270451"/>
                        <a:pt x="451242" y="271892"/>
                      </a:cubicBezTo>
                      <a:cubicBezTo>
                        <a:pt x="450562" y="273333"/>
                        <a:pt x="450138" y="274775"/>
                        <a:pt x="450138" y="276385"/>
                      </a:cubicBezTo>
                      <a:cubicBezTo>
                        <a:pt x="450053" y="277996"/>
                        <a:pt x="450477" y="279522"/>
                        <a:pt x="451411" y="281133"/>
                      </a:cubicBezTo>
                      <a:cubicBezTo>
                        <a:pt x="451921" y="282235"/>
                        <a:pt x="452515" y="282998"/>
                        <a:pt x="453110" y="283676"/>
                      </a:cubicBezTo>
                      <a:cubicBezTo>
                        <a:pt x="453704" y="284269"/>
                        <a:pt x="454298" y="284693"/>
                        <a:pt x="454893" y="285032"/>
                      </a:cubicBezTo>
                      <a:cubicBezTo>
                        <a:pt x="455402" y="285372"/>
                        <a:pt x="455997" y="285626"/>
                        <a:pt x="456506" y="285711"/>
                      </a:cubicBezTo>
                      <a:cubicBezTo>
                        <a:pt x="457101" y="285880"/>
                        <a:pt x="457525" y="285965"/>
                        <a:pt x="458035" y="286050"/>
                      </a:cubicBezTo>
                      <a:lnTo>
                        <a:pt x="458119" y="286134"/>
                      </a:lnTo>
                      <a:lnTo>
                        <a:pt x="455657" y="287491"/>
                      </a:lnTo>
                      <a:lnTo>
                        <a:pt x="460242" y="295799"/>
                      </a:lnTo>
                      <a:lnTo>
                        <a:pt x="491235" y="278589"/>
                      </a:lnTo>
                      <a:lnTo>
                        <a:pt x="486480" y="270027"/>
                      </a:lnTo>
                      <a:lnTo>
                        <a:pt x="475526" y="276046"/>
                      </a:lnTo>
                      <a:lnTo>
                        <a:pt x="475442" y="275961"/>
                      </a:lnTo>
                      <a:cubicBezTo>
                        <a:pt x="476036" y="274775"/>
                        <a:pt x="476291" y="273503"/>
                        <a:pt x="476291" y="272147"/>
                      </a:cubicBezTo>
                      <a:cubicBezTo>
                        <a:pt x="476206" y="270790"/>
                        <a:pt x="475781" y="269434"/>
                        <a:pt x="475102" y="268162"/>
                      </a:cubicBezTo>
                      <a:cubicBezTo>
                        <a:pt x="474083" y="266297"/>
                        <a:pt x="472809" y="264856"/>
                        <a:pt x="471451" y="264093"/>
                      </a:cubicBezTo>
                      <a:cubicBezTo>
                        <a:pt x="470007" y="263245"/>
                        <a:pt x="468479" y="262736"/>
                        <a:pt x="467035" y="262652"/>
                      </a:cubicBezTo>
                      <a:close/>
                      <a:moveTo>
                        <a:pt x="451242" y="227554"/>
                      </a:moveTo>
                      <a:cubicBezTo>
                        <a:pt x="448864" y="227894"/>
                        <a:pt x="446402" y="228741"/>
                        <a:pt x="443939" y="230098"/>
                      </a:cubicBezTo>
                      <a:cubicBezTo>
                        <a:pt x="441731" y="231369"/>
                        <a:pt x="439778" y="232895"/>
                        <a:pt x="438165" y="234676"/>
                      </a:cubicBezTo>
                      <a:cubicBezTo>
                        <a:pt x="436552" y="236456"/>
                        <a:pt x="435448" y="238491"/>
                        <a:pt x="434684" y="240610"/>
                      </a:cubicBezTo>
                      <a:cubicBezTo>
                        <a:pt x="434004" y="242729"/>
                        <a:pt x="433750" y="245018"/>
                        <a:pt x="434004" y="247392"/>
                      </a:cubicBezTo>
                      <a:cubicBezTo>
                        <a:pt x="434259" y="249850"/>
                        <a:pt x="435108" y="252309"/>
                        <a:pt x="436467" y="254767"/>
                      </a:cubicBezTo>
                      <a:cubicBezTo>
                        <a:pt x="437741" y="257056"/>
                        <a:pt x="439184" y="258837"/>
                        <a:pt x="440967" y="260193"/>
                      </a:cubicBezTo>
                      <a:cubicBezTo>
                        <a:pt x="442665" y="261550"/>
                        <a:pt x="444534" y="262482"/>
                        <a:pt x="446487" y="262991"/>
                      </a:cubicBezTo>
                      <a:cubicBezTo>
                        <a:pt x="448355" y="263499"/>
                        <a:pt x="450223" y="263669"/>
                        <a:pt x="452091" y="263415"/>
                      </a:cubicBezTo>
                      <a:cubicBezTo>
                        <a:pt x="453959" y="263160"/>
                        <a:pt x="455742" y="262652"/>
                        <a:pt x="457270" y="261804"/>
                      </a:cubicBezTo>
                      <a:lnTo>
                        <a:pt x="452091" y="252394"/>
                      </a:lnTo>
                      <a:cubicBezTo>
                        <a:pt x="451242" y="252648"/>
                        <a:pt x="450477" y="252818"/>
                        <a:pt x="449713" y="252987"/>
                      </a:cubicBezTo>
                      <a:cubicBezTo>
                        <a:pt x="448949" y="253072"/>
                        <a:pt x="448185" y="253072"/>
                        <a:pt x="447505" y="252902"/>
                      </a:cubicBezTo>
                      <a:cubicBezTo>
                        <a:pt x="446826" y="252818"/>
                        <a:pt x="446232" y="252479"/>
                        <a:pt x="445637" y="252055"/>
                      </a:cubicBezTo>
                      <a:cubicBezTo>
                        <a:pt x="445043" y="251631"/>
                        <a:pt x="444534" y="251037"/>
                        <a:pt x="444109" y="250274"/>
                      </a:cubicBezTo>
                      <a:cubicBezTo>
                        <a:pt x="443430" y="249088"/>
                        <a:pt x="443175" y="248070"/>
                        <a:pt x="443260" y="247053"/>
                      </a:cubicBezTo>
                      <a:cubicBezTo>
                        <a:pt x="443345" y="246036"/>
                        <a:pt x="443684" y="245018"/>
                        <a:pt x="444194" y="244171"/>
                      </a:cubicBezTo>
                      <a:cubicBezTo>
                        <a:pt x="444788" y="243238"/>
                        <a:pt x="445468" y="242390"/>
                        <a:pt x="446402" y="241627"/>
                      </a:cubicBezTo>
                      <a:cubicBezTo>
                        <a:pt x="447336" y="240864"/>
                        <a:pt x="448270" y="240186"/>
                        <a:pt x="449289" y="239593"/>
                      </a:cubicBezTo>
                      <a:cubicBezTo>
                        <a:pt x="450308" y="239084"/>
                        <a:pt x="451411" y="238575"/>
                        <a:pt x="452600" y="238236"/>
                      </a:cubicBezTo>
                      <a:cubicBezTo>
                        <a:pt x="453704" y="237897"/>
                        <a:pt x="454808" y="237643"/>
                        <a:pt x="455827" y="237643"/>
                      </a:cubicBezTo>
                      <a:cubicBezTo>
                        <a:pt x="456931" y="237643"/>
                        <a:pt x="457865" y="237897"/>
                        <a:pt x="458799" y="238406"/>
                      </a:cubicBezTo>
                      <a:cubicBezTo>
                        <a:pt x="459733" y="238914"/>
                        <a:pt x="460497" y="239677"/>
                        <a:pt x="461091" y="240779"/>
                      </a:cubicBezTo>
                      <a:cubicBezTo>
                        <a:pt x="461601" y="241797"/>
                        <a:pt x="461941" y="242729"/>
                        <a:pt x="461856" y="243492"/>
                      </a:cubicBezTo>
                      <a:cubicBezTo>
                        <a:pt x="461856" y="244340"/>
                        <a:pt x="461686" y="245103"/>
                        <a:pt x="461431" y="245781"/>
                      </a:cubicBezTo>
                      <a:cubicBezTo>
                        <a:pt x="461091" y="246375"/>
                        <a:pt x="460752" y="246883"/>
                        <a:pt x="460327" y="247392"/>
                      </a:cubicBezTo>
                      <a:cubicBezTo>
                        <a:pt x="459903" y="247816"/>
                        <a:pt x="459563" y="248070"/>
                        <a:pt x="459308" y="248325"/>
                      </a:cubicBezTo>
                      <a:lnTo>
                        <a:pt x="464488" y="257565"/>
                      </a:lnTo>
                      <a:cubicBezTo>
                        <a:pt x="468139" y="255022"/>
                        <a:pt x="470347" y="251970"/>
                        <a:pt x="471196" y="248494"/>
                      </a:cubicBezTo>
                      <a:cubicBezTo>
                        <a:pt x="472045" y="244934"/>
                        <a:pt x="471281" y="241034"/>
                        <a:pt x="468988" y="236795"/>
                      </a:cubicBezTo>
                      <a:cubicBezTo>
                        <a:pt x="467630" y="234421"/>
                        <a:pt x="466016" y="232387"/>
                        <a:pt x="464148" y="230946"/>
                      </a:cubicBezTo>
                      <a:cubicBezTo>
                        <a:pt x="462365" y="229504"/>
                        <a:pt x="460327" y="228402"/>
                        <a:pt x="458119" y="227809"/>
                      </a:cubicBezTo>
                      <a:cubicBezTo>
                        <a:pt x="455912" y="227215"/>
                        <a:pt x="453619" y="227131"/>
                        <a:pt x="451242" y="227554"/>
                      </a:cubicBezTo>
                      <a:close/>
                      <a:moveTo>
                        <a:pt x="389086" y="211447"/>
                      </a:moveTo>
                      <a:lnTo>
                        <a:pt x="375585" y="254513"/>
                      </a:lnTo>
                      <a:lnTo>
                        <a:pt x="387557" y="258243"/>
                      </a:lnTo>
                      <a:lnTo>
                        <a:pt x="392737" y="241712"/>
                      </a:lnTo>
                      <a:cubicBezTo>
                        <a:pt x="393162" y="240440"/>
                        <a:pt x="393586" y="239423"/>
                        <a:pt x="394181" y="238830"/>
                      </a:cubicBezTo>
                      <a:cubicBezTo>
                        <a:pt x="394690" y="238151"/>
                        <a:pt x="395284" y="237558"/>
                        <a:pt x="395879" y="237304"/>
                      </a:cubicBezTo>
                      <a:cubicBezTo>
                        <a:pt x="396473" y="237049"/>
                        <a:pt x="397068" y="236880"/>
                        <a:pt x="397662" y="236880"/>
                      </a:cubicBezTo>
                      <a:cubicBezTo>
                        <a:pt x="398341" y="236880"/>
                        <a:pt x="398851" y="236965"/>
                        <a:pt x="399360" y="237134"/>
                      </a:cubicBezTo>
                      <a:cubicBezTo>
                        <a:pt x="400294" y="237388"/>
                        <a:pt x="400974" y="237812"/>
                        <a:pt x="401313" y="238236"/>
                      </a:cubicBezTo>
                      <a:cubicBezTo>
                        <a:pt x="401738" y="238745"/>
                        <a:pt x="401993" y="239254"/>
                        <a:pt x="402162" y="239932"/>
                      </a:cubicBezTo>
                      <a:cubicBezTo>
                        <a:pt x="402247" y="240525"/>
                        <a:pt x="402247" y="241203"/>
                        <a:pt x="402077" y="242051"/>
                      </a:cubicBezTo>
                      <a:cubicBezTo>
                        <a:pt x="401908" y="242814"/>
                        <a:pt x="401653" y="243662"/>
                        <a:pt x="401398" y="244510"/>
                      </a:cubicBezTo>
                      <a:lnTo>
                        <a:pt x="396303" y="260956"/>
                      </a:lnTo>
                      <a:lnTo>
                        <a:pt x="408276" y="264686"/>
                      </a:lnTo>
                      <a:lnTo>
                        <a:pt x="414984" y="243238"/>
                      </a:lnTo>
                      <a:cubicBezTo>
                        <a:pt x="415494" y="241373"/>
                        <a:pt x="415748" y="239762"/>
                        <a:pt x="415578" y="238236"/>
                      </a:cubicBezTo>
                      <a:cubicBezTo>
                        <a:pt x="415409" y="236710"/>
                        <a:pt x="414899" y="235354"/>
                        <a:pt x="414220" y="234167"/>
                      </a:cubicBezTo>
                      <a:cubicBezTo>
                        <a:pt x="413456" y="232980"/>
                        <a:pt x="412522" y="231963"/>
                        <a:pt x="411333" y="231200"/>
                      </a:cubicBezTo>
                      <a:cubicBezTo>
                        <a:pt x="410229" y="230267"/>
                        <a:pt x="408870" y="229674"/>
                        <a:pt x="407512" y="229250"/>
                      </a:cubicBezTo>
                      <a:cubicBezTo>
                        <a:pt x="404964" y="228402"/>
                        <a:pt x="402842" y="228148"/>
                        <a:pt x="401058" y="228487"/>
                      </a:cubicBezTo>
                      <a:cubicBezTo>
                        <a:pt x="399360" y="228826"/>
                        <a:pt x="397832" y="229420"/>
                        <a:pt x="396388" y="230352"/>
                      </a:cubicBezTo>
                      <a:lnTo>
                        <a:pt x="396303" y="230267"/>
                      </a:lnTo>
                      <a:lnTo>
                        <a:pt x="401058" y="215177"/>
                      </a:lnTo>
                      <a:close/>
                      <a:moveTo>
                        <a:pt x="464393" y="183460"/>
                      </a:moveTo>
                      <a:lnTo>
                        <a:pt x="475103" y="186167"/>
                      </a:lnTo>
                      <a:cubicBezTo>
                        <a:pt x="479013" y="187097"/>
                        <a:pt x="480543" y="189297"/>
                        <a:pt x="479778" y="192596"/>
                      </a:cubicBezTo>
                      <a:cubicBezTo>
                        <a:pt x="479438" y="193695"/>
                        <a:pt x="479098" y="194541"/>
                        <a:pt x="478588" y="195134"/>
                      </a:cubicBezTo>
                      <a:cubicBezTo>
                        <a:pt x="477993" y="195641"/>
                        <a:pt x="477398" y="196064"/>
                        <a:pt x="476718" y="196318"/>
                      </a:cubicBezTo>
                      <a:cubicBezTo>
                        <a:pt x="475953" y="196572"/>
                        <a:pt x="475188" y="196656"/>
                        <a:pt x="474338" y="196572"/>
                      </a:cubicBezTo>
                      <a:cubicBezTo>
                        <a:pt x="473488" y="196572"/>
                        <a:pt x="472638" y="196402"/>
                        <a:pt x="471788" y="196233"/>
                      </a:cubicBezTo>
                      <a:lnTo>
                        <a:pt x="461843" y="193695"/>
                      </a:lnTo>
                      <a:close/>
                      <a:moveTo>
                        <a:pt x="248811" y="174400"/>
                      </a:moveTo>
                      <a:lnTo>
                        <a:pt x="232593" y="184404"/>
                      </a:lnTo>
                      <a:cubicBezTo>
                        <a:pt x="231234" y="185251"/>
                        <a:pt x="230130" y="186184"/>
                        <a:pt x="229451" y="187286"/>
                      </a:cubicBezTo>
                      <a:cubicBezTo>
                        <a:pt x="228687" y="188303"/>
                        <a:pt x="228262" y="189405"/>
                        <a:pt x="228092" y="190592"/>
                      </a:cubicBezTo>
                      <a:cubicBezTo>
                        <a:pt x="227838" y="191779"/>
                        <a:pt x="227923" y="192966"/>
                        <a:pt x="228177" y="194068"/>
                      </a:cubicBezTo>
                      <a:cubicBezTo>
                        <a:pt x="228432" y="195340"/>
                        <a:pt x="228941" y="196442"/>
                        <a:pt x="229536" y="197459"/>
                      </a:cubicBezTo>
                      <a:cubicBezTo>
                        <a:pt x="230725" y="199409"/>
                        <a:pt x="231998" y="200765"/>
                        <a:pt x="233272" y="201528"/>
                      </a:cubicBezTo>
                      <a:cubicBezTo>
                        <a:pt x="234546" y="202207"/>
                        <a:pt x="235904" y="202715"/>
                        <a:pt x="237263" y="202885"/>
                      </a:cubicBezTo>
                      <a:lnTo>
                        <a:pt x="237348" y="202970"/>
                      </a:lnTo>
                      <a:lnTo>
                        <a:pt x="225885" y="210091"/>
                      </a:lnTo>
                      <a:lnTo>
                        <a:pt x="231489" y="219077"/>
                      </a:lnTo>
                      <a:lnTo>
                        <a:pt x="264010" y="198985"/>
                      </a:lnTo>
                      <a:lnTo>
                        <a:pt x="258491" y="189999"/>
                      </a:lnTo>
                      <a:lnTo>
                        <a:pt x="245924" y="197713"/>
                      </a:lnTo>
                      <a:cubicBezTo>
                        <a:pt x="244990" y="198307"/>
                        <a:pt x="244141" y="198646"/>
                        <a:pt x="243461" y="198731"/>
                      </a:cubicBezTo>
                      <a:cubicBezTo>
                        <a:pt x="242697" y="198900"/>
                        <a:pt x="242103" y="198900"/>
                        <a:pt x="241508" y="198731"/>
                      </a:cubicBezTo>
                      <a:cubicBezTo>
                        <a:pt x="240914" y="198646"/>
                        <a:pt x="240490" y="198392"/>
                        <a:pt x="240065" y="198053"/>
                      </a:cubicBezTo>
                      <a:cubicBezTo>
                        <a:pt x="239725" y="197713"/>
                        <a:pt x="239386" y="197290"/>
                        <a:pt x="239131" y="196866"/>
                      </a:cubicBezTo>
                      <a:cubicBezTo>
                        <a:pt x="238791" y="196272"/>
                        <a:pt x="238537" y="195679"/>
                        <a:pt x="238537" y="195085"/>
                      </a:cubicBezTo>
                      <a:cubicBezTo>
                        <a:pt x="238537" y="194577"/>
                        <a:pt x="238621" y="194068"/>
                        <a:pt x="238961" y="193644"/>
                      </a:cubicBezTo>
                      <a:cubicBezTo>
                        <a:pt x="239216" y="193136"/>
                        <a:pt x="239640" y="192712"/>
                        <a:pt x="240150" y="192288"/>
                      </a:cubicBezTo>
                      <a:cubicBezTo>
                        <a:pt x="240744" y="191864"/>
                        <a:pt x="241339" y="191440"/>
                        <a:pt x="242018" y="191101"/>
                      </a:cubicBezTo>
                      <a:lnTo>
                        <a:pt x="254415" y="183386"/>
                      </a:lnTo>
                      <a:close/>
                      <a:moveTo>
                        <a:pt x="313543" y="173440"/>
                      </a:moveTo>
                      <a:lnTo>
                        <a:pt x="313713" y="173440"/>
                      </a:lnTo>
                      <a:lnTo>
                        <a:pt x="321277" y="199126"/>
                      </a:lnTo>
                      <a:lnTo>
                        <a:pt x="305470" y="199126"/>
                      </a:lnTo>
                      <a:close/>
                      <a:moveTo>
                        <a:pt x="401933" y="172029"/>
                      </a:moveTo>
                      <a:lnTo>
                        <a:pt x="401933" y="175834"/>
                      </a:lnTo>
                      <a:cubicBezTo>
                        <a:pt x="401848" y="177948"/>
                        <a:pt x="401168" y="179640"/>
                        <a:pt x="399893" y="180654"/>
                      </a:cubicBezTo>
                      <a:cubicBezTo>
                        <a:pt x="398619" y="181754"/>
                        <a:pt x="397089" y="182261"/>
                        <a:pt x="395304" y="182261"/>
                      </a:cubicBezTo>
                      <a:cubicBezTo>
                        <a:pt x="393859" y="182261"/>
                        <a:pt x="392670" y="181838"/>
                        <a:pt x="391735" y="181077"/>
                      </a:cubicBezTo>
                      <a:cubicBezTo>
                        <a:pt x="390800" y="180232"/>
                        <a:pt x="390290" y="179386"/>
                        <a:pt x="390290" y="178456"/>
                      </a:cubicBezTo>
                      <a:cubicBezTo>
                        <a:pt x="390290" y="177018"/>
                        <a:pt x="390800" y="176088"/>
                        <a:pt x="391650" y="175496"/>
                      </a:cubicBezTo>
                      <a:cubicBezTo>
                        <a:pt x="392585" y="174904"/>
                        <a:pt x="393944" y="174397"/>
                        <a:pt x="395644" y="173974"/>
                      </a:cubicBezTo>
                      <a:cubicBezTo>
                        <a:pt x="396749" y="173720"/>
                        <a:pt x="397854" y="173467"/>
                        <a:pt x="398874" y="173128"/>
                      </a:cubicBezTo>
                      <a:cubicBezTo>
                        <a:pt x="399978" y="172875"/>
                        <a:pt x="400913" y="172452"/>
                        <a:pt x="401933" y="172029"/>
                      </a:cubicBezTo>
                      <a:close/>
                      <a:moveTo>
                        <a:pt x="469033" y="164902"/>
                      </a:moveTo>
                      <a:lnTo>
                        <a:pt x="478041" y="167186"/>
                      </a:lnTo>
                      <a:cubicBezTo>
                        <a:pt x="479740" y="167608"/>
                        <a:pt x="481100" y="168200"/>
                        <a:pt x="482034" y="169046"/>
                      </a:cubicBezTo>
                      <a:cubicBezTo>
                        <a:pt x="482884" y="169892"/>
                        <a:pt x="483224" y="170991"/>
                        <a:pt x="482799" y="172429"/>
                      </a:cubicBezTo>
                      <a:cubicBezTo>
                        <a:pt x="482374" y="174205"/>
                        <a:pt x="481609" y="175220"/>
                        <a:pt x="480420" y="175643"/>
                      </a:cubicBezTo>
                      <a:cubicBezTo>
                        <a:pt x="479230" y="175981"/>
                        <a:pt x="477701" y="175897"/>
                        <a:pt x="475916" y="175474"/>
                      </a:cubicBezTo>
                      <a:lnTo>
                        <a:pt x="466994" y="173190"/>
                      </a:lnTo>
                      <a:close/>
                      <a:moveTo>
                        <a:pt x="397407" y="148204"/>
                      </a:moveTo>
                      <a:cubicBezTo>
                        <a:pt x="394945" y="148204"/>
                        <a:pt x="392482" y="148289"/>
                        <a:pt x="390020" y="148628"/>
                      </a:cubicBezTo>
                      <a:cubicBezTo>
                        <a:pt x="387557" y="148967"/>
                        <a:pt x="385265" y="149561"/>
                        <a:pt x="383227" y="150578"/>
                      </a:cubicBezTo>
                      <a:cubicBezTo>
                        <a:pt x="381189" y="151511"/>
                        <a:pt x="379576" y="152867"/>
                        <a:pt x="378217" y="154647"/>
                      </a:cubicBezTo>
                      <a:cubicBezTo>
                        <a:pt x="376859" y="156428"/>
                        <a:pt x="376179" y="158801"/>
                        <a:pt x="376094" y="161769"/>
                      </a:cubicBezTo>
                      <a:lnTo>
                        <a:pt x="390784" y="161769"/>
                      </a:lnTo>
                      <a:cubicBezTo>
                        <a:pt x="390784" y="161345"/>
                        <a:pt x="390869" y="160836"/>
                        <a:pt x="391039" y="160327"/>
                      </a:cubicBezTo>
                      <a:cubicBezTo>
                        <a:pt x="391209" y="159819"/>
                        <a:pt x="391463" y="159395"/>
                        <a:pt x="391973" y="158971"/>
                      </a:cubicBezTo>
                      <a:cubicBezTo>
                        <a:pt x="392397" y="158462"/>
                        <a:pt x="392992" y="158208"/>
                        <a:pt x="393756" y="157869"/>
                      </a:cubicBezTo>
                      <a:cubicBezTo>
                        <a:pt x="394435" y="157615"/>
                        <a:pt x="395454" y="157530"/>
                        <a:pt x="396643" y="157530"/>
                      </a:cubicBezTo>
                      <a:cubicBezTo>
                        <a:pt x="398002" y="157530"/>
                        <a:pt x="399105" y="157784"/>
                        <a:pt x="400209" y="158378"/>
                      </a:cubicBezTo>
                      <a:cubicBezTo>
                        <a:pt x="401313" y="158971"/>
                        <a:pt x="401908" y="159903"/>
                        <a:pt x="401908" y="161345"/>
                      </a:cubicBezTo>
                      <a:cubicBezTo>
                        <a:pt x="401908" y="162616"/>
                        <a:pt x="401398" y="163549"/>
                        <a:pt x="400549" y="163973"/>
                      </a:cubicBezTo>
                      <a:cubicBezTo>
                        <a:pt x="399615" y="164481"/>
                        <a:pt x="398681" y="164820"/>
                        <a:pt x="397577" y="164990"/>
                      </a:cubicBezTo>
                      <a:cubicBezTo>
                        <a:pt x="396218" y="165244"/>
                        <a:pt x="394775" y="165499"/>
                        <a:pt x="393077" y="165668"/>
                      </a:cubicBezTo>
                      <a:cubicBezTo>
                        <a:pt x="391379" y="165838"/>
                        <a:pt x="389680" y="166092"/>
                        <a:pt x="387982" y="166431"/>
                      </a:cubicBezTo>
                      <a:cubicBezTo>
                        <a:pt x="386199" y="166770"/>
                        <a:pt x="384501" y="167194"/>
                        <a:pt x="382887" y="167703"/>
                      </a:cubicBezTo>
                      <a:cubicBezTo>
                        <a:pt x="381189" y="168212"/>
                        <a:pt x="379745" y="168974"/>
                        <a:pt x="378472" y="169992"/>
                      </a:cubicBezTo>
                      <a:cubicBezTo>
                        <a:pt x="377113" y="170924"/>
                        <a:pt x="376094" y="172196"/>
                        <a:pt x="375330" y="173637"/>
                      </a:cubicBezTo>
                      <a:cubicBezTo>
                        <a:pt x="374566" y="175078"/>
                        <a:pt x="374141" y="176943"/>
                        <a:pt x="374141" y="179063"/>
                      </a:cubicBezTo>
                      <a:cubicBezTo>
                        <a:pt x="374141" y="181267"/>
                        <a:pt x="374566" y="183132"/>
                        <a:pt x="375330" y="184743"/>
                      </a:cubicBezTo>
                      <a:cubicBezTo>
                        <a:pt x="376094" y="186269"/>
                        <a:pt x="377198" y="187625"/>
                        <a:pt x="378472" y="188642"/>
                      </a:cubicBezTo>
                      <a:cubicBezTo>
                        <a:pt x="379830" y="189660"/>
                        <a:pt x="381359" y="190423"/>
                        <a:pt x="383142" y="190931"/>
                      </a:cubicBezTo>
                      <a:cubicBezTo>
                        <a:pt x="384840" y="191355"/>
                        <a:pt x="386793" y="191610"/>
                        <a:pt x="388831" y="191610"/>
                      </a:cubicBezTo>
                      <a:cubicBezTo>
                        <a:pt x="391379" y="191610"/>
                        <a:pt x="393756" y="191270"/>
                        <a:pt x="396049" y="190592"/>
                      </a:cubicBezTo>
                      <a:cubicBezTo>
                        <a:pt x="398426" y="189914"/>
                        <a:pt x="400464" y="188558"/>
                        <a:pt x="402162" y="186693"/>
                      </a:cubicBezTo>
                      <a:lnTo>
                        <a:pt x="402332" y="186693"/>
                      </a:lnTo>
                      <a:cubicBezTo>
                        <a:pt x="402247" y="187286"/>
                        <a:pt x="402247" y="187879"/>
                        <a:pt x="402417" y="188642"/>
                      </a:cubicBezTo>
                      <a:cubicBezTo>
                        <a:pt x="402502" y="189321"/>
                        <a:pt x="402672" y="189999"/>
                        <a:pt x="402842" y="190592"/>
                      </a:cubicBezTo>
                      <a:lnTo>
                        <a:pt x="418975" y="190592"/>
                      </a:lnTo>
                      <a:cubicBezTo>
                        <a:pt x="418126" y="189236"/>
                        <a:pt x="417531" y="187795"/>
                        <a:pt x="417362" y="186099"/>
                      </a:cubicBezTo>
                      <a:cubicBezTo>
                        <a:pt x="417192" y="184488"/>
                        <a:pt x="417107" y="182878"/>
                        <a:pt x="417107" y="181352"/>
                      </a:cubicBezTo>
                      <a:lnTo>
                        <a:pt x="417107" y="164397"/>
                      </a:lnTo>
                      <a:cubicBezTo>
                        <a:pt x="417107" y="162362"/>
                        <a:pt x="416937" y="160412"/>
                        <a:pt x="416767" y="158462"/>
                      </a:cubicBezTo>
                      <a:cubicBezTo>
                        <a:pt x="416597" y="156597"/>
                        <a:pt x="415918" y="154817"/>
                        <a:pt x="414644" y="153291"/>
                      </a:cubicBezTo>
                      <a:cubicBezTo>
                        <a:pt x="413456" y="151765"/>
                        <a:pt x="411503" y="150493"/>
                        <a:pt x="408870" y="149561"/>
                      </a:cubicBezTo>
                      <a:cubicBezTo>
                        <a:pt x="406153" y="148628"/>
                        <a:pt x="402332" y="148204"/>
                        <a:pt x="397407" y="148204"/>
                      </a:cubicBezTo>
                      <a:close/>
                      <a:moveTo>
                        <a:pt x="455402" y="147526"/>
                      </a:moveTo>
                      <a:lnTo>
                        <a:pt x="441562" y="202546"/>
                      </a:lnTo>
                      <a:lnTo>
                        <a:pt x="472809" y="210430"/>
                      </a:lnTo>
                      <a:cubicBezTo>
                        <a:pt x="475187" y="211023"/>
                        <a:pt x="477649" y="211278"/>
                        <a:pt x="480197" y="211108"/>
                      </a:cubicBezTo>
                      <a:cubicBezTo>
                        <a:pt x="482659" y="211023"/>
                        <a:pt x="485037" y="210430"/>
                        <a:pt x="487159" y="209497"/>
                      </a:cubicBezTo>
                      <a:cubicBezTo>
                        <a:pt x="489282" y="208565"/>
                        <a:pt x="491235" y="207208"/>
                        <a:pt x="492849" y="205428"/>
                      </a:cubicBezTo>
                      <a:cubicBezTo>
                        <a:pt x="494462" y="203648"/>
                        <a:pt x="495651" y="201359"/>
                        <a:pt x="496330" y="198561"/>
                      </a:cubicBezTo>
                      <a:cubicBezTo>
                        <a:pt x="496839" y="196527"/>
                        <a:pt x="497009" y="194746"/>
                        <a:pt x="496839" y="193051"/>
                      </a:cubicBezTo>
                      <a:cubicBezTo>
                        <a:pt x="496670" y="191355"/>
                        <a:pt x="496330" y="189829"/>
                        <a:pt x="495736" y="188558"/>
                      </a:cubicBezTo>
                      <a:cubicBezTo>
                        <a:pt x="495141" y="187201"/>
                        <a:pt x="494377" y="186014"/>
                        <a:pt x="493358" y="184997"/>
                      </a:cubicBezTo>
                      <a:cubicBezTo>
                        <a:pt x="492424" y="184065"/>
                        <a:pt x="491320" y="183132"/>
                        <a:pt x="490216" y="182454"/>
                      </a:cubicBezTo>
                      <a:cubicBezTo>
                        <a:pt x="492509" y="181860"/>
                        <a:pt x="494547" y="180843"/>
                        <a:pt x="496160" y="179487"/>
                      </a:cubicBezTo>
                      <a:cubicBezTo>
                        <a:pt x="497858" y="178215"/>
                        <a:pt x="499047" y="176096"/>
                        <a:pt x="499726" y="173383"/>
                      </a:cubicBezTo>
                      <a:cubicBezTo>
                        <a:pt x="500066" y="171942"/>
                        <a:pt x="500236" y="170416"/>
                        <a:pt x="500151" y="168635"/>
                      </a:cubicBezTo>
                      <a:cubicBezTo>
                        <a:pt x="500066" y="166940"/>
                        <a:pt x="499557" y="165244"/>
                        <a:pt x="498623" y="163464"/>
                      </a:cubicBezTo>
                      <a:cubicBezTo>
                        <a:pt x="497689" y="161769"/>
                        <a:pt x="496160" y="160158"/>
                        <a:pt x="494122" y="158717"/>
                      </a:cubicBezTo>
                      <a:cubicBezTo>
                        <a:pt x="492084" y="157191"/>
                        <a:pt x="489197" y="156004"/>
                        <a:pt x="485631" y="155156"/>
                      </a:cubicBezTo>
                      <a:close/>
                      <a:moveTo>
                        <a:pt x="301032" y="145576"/>
                      </a:moveTo>
                      <a:lnTo>
                        <a:pt x="270294" y="228826"/>
                      </a:lnTo>
                      <a:lnTo>
                        <a:pt x="296107" y="228826"/>
                      </a:lnTo>
                      <a:lnTo>
                        <a:pt x="299843" y="216958"/>
                      </a:lnTo>
                      <a:lnTo>
                        <a:pt x="326336" y="216958"/>
                      </a:lnTo>
                      <a:lnTo>
                        <a:pt x="329817" y="228826"/>
                      </a:lnTo>
                      <a:lnTo>
                        <a:pt x="356480" y="228826"/>
                      </a:lnTo>
                      <a:lnTo>
                        <a:pt x="326166" y="145576"/>
                      </a:lnTo>
                      <a:close/>
                      <a:moveTo>
                        <a:pt x="190561" y="126163"/>
                      </a:moveTo>
                      <a:lnTo>
                        <a:pt x="160078" y="193051"/>
                      </a:lnTo>
                      <a:lnTo>
                        <a:pt x="178673" y="201528"/>
                      </a:lnTo>
                      <a:lnTo>
                        <a:pt x="209072" y="134640"/>
                      </a:lnTo>
                      <a:close/>
                      <a:moveTo>
                        <a:pt x="243546" y="118533"/>
                      </a:moveTo>
                      <a:lnTo>
                        <a:pt x="218497" y="143542"/>
                      </a:lnTo>
                      <a:lnTo>
                        <a:pt x="225885" y="150917"/>
                      </a:lnTo>
                      <a:lnTo>
                        <a:pt x="233951" y="142864"/>
                      </a:lnTo>
                      <a:lnTo>
                        <a:pt x="255434" y="164227"/>
                      </a:lnTo>
                      <a:lnTo>
                        <a:pt x="264265" y="155410"/>
                      </a:lnTo>
                      <a:lnTo>
                        <a:pt x="242867" y="133962"/>
                      </a:lnTo>
                      <a:lnTo>
                        <a:pt x="250934" y="125908"/>
                      </a:lnTo>
                      <a:close/>
                      <a:moveTo>
                        <a:pt x="130189" y="115651"/>
                      </a:moveTo>
                      <a:lnTo>
                        <a:pt x="120933" y="130910"/>
                      </a:lnTo>
                      <a:lnTo>
                        <a:pt x="138510" y="148374"/>
                      </a:lnTo>
                      <a:lnTo>
                        <a:pt x="138425" y="148459"/>
                      </a:lnTo>
                      <a:lnTo>
                        <a:pt x="114819" y="140999"/>
                      </a:lnTo>
                      <a:lnTo>
                        <a:pt x="105479" y="156343"/>
                      </a:lnTo>
                      <a:lnTo>
                        <a:pt x="140548" y="177537"/>
                      </a:lnTo>
                      <a:lnTo>
                        <a:pt x="146662" y="167364"/>
                      </a:lnTo>
                      <a:lnTo>
                        <a:pt x="124245" y="153800"/>
                      </a:lnTo>
                      <a:lnTo>
                        <a:pt x="124245" y="153715"/>
                      </a:lnTo>
                      <a:lnTo>
                        <a:pt x="150398" y="161175"/>
                      </a:lnTo>
                      <a:lnTo>
                        <a:pt x="155323" y="153206"/>
                      </a:lnTo>
                      <a:lnTo>
                        <a:pt x="136557" y="133538"/>
                      </a:lnTo>
                      <a:lnTo>
                        <a:pt x="136557" y="133369"/>
                      </a:lnTo>
                      <a:lnTo>
                        <a:pt x="159059" y="147018"/>
                      </a:lnTo>
                      <a:lnTo>
                        <a:pt x="165257" y="136845"/>
                      </a:lnTo>
                      <a:close/>
                      <a:moveTo>
                        <a:pt x="153285" y="99204"/>
                      </a:moveTo>
                      <a:lnTo>
                        <a:pt x="150143" y="104375"/>
                      </a:lnTo>
                      <a:lnTo>
                        <a:pt x="142416" y="99713"/>
                      </a:lnTo>
                      <a:lnTo>
                        <a:pt x="136472" y="109377"/>
                      </a:lnTo>
                      <a:lnTo>
                        <a:pt x="144284" y="114040"/>
                      </a:lnTo>
                      <a:lnTo>
                        <a:pt x="141652" y="118363"/>
                      </a:lnTo>
                      <a:lnTo>
                        <a:pt x="147596" y="122009"/>
                      </a:lnTo>
                      <a:lnTo>
                        <a:pt x="150228" y="117685"/>
                      </a:lnTo>
                      <a:lnTo>
                        <a:pt x="162370" y="125061"/>
                      </a:lnTo>
                      <a:cubicBezTo>
                        <a:pt x="164069" y="126078"/>
                        <a:pt x="165597" y="126671"/>
                        <a:pt x="166956" y="126756"/>
                      </a:cubicBezTo>
                      <a:cubicBezTo>
                        <a:pt x="168314" y="126841"/>
                        <a:pt x="169503" y="126671"/>
                        <a:pt x="170522" y="126163"/>
                      </a:cubicBezTo>
                      <a:cubicBezTo>
                        <a:pt x="171456" y="125654"/>
                        <a:pt x="172390" y="124891"/>
                        <a:pt x="173154" y="123959"/>
                      </a:cubicBezTo>
                      <a:cubicBezTo>
                        <a:pt x="173918" y="123026"/>
                        <a:pt x="174598" y="122009"/>
                        <a:pt x="175192" y="120991"/>
                      </a:cubicBezTo>
                      <a:cubicBezTo>
                        <a:pt x="175871" y="119974"/>
                        <a:pt x="176466" y="118872"/>
                        <a:pt x="176975" y="117770"/>
                      </a:cubicBezTo>
                      <a:cubicBezTo>
                        <a:pt x="177570" y="116668"/>
                        <a:pt x="178079" y="115566"/>
                        <a:pt x="178673" y="114633"/>
                      </a:cubicBezTo>
                      <a:lnTo>
                        <a:pt x="171371" y="110140"/>
                      </a:lnTo>
                      <a:cubicBezTo>
                        <a:pt x="171031" y="110988"/>
                        <a:pt x="170607" y="111751"/>
                        <a:pt x="170182" y="112429"/>
                      </a:cubicBezTo>
                      <a:cubicBezTo>
                        <a:pt x="169418" y="113701"/>
                        <a:pt x="168654" y="114294"/>
                        <a:pt x="167890" y="114379"/>
                      </a:cubicBezTo>
                      <a:cubicBezTo>
                        <a:pt x="167125" y="114379"/>
                        <a:pt x="166106" y="114040"/>
                        <a:pt x="164918" y="113362"/>
                      </a:cubicBezTo>
                      <a:lnTo>
                        <a:pt x="156087" y="108021"/>
                      </a:lnTo>
                      <a:lnTo>
                        <a:pt x="159229" y="102849"/>
                      </a:lnTo>
                      <a:close/>
                      <a:moveTo>
                        <a:pt x="316741" y="94626"/>
                      </a:moveTo>
                      <a:lnTo>
                        <a:pt x="316741" y="130062"/>
                      </a:lnTo>
                      <a:lnTo>
                        <a:pt x="326590" y="130062"/>
                      </a:lnTo>
                      <a:lnTo>
                        <a:pt x="326590" y="122602"/>
                      </a:lnTo>
                      <a:lnTo>
                        <a:pt x="328289" y="120737"/>
                      </a:lnTo>
                      <a:lnTo>
                        <a:pt x="333553" y="130062"/>
                      </a:lnTo>
                      <a:lnTo>
                        <a:pt x="345441" y="130062"/>
                      </a:lnTo>
                      <a:lnTo>
                        <a:pt x="334742" y="114040"/>
                      </a:lnTo>
                      <a:lnTo>
                        <a:pt x="343997" y="104291"/>
                      </a:lnTo>
                      <a:lnTo>
                        <a:pt x="332874" y="104291"/>
                      </a:lnTo>
                      <a:lnTo>
                        <a:pt x="326590" y="111751"/>
                      </a:lnTo>
                      <a:lnTo>
                        <a:pt x="326590" y="94626"/>
                      </a:lnTo>
                      <a:close/>
                      <a:moveTo>
                        <a:pt x="271669" y="66110"/>
                      </a:moveTo>
                      <a:cubicBezTo>
                        <a:pt x="273278" y="66110"/>
                        <a:pt x="274548" y="66535"/>
                        <a:pt x="275479" y="67129"/>
                      </a:cubicBezTo>
                      <a:cubicBezTo>
                        <a:pt x="276496" y="67808"/>
                        <a:pt x="277258" y="68742"/>
                        <a:pt x="277850" y="69760"/>
                      </a:cubicBezTo>
                      <a:cubicBezTo>
                        <a:pt x="278359" y="70779"/>
                        <a:pt x="278782" y="72052"/>
                        <a:pt x="279036" y="73326"/>
                      </a:cubicBezTo>
                      <a:cubicBezTo>
                        <a:pt x="279205" y="74684"/>
                        <a:pt x="279290" y="76042"/>
                        <a:pt x="279290" y="77401"/>
                      </a:cubicBezTo>
                      <a:cubicBezTo>
                        <a:pt x="279290" y="78759"/>
                        <a:pt x="279205" y="80117"/>
                        <a:pt x="279036" y="81391"/>
                      </a:cubicBezTo>
                      <a:cubicBezTo>
                        <a:pt x="278782" y="82749"/>
                        <a:pt x="278359" y="84022"/>
                        <a:pt x="277850" y="85126"/>
                      </a:cubicBezTo>
                      <a:cubicBezTo>
                        <a:pt x="277258" y="86144"/>
                        <a:pt x="276496" y="87078"/>
                        <a:pt x="275479" y="87757"/>
                      </a:cubicBezTo>
                      <a:cubicBezTo>
                        <a:pt x="274548" y="88436"/>
                        <a:pt x="273278" y="88691"/>
                        <a:pt x="271669" y="88691"/>
                      </a:cubicBezTo>
                      <a:cubicBezTo>
                        <a:pt x="270145" y="88691"/>
                        <a:pt x="268875" y="88436"/>
                        <a:pt x="267859" y="87757"/>
                      </a:cubicBezTo>
                      <a:cubicBezTo>
                        <a:pt x="266927" y="87078"/>
                        <a:pt x="266165" y="86144"/>
                        <a:pt x="265572" y="85126"/>
                      </a:cubicBezTo>
                      <a:cubicBezTo>
                        <a:pt x="264979" y="84022"/>
                        <a:pt x="264556" y="82834"/>
                        <a:pt x="264387" y="81391"/>
                      </a:cubicBezTo>
                      <a:cubicBezTo>
                        <a:pt x="264217" y="80117"/>
                        <a:pt x="264048" y="78759"/>
                        <a:pt x="264048" y="77401"/>
                      </a:cubicBezTo>
                      <a:cubicBezTo>
                        <a:pt x="264048" y="76042"/>
                        <a:pt x="264217" y="74684"/>
                        <a:pt x="264387" y="73326"/>
                      </a:cubicBezTo>
                      <a:cubicBezTo>
                        <a:pt x="264556" y="72052"/>
                        <a:pt x="264979" y="70779"/>
                        <a:pt x="265572" y="69760"/>
                      </a:cubicBezTo>
                      <a:cubicBezTo>
                        <a:pt x="266165" y="68742"/>
                        <a:pt x="266927" y="67808"/>
                        <a:pt x="267859" y="67129"/>
                      </a:cubicBezTo>
                      <a:cubicBezTo>
                        <a:pt x="268875" y="66535"/>
                        <a:pt x="270145" y="66110"/>
                        <a:pt x="271669" y="66110"/>
                      </a:cubicBezTo>
                      <a:close/>
                      <a:moveTo>
                        <a:pt x="405474" y="45117"/>
                      </a:moveTo>
                      <a:lnTo>
                        <a:pt x="354272" y="96237"/>
                      </a:lnTo>
                      <a:lnTo>
                        <a:pt x="369386" y="111242"/>
                      </a:lnTo>
                      <a:lnTo>
                        <a:pt x="385944" y="94796"/>
                      </a:lnTo>
                      <a:lnTo>
                        <a:pt x="429759" y="138625"/>
                      </a:lnTo>
                      <a:lnTo>
                        <a:pt x="447930" y="120483"/>
                      </a:lnTo>
                      <a:lnTo>
                        <a:pt x="404115" y="76654"/>
                      </a:lnTo>
                      <a:lnTo>
                        <a:pt x="420588" y="60207"/>
                      </a:lnTo>
                      <a:close/>
                      <a:moveTo>
                        <a:pt x="278700" y="37572"/>
                      </a:moveTo>
                      <a:lnTo>
                        <a:pt x="278700" y="59699"/>
                      </a:lnTo>
                      <a:lnTo>
                        <a:pt x="278530" y="59699"/>
                      </a:lnTo>
                      <a:cubicBezTo>
                        <a:pt x="277172" y="57749"/>
                        <a:pt x="275388" y="56223"/>
                        <a:pt x="273266" y="55206"/>
                      </a:cubicBezTo>
                      <a:cubicBezTo>
                        <a:pt x="271058" y="54103"/>
                        <a:pt x="268680" y="53510"/>
                        <a:pt x="266048" y="53510"/>
                      </a:cubicBezTo>
                      <a:cubicBezTo>
                        <a:pt x="262227" y="53510"/>
                        <a:pt x="259085" y="54273"/>
                        <a:pt x="256538" y="55714"/>
                      </a:cubicBezTo>
                      <a:cubicBezTo>
                        <a:pt x="253991" y="57240"/>
                        <a:pt x="252038" y="59105"/>
                        <a:pt x="250594" y="61394"/>
                      </a:cubicBezTo>
                      <a:cubicBezTo>
                        <a:pt x="249066" y="63683"/>
                        <a:pt x="248047" y="66142"/>
                        <a:pt x="247537" y="69024"/>
                      </a:cubicBezTo>
                      <a:cubicBezTo>
                        <a:pt x="246858" y="71822"/>
                        <a:pt x="246603" y="74534"/>
                        <a:pt x="246603" y="77247"/>
                      </a:cubicBezTo>
                      <a:cubicBezTo>
                        <a:pt x="246603" y="80130"/>
                        <a:pt x="247028" y="83012"/>
                        <a:pt x="247792" y="85810"/>
                      </a:cubicBezTo>
                      <a:cubicBezTo>
                        <a:pt x="248556" y="88692"/>
                        <a:pt x="249745" y="91320"/>
                        <a:pt x="251358" y="93609"/>
                      </a:cubicBezTo>
                      <a:cubicBezTo>
                        <a:pt x="252972" y="95898"/>
                        <a:pt x="254925" y="97763"/>
                        <a:pt x="257302" y="99204"/>
                      </a:cubicBezTo>
                      <a:cubicBezTo>
                        <a:pt x="259765" y="100645"/>
                        <a:pt x="262567" y="101408"/>
                        <a:pt x="265793" y="101408"/>
                      </a:cubicBezTo>
                      <a:cubicBezTo>
                        <a:pt x="267916" y="101408"/>
                        <a:pt x="269699" y="101154"/>
                        <a:pt x="271143" y="100815"/>
                      </a:cubicBezTo>
                      <a:cubicBezTo>
                        <a:pt x="272586" y="100391"/>
                        <a:pt x="273860" y="99967"/>
                        <a:pt x="274794" y="99374"/>
                      </a:cubicBezTo>
                      <a:cubicBezTo>
                        <a:pt x="275813" y="98780"/>
                        <a:pt x="276662" y="98102"/>
                        <a:pt x="277341" y="97424"/>
                      </a:cubicBezTo>
                      <a:cubicBezTo>
                        <a:pt x="278021" y="96661"/>
                        <a:pt x="278615" y="95898"/>
                        <a:pt x="279125" y="95220"/>
                      </a:cubicBezTo>
                      <a:lnTo>
                        <a:pt x="279294" y="95220"/>
                      </a:lnTo>
                      <a:lnTo>
                        <a:pt x="279294" y="100221"/>
                      </a:lnTo>
                      <a:lnTo>
                        <a:pt x="296107" y="100221"/>
                      </a:lnTo>
                      <a:lnTo>
                        <a:pt x="296107" y="37572"/>
                      </a:lnTo>
                      <a:close/>
                      <a:moveTo>
                        <a:pt x="212129" y="36131"/>
                      </a:moveTo>
                      <a:cubicBezTo>
                        <a:pt x="207289" y="36131"/>
                        <a:pt x="202958" y="36894"/>
                        <a:pt x="199052" y="38505"/>
                      </a:cubicBezTo>
                      <a:cubicBezTo>
                        <a:pt x="195146" y="40031"/>
                        <a:pt x="191835" y="42235"/>
                        <a:pt x="189033" y="45117"/>
                      </a:cubicBezTo>
                      <a:cubicBezTo>
                        <a:pt x="186231" y="48000"/>
                        <a:pt x="184108" y="51475"/>
                        <a:pt x="182579" y="55460"/>
                      </a:cubicBezTo>
                      <a:cubicBezTo>
                        <a:pt x="181051" y="59529"/>
                        <a:pt x="180372" y="63937"/>
                        <a:pt x="180372" y="68939"/>
                      </a:cubicBezTo>
                      <a:cubicBezTo>
                        <a:pt x="180372" y="73517"/>
                        <a:pt x="181051" y="77841"/>
                        <a:pt x="182494" y="81825"/>
                      </a:cubicBezTo>
                      <a:cubicBezTo>
                        <a:pt x="183853" y="85810"/>
                        <a:pt x="185976" y="89285"/>
                        <a:pt x="188693" y="92252"/>
                      </a:cubicBezTo>
                      <a:cubicBezTo>
                        <a:pt x="191410" y="95220"/>
                        <a:pt x="194722" y="97509"/>
                        <a:pt x="198628" y="99204"/>
                      </a:cubicBezTo>
                      <a:cubicBezTo>
                        <a:pt x="202534" y="100900"/>
                        <a:pt x="207119" y="101747"/>
                        <a:pt x="212214" y="101747"/>
                      </a:cubicBezTo>
                      <a:cubicBezTo>
                        <a:pt x="216714" y="101747"/>
                        <a:pt x="220790" y="100984"/>
                        <a:pt x="224356" y="99458"/>
                      </a:cubicBezTo>
                      <a:cubicBezTo>
                        <a:pt x="227923" y="97932"/>
                        <a:pt x="230979" y="95898"/>
                        <a:pt x="233357" y="93439"/>
                      </a:cubicBezTo>
                      <a:cubicBezTo>
                        <a:pt x="235819" y="90896"/>
                        <a:pt x="237687" y="88098"/>
                        <a:pt x="238876" y="85047"/>
                      </a:cubicBezTo>
                      <a:cubicBezTo>
                        <a:pt x="240150" y="81910"/>
                        <a:pt x="240829" y="78858"/>
                        <a:pt x="240829" y="75636"/>
                      </a:cubicBezTo>
                      <a:lnTo>
                        <a:pt x="221809" y="75636"/>
                      </a:lnTo>
                      <a:cubicBezTo>
                        <a:pt x="221554" y="77162"/>
                        <a:pt x="221130" y="78519"/>
                        <a:pt x="220620" y="79790"/>
                      </a:cubicBezTo>
                      <a:cubicBezTo>
                        <a:pt x="220111" y="81062"/>
                        <a:pt x="219516" y="82164"/>
                        <a:pt x="218752" y="83097"/>
                      </a:cubicBezTo>
                      <a:cubicBezTo>
                        <a:pt x="217903" y="84029"/>
                        <a:pt x="216969" y="84792"/>
                        <a:pt x="215780" y="85301"/>
                      </a:cubicBezTo>
                      <a:cubicBezTo>
                        <a:pt x="214676" y="85810"/>
                        <a:pt x="213233" y="86149"/>
                        <a:pt x="211619" y="86149"/>
                      </a:cubicBezTo>
                      <a:cubicBezTo>
                        <a:pt x="209327" y="86149"/>
                        <a:pt x="207459" y="85640"/>
                        <a:pt x="205930" y="84623"/>
                      </a:cubicBezTo>
                      <a:cubicBezTo>
                        <a:pt x="204402" y="83605"/>
                        <a:pt x="203213" y="82334"/>
                        <a:pt x="202279" y="80638"/>
                      </a:cubicBezTo>
                      <a:cubicBezTo>
                        <a:pt x="201345" y="79027"/>
                        <a:pt x="200751" y="77162"/>
                        <a:pt x="200326" y="75128"/>
                      </a:cubicBezTo>
                      <a:cubicBezTo>
                        <a:pt x="199901" y="73093"/>
                        <a:pt x="199732" y="71059"/>
                        <a:pt x="199732" y="68939"/>
                      </a:cubicBezTo>
                      <a:cubicBezTo>
                        <a:pt x="199732" y="66820"/>
                        <a:pt x="199901" y="64785"/>
                        <a:pt x="200326" y="62666"/>
                      </a:cubicBezTo>
                      <a:cubicBezTo>
                        <a:pt x="200751" y="60631"/>
                        <a:pt x="201345" y="58766"/>
                        <a:pt x="202279" y="57155"/>
                      </a:cubicBezTo>
                      <a:cubicBezTo>
                        <a:pt x="203213" y="55545"/>
                        <a:pt x="204402" y="54188"/>
                        <a:pt x="205930" y="53171"/>
                      </a:cubicBezTo>
                      <a:cubicBezTo>
                        <a:pt x="207459" y="52238"/>
                        <a:pt x="209327" y="51730"/>
                        <a:pt x="211619" y="51730"/>
                      </a:cubicBezTo>
                      <a:cubicBezTo>
                        <a:pt x="213657" y="51730"/>
                        <a:pt x="215271" y="52069"/>
                        <a:pt x="216544" y="52832"/>
                      </a:cubicBezTo>
                      <a:cubicBezTo>
                        <a:pt x="217733" y="53595"/>
                        <a:pt x="218752" y="54527"/>
                        <a:pt x="219516" y="55460"/>
                      </a:cubicBezTo>
                      <a:cubicBezTo>
                        <a:pt x="220280" y="56477"/>
                        <a:pt x="220875" y="57494"/>
                        <a:pt x="221130" y="58512"/>
                      </a:cubicBezTo>
                      <a:cubicBezTo>
                        <a:pt x="221384" y="59529"/>
                        <a:pt x="221639" y="60377"/>
                        <a:pt x="221724" y="60970"/>
                      </a:cubicBezTo>
                      <a:lnTo>
                        <a:pt x="240574" y="60970"/>
                      </a:lnTo>
                      <a:cubicBezTo>
                        <a:pt x="239725" y="53001"/>
                        <a:pt x="236923" y="46898"/>
                        <a:pt x="232253" y="42659"/>
                      </a:cubicBezTo>
                      <a:cubicBezTo>
                        <a:pt x="227498" y="38335"/>
                        <a:pt x="220875" y="36131"/>
                        <a:pt x="212129" y="36131"/>
                      </a:cubicBezTo>
                      <a:close/>
                      <a:moveTo>
                        <a:pt x="321169" y="28444"/>
                      </a:moveTo>
                      <a:cubicBezTo>
                        <a:pt x="322014" y="28444"/>
                        <a:pt x="322690" y="28701"/>
                        <a:pt x="323197" y="29215"/>
                      </a:cubicBezTo>
                      <a:cubicBezTo>
                        <a:pt x="323704" y="29643"/>
                        <a:pt x="323958" y="30158"/>
                        <a:pt x="323958" y="30757"/>
                      </a:cubicBezTo>
                      <a:cubicBezTo>
                        <a:pt x="323958" y="31528"/>
                        <a:pt x="323704" y="32128"/>
                        <a:pt x="323113" y="32471"/>
                      </a:cubicBezTo>
                      <a:cubicBezTo>
                        <a:pt x="322606" y="32814"/>
                        <a:pt x="321845" y="33071"/>
                        <a:pt x="320747" y="33328"/>
                      </a:cubicBezTo>
                      <a:cubicBezTo>
                        <a:pt x="320155" y="33499"/>
                        <a:pt x="319564" y="33585"/>
                        <a:pt x="318888" y="33756"/>
                      </a:cubicBezTo>
                      <a:cubicBezTo>
                        <a:pt x="318296" y="33928"/>
                        <a:pt x="317705" y="34099"/>
                        <a:pt x="317113" y="34356"/>
                      </a:cubicBezTo>
                      <a:lnTo>
                        <a:pt x="317198" y="32128"/>
                      </a:lnTo>
                      <a:cubicBezTo>
                        <a:pt x="317282" y="30843"/>
                        <a:pt x="317705" y="29900"/>
                        <a:pt x="318465" y="29301"/>
                      </a:cubicBezTo>
                      <a:cubicBezTo>
                        <a:pt x="319226" y="28701"/>
                        <a:pt x="320071" y="28358"/>
                        <a:pt x="321169" y="28444"/>
                      </a:cubicBezTo>
                      <a:close/>
                      <a:moveTo>
                        <a:pt x="325062" y="23160"/>
                      </a:moveTo>
                      <a:cubicBezTo>
                        <a:pt x="323534" y="23076"/>
                        <a:pt x="322175" y="23245"/>
                        <a:pt x="320732" y="23669"/>
                      </a:cubicBezTo>
                      <a:cubicBezTo>
                        <a:pt x="319373" y="24008"/>
                        <a:pt x="318184" y="24686"/>
                        <a:pt x="317165" y="25788"/>
                      </a:cubicBezTo>
                      <a:lnTo>
                        <a:pt x="317080" y="25788"/>
                      </a:lnTo>
                      <a:cubicBezTo>
                        <a:pt x="317165" y="25449"/>
                        <a:pt x="317080" y="25110"/>
                        <a:pt x="317080" y="24686"/>
                      </a:cubicBezTo>
                      <a:cubicBezTo>
                        <a:pt x="316995" y="24262"/>
                        <a:pt x="316911" y="23839"/>
                        <a:pt x="316826" y="23499"/>
                      </a:cubicBezTo>
                      <a:lnTo>
                        <a:pt x="307400" y="23245"/>
                      </a:lnTo>
                      <a:cubicBezTo>
                        <a:pt x="307910" y="24008"/>
                        <a:pt x="308249" y="24941"/>
                        <a:pt x="308334" y="25873"/>
                      </a:cubicBezTo>
                      <a:cubicBezTo>
                        <a:pt x="308419" y="26890"/>
                        <a:pt x="308419" y="27823"/>
                        <a:pt x="308419" y="28671"/>
                      </a:cubicBezTo>
                      <a:lnTo>
                        <a:pt x="308165" y="38589"/>
                      </a:lnTo>
                      <a:cubicBezTo>
                        <a:pt x="308080" y="39776"/>
                        <a:pt x="308165" y="40878"/>
                        <a:pt x="308249" y="42065"/>
                      </a:cubicBezTo>
                      <a:cubicBezTo>
                        <a:pt x="308249" y="43167"/>
                        <a:pt x="308674" y="44185"/>
                        <a:pt x="309353" y="45117"/>
                      </a:cubicBezTo>
                      <a:cubicBezTo>
                        <a:pt x="310033" y="46050"/>
                        <a:pt x="311136" y="46813"/>
                        <a:pt x="312750" y="47406"/>
                      </a:cubicBezTo>
                      <a:cubicBezTo>
                        <a:pt x="314278" y="47915"/>
                        <a:pt x="316486" y="48254"/>
                        <a:pt x="319373" y="48339"/>
                      </a:cubicBezTo>
                      <a:cubicBezTo>
                        <a:pt x="320816" y="48423"/>
                        <a:pt x="322260" y="48339"/>
                        <a:pt x="323703" y="48169"/>
                      </a:cubicBezTo>
                      <a:cubicBezTo>
                        <a:pt x="325147" y="48000"/>
                        <a:pt x="326506" y="47660"/>
                        <a:pt x="327694" y="47152"/>
                      </a:cubicBezTo>
                      <a:cubicBezTo>
                        <a:pt x="328883" y="46643"/>
                        <a:pt x="329817" y="45880"/>
                        <a:pt x="330666" y="44863"/>
                      </a:cubicBezTo>
                      <a:cubicBezTo>
                        <a:pt x="331430" y="43846"/>
                        <a:pt x="331940" y="42489"/>
                        <a:pt x="332025" y="40709"/>
                      </a:cubicBezTo>
                      <a:lnTo>
                        <a:pt x="323449" y="40539"/>
                      </a:lnTo>
                      <a:cubicBezTo>
                        <a:pt x="323449" y="40794"/>
                        <a:pt x="323364" y="41048"/>
                        <a:pt x="323279" y="41302"/>
                      </a:cubicBezTo>
                      <a:cubicBezTo>
                        <a:pt x="323194" y="41641"/>
                        <a:pt x="323024" y="41896"/>
                        <a:pt x="322685" y="42150"/>
                      </a:cubicBezTo>
                      <a:cubicBezTo>
                        <a:pt x="322430" y="42404"/>
                        <a:pt x="322090" y="42574"/>
                        <a:pt x="321666" y="42744"/>
                      </a:cubicBezTo>
                      <a:cubicBezTo>
                        <a:pt x="321241" y="42913"/>
                        <a:pt x="320647" y="42913"/>
                        <a:pt x="319882" y="42913"/>
                      </a:cubicBezTo>
                      <a:cubicBezTo>
                        <a:pt x="319203" y="42913"/>
                        <a:pt x="318524" y="42744"/>
                        <a:pt x="317845" y="42320"/>
                      </a:cubicBezTo>
                      <a:cubicBezTo>
                        <a:pt x="317250" y="41981"/>
                        <a:pt x="316911" y="41387"/>
                        <a:pt x="316911" y="40624"/>
                      </a:cubicBezTo>
                      <a:cubicBezTo>
                        <a:pt x="316995" y="39861"/>
                        <a:pt x="317250" y="39352"/>
                        <a:pt x="317760" y="39098"/>
                      </a:cubicBezTo>
                      <a:cubicBezTo>
                        <a:pt x="318354" y="38844"/>
                        <a:pt x="318948" y="38674"/>
                        <a:pt x="319543" y="38505"/>
                      </a:cubicBezTo>
                      <a:cubicBezTo>
                        <a:pt x="320307" y="38420"/>
                        <a:pt x="321156" y="38335"/>
                        <a:pt x="322175" y="38250"/>
                      </a:cubicBezTo>
                      <a:cubicBezTo>
                        <a:pt x="323194" y="38081"/>
                        <a:pt x="324128" y="37996"/>
                        <a:pt x="325147" y="37827"/>
                      </a:cubicBezTo>
                      <a:cubicBezTo>
                        <a:pt x="326166" y="37657"/>
                        <a:pt x="327185" y="37487"/>
                        <a:pt x="328119" y="37148"/>
                      </a:cubicBezTo>
                      <a:cubicBezTo>
                        <a:pt x="329138" y="36894"/>
                        <a:pt x="329987" y="36470"/>
                        <a:pt x="330751" y="35961"/>
                      </a:cubicBezTo>
                      <a:cubicBezTo>
                        <a:pt x="331515" y="35368"/>
                        <a:pt x="332195" y="34690"/>
                        <a:pt x="332619" y="33842"/>
                      </a:cubicBezTo>
                      <a:cubicBezTo>
                        <a:pt x="333129" y="32994"/>
                        <a:pt x="333383" y="31892"/>
                        <a:pt x="333383" y="30621"/>
                      </a:cubicBezTo>
                      <a:cubicBezTo>
                        <a:pt x="333383" y="29349"/>
                        <a:pt x="333214" y="28247"/>
                        <a:pt x="332789" y="27314"/>
                      </a:cubicBezTo>
                      <a:cubicBezTo>
                        <a:pt x="332365" y="26467"/>
                        <a:pt x="331770" y="25704"/>
                        <a:pt x="331006" y="25025"/>
                      </a:cubicBezTo>
                      <a:cubicBezTo>
                        <a:pt x="330242" y="24432"/>
                        <a:pt x="329393" y="23923"/>
                        <a:pt x="328374" y="23669"/>
                      </a:cubicBezTo>
                      <a:cubicBezTo>
                        <a:pt x="327355" y="23330"/>
                        <a:pt x="326251" y="23160"/>
                        <a:pt x="325062" y="23160"/>
                      </a:cubicBezTo>
                      <a:close/>
                      <a:moveTo>
                        <a:pt x="285122" y="9"/>
                      </a:moveTo>
                      <a:cubicBezTo>
                        <a:pt x="306165" y="-130"/>
                        <a:pt x="327832" y="1532"/>
                        <a:pt x="349771" y="5018"/>
                      </a:cubicBezTo>
                      <a:cubicBezTo>
                        <a:pt x="525285" y="32994"/>
                        <a:pt x="518662" y="138964"/>
                        <a:pt x="529021" y="189575"/>
                      </a:cubicBezTo>
                      <a:cubicBezTo>
                        <a:pt x="549485" y="316315"/>
                        <a:pt x="418805" y="457975"/>
                        <a:pt x="418805" y="457975"/>
                      </a:cubicBezTo>
                      <a:lnTo>
                        <a:pt x="426277" y="605230"/>
                      </a:lnTo>
                      <a:lnTo>
                        <a:pt x="213487" y="605230"/>
                      </a:lnTo>
                      <a:lnTo>
                        <a:pt x="197184" y="537494"/>
                      </a:lnTo>
                      <a:cubicBezTo>
                        <a:pt x="197184" y="537494"/>
                        <a:pt x="187929" y="553008"/>
                        <a:pt x="132906" y="557586"/>
                      </a:cubicBezTo>
                      <a:cubicBezTo>
                        <a:pt x="77883" y="562249"/>
                        <a:pt x="84676" y="495276"/>
                        <a:pt x="84676" y="495276"/>
                      </a:cubicBezTo>
                      <a:cubicBezTo>
                        <a:pt x="84676" y="495276"/>
                        <a:pt x="47994" y="479169"/>
                        <a:pt x="47994" y="467046"/>
                      </a:cubicBezTo>
                      <a:cubicBezTo>
                        <a:pt x="47994" y="454923"/>
                        <a:pt x="69731" y="439324"/>
                        <a:pt x="69731" y="439324"/>
                      </a:cubicBezTo>
                      <a:cubicBezTo>
                        <a:pt x="69731" y="439324"/>
                        <a:pt x="46380" y="443563"/>
                        <a:pt x="37974" y="433729"/>
                      </a:cubicBezTo>
                      <a:cubicBezTo>
                        <a:pt x="29568" y="423980"/>
                        <a:pt x="48248" y="388544"/>
                        <a:pt x="48248" y="388544"/>
                      </a:cubicBezTo>
                      <a:cubicBezTo>
                        <a:pt x="48248" y="388544"/>
                        <a:pt x="19548" y="387865"/>
                        <a:pt x="2650" y="369215"/>
                      </a:cubicBezTo>
                      <a:cubicBezTo>
                        <a:pt x="-14332" y="350649"/>
                        <a:pt x="55890" y="295714"/>
                        <a:pt x="55890" y="260278"/>
                      </a:cubicBezTo>
                      <a:cubicBezTo>
                        <a:pt x="21118" y="90260"/>
                        <a:pt x="137823" y="986"/>
                        <a:pt x="285122" y="9"/>
                      </a:cubicBezTo>
                      <a:close/>
                    </a:path>
                  </a:pathLst>
                </a:custGeom>
                <a:solidFill>
                  <a:srgbClr val="6817FF"/>
                </a:solidFill>
                <a:ln>
                  <a:noFill/>
                </a:ln>
              </p:spPr>
            </p:sp>
            <p:sp>
              <p:nvSpPr>
                <p:cNvPr id="34" name="圆: 空心 77"/>
                <p:cNvSpPr/>
                <p:nvPr/>
              </p:nvSpPr>
              <p:spPr>
                <a:xfrm>
                  <a:off x="1158597" y="1077543"/>
                  <a:ext cx="1097280" cy="1097281"/>
                </a:xfrm>
                <a:prstGeom prst="donut">
                  <a:avLst>
                    <a:gd name="adj" fmla="val 16207"/>
                  </a:avLst>
                </a:prstGeom>
                <a:solidFill>
                  <a:srgbClr val="6817FF"/>
                </a:solid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5" name="组合 78"/>
              <p:cNvGrpSpPr/>
              <p:nvPr/>
            </p:nvGrpSpPr>
            <p:grpSpPr>
              <a:xfrm>
                <a:off x="7008662" y="146647"/>
                <a:ext cx="1021891" cy="1021891"/>
                <a:chOff x="1158597" y="1077543"/>
                <a:chExt cx="1097280" cy="1097281"/>
              </a:xfrm>
              <a:solidFill>
                <a:schemeClr val="accent2"/>
              </a:solidFill>
            </p:grpSpPr>
            <p:sp>
              <p:nvSpPr>
                <p:cNvPr id="36" name="bald-male-head-side-view-with-letters-inside_40439"/>
                <p:cNvSpPr>
                  <a:spLocks noChangeAspect="1"/>
                </p:cNvSpPr>
                <p:nvPr/>
              </p:nvSpPr>
              <p:spPr bwMode="auto">
                <a:xfrm>
                  <a:off x="1497686" y="1413413"/>
                  <a:ext cx="394598" cy="449595"/>
                </a:xfrm>
                <a:custGeom>
                  <a:avLst/>
                  <a:gdLst>
                    <a:gd name="connsiteX0" fmla="*/ 466933 w 531195"/>
                    <a:gd name="connsiteY0" fmla="*/ 272302 h 605230"/>
                    <a:gd name="connsiteX1" fmla="*/ 468804 w 531195"/>
                    <a:gd name="connsiteY1" fmla="*/ 272727 h 605230"/>
                    <a:gd name="connsiteX2" fmla="*/ 470336 w 531195"/>
                    <a:gd name="connsiteY2" fmla="*/ 274343 h 605230"/>
                    <a:gd name="connsiteX3" fmla="*/ 470931 w 531195"/>
                    <a:gd name="connsiteY3" fmla="*/ 276553 h 605230"/>
                    <a:gd name="connsiteX4" fmla="*/ 470250 w 531195"/>
                    <a:gd name="connsiteY4" fmla="*/ 278424 h 605230"/>
                    <a:gd name="connsiteX5" fmla="*/ 468804 w 531195"/>
                    <a:gd name="connsiteY5" fmla="*/ 279954 h 605230"/>
                    <a:gd name="connsiteX6" fmla="*/ 466933 w 531195"/>
                    <a:gd name="connsiteY6" fmla="*/ 281230 h 605230"/>
                    <a:gd name="connsiteX7" fmla="*/ 464807 w 531195"/>
                    <a:gd name="connsiteY7" fmla="*/ 282250 h 605230"/>
                    <a:gd name="connsiteX8" fmla="*/ 462680 w 531195"/>
                    <a:gd name="connsiteY8" fmla="*/ 282675 h 605230"/>
                    <a:gd name="connsiteX9" fmla="*/ 460724 w 531195"/>
                    <a:gd name="connsiteY9" fmla="*/ 282250 h 605230"/>
                    <a:gd name="connsiteX10" fmla="*/ 459192 w 531195"/>
                    <a:gd name="connsiteY10" fmla="*/ 280550 h 605230"/>
                    <a:gd name="connsiteX11" fmla="*/ 458682 w 531195"/>
                    <a:gd name="connsiteY11" fmla="*/ 278424 h 605230"/>
                    <a:gd name="connsiteX12" fmla="*/ 459277 w 531195"/>
                    <a:gd name="connsiteY12" fmla="*/ 276553 h 605230"/>
                    <a:gd name="connsiteX13" fmla="*/ 460809 w 531195"/>
                    <a:gd name="connsiteY13" fmla="*/ 274938 h 605230"/>
                    <a:gd name="connsiteX14" fmla="*/ 462680 w 531195"/>
                    <a:gd name="connsiteY14" fmla="*/ 273663 h 605230"/>
                    <a:gd name="connsiteX15" fmla="*/ 464807 w 531195"/>
                    <a:gd name="connsiteY15" fmla="*/ 272727 h 605230"/>
                    <a:gd name="connsiteX16" fmla="*/ 466933 w 531195"/>
                    <a:gd name="connsiteY16" fmla="*/ 272302 h 605230"/>
                    <a:gd name="connsiteX17" fmla="*/ 467035 w 531195"/>
                    <a:gd name="connsiteY17" fmla="*/ 262652 h 605230"/>
                    <a:gd name="connsiteX18" fmla="*/ 462365 w 531195"/>
                    <a:gd name="connsiteY18" fmla="*/ 263245 h 605230"/>
                    <a:gd name="connsiteX19" fmla="*/ 458035 w 531195"/>
                    <a:gd name="connsiteY19" fmla="*/ 265025 h 605230"/>
                    <a:gd name="connsiteX20" fmla="*/ 454129 w 531195"/>
                    <a:gd name="connsiteY20" fmla="*/ 267992 h 605230"/>
                    <a:gd name="connsiteX21" fmla="*/ 451242 w 531195"/>
                    <a:gd name="connsiteY21" fmla="*/ 271892 h 605230"/>
                    <a:gd name="connsiteX22" fmla="*/ 450138 w 531195"/>
                    <a:gd name="connsiteY22" fmla="*/ 276385 h 605230"/>
                    <a:gd name="connsiteX23" fmla="*/ 451411 w 531195"/>
                    <a:gd name="connsiteY23" fmla="*/ 281133 h 605230"/>
                    <a:gd name="connsiteX24" fmla="*/ 453110 w 531195"/>
                    <a:gd name="connsiteY24" fmla="*/ 283676 h 605230"/>
                    <a:gd name="connsiteX25" fmla="*/ 454893 w 531195"/>
                    <a:gd name="connsiteY25" fmla="*/ 285032 h 605230"/>
                    <a:gd name="connsiteX26" fmla="*/ 456506 w 531195"/>
                    <a:gd name="connsiteY26" fmla="*/ 285711 h 605230"/>
                    <a:gd name="connsiteX27" fmla="*/ 458035 w 531195"/>
                    <a:gd name="connsiteY27" fmla="*/ 286050 h 605230"/>
                    <a:gd name="connsiteX28" fmla="*/ 458119 w 531195"/>
                    <a:gd name="connsiteY28" fmla="*/ 286134 h 605230"/>
                    <a:gd name="connsiteX29" fmla="*/ 455657 w 531195"/>
                    <a:gd name="connsiteY29" fmla="*/ 287491 h 605230"/>
                    <a:gd name="connsiteX30" fmla="*/ 460242 w 531195"/>
                    <a:gd name="connsiteY30" fmla="*/ 295799 h 605230"/>
                    <a:gd name="connsiteX31" fmla="*/ 491235 w 531195"/>
                    <a:gd name="connsiteY31" fmla="*/ 278589 h 605230"/>
                    <a:gd name="connsiteX32" fmla="*/ 486480 w 531195"/>
                    <a:gd name="connsiteY32" fmla="*/ 270027 h 605230"/>
                    <a:gd name="connsiteX33" fmla="*/ 475526 w 531195"/>
                    <a:gd name="connsiteY33" fmla="*/ 276046 h 605230"/>
                    <a:gd name="connsiteX34" fmla="*/ 475442 w 531195"/>
                    <a:gd name="connsiteY34" fmla="*/ 275961 h 605230"/>
                    <a:gd name="connsiteX35" fmla="*/ 476291 w 531195"/>
                    <a:gd name="connsiteY35" fmla="*/ 272147 h 605230"/>
                    <a:gd name="connsiteX36" fmla="*/ 475102 w 531195"/>
                    <a:gd name="connsiteY36" fmla="*/ 268162 h 605230"/>
                    <a:gd name="connsiteX37" fmla="*/ 471451 w 531195"/>
                    <a:gd name="connsiteY37" fmla="*/ 264093 h 605230"/>
                    <a:gd name="connsiteX38" fmla="*/ 467035 w 531195"/>
                    <a:gd name="connsiteY38" fmla="*/ 262652 h 605230"/>
                    <a:gd name="connsiteX39" fmla="*/ 451242 w 531195"/>
                    <a:gd name="connsiteY39" fmla="*/ 227554 h 605230"/>
                    <a:gd name="connsiteX40" fmla="*/ 443939 w 531195"/>
                    <a:gd name="connsiteY40" fmla="*/ 230098 h 605230"/>
                    <a:gd name="connsiteX41" fmla="*/ 438165 w 531195"/>
                    <a:gd name="connsiteY41" fmla="*/ 234676 h 605230"/>
                    <a:gd name="connsiteX42" fmla="*/ 434684 w 531195"/>
                    <a:gd name="connsiteY42" fmla="*/ 240610 h 605230"/>
                    <a:gd name="connsiteX43" fmla="*/ 434004 w 531195"/>
                    <a:gd name="connsiteY43" fmla="*/ 247392 h 605230"/>
                    <a:gd name="connsiteX44" fmla="*/ 436467 w 531195"/>
                    <a:gd name="connsiteY44" fmla="*/ 254767 h 605230"/>
                    <a:gd name="connsiteX45" fmla="*/ 440967 w 531195"/>
                    <a:gd name="connsiteY45" fmla="*/ 260193 h 605230"/>
                    <a:gd name="connsiteX46" fmla="*/ 446487 w 531195"/>
                    <a:gd name="connsiteY46" fmla="*/ 262991 h 605230"/>
                    <a:gd name="connsiteX47" fmla="*/ 452091 w 531195"/>
                    <a:gd name="connsiteY47" fmla="*/ 263415 h 605230"/>
                    <a:gd name="connsiteX48" fmla="*/ 457270 w 531195"/>
                    <a:gd name="connsiteY48" fmla="*/ 261804 h 605230"/>
                    <a:gd name="connsiteX49" fmla="*/ 452091 w 531195"/>
                    <a:gd name="connsiteY49" fmla="*/ 252394 h 605230"/>
                    <a:gd name="connsiteX50" fmla="*/ 449713 w 531195"/>
                    <a:gd name="connsiteY50" fmla="*/ 252987 h 605230"/>
                    <a:gd name="connsiteX51" fmla="*/ 447505 w 531195"/>
                    <a:gd name="connsiteY51" fmla="*/ 252902 h 605230"/>
                    <a:gd name="connsiteX52" fmla="*/ 445637 w 531195"/>
                    <a:gd name="connsiteY52" fmla="*/ 252055 h 605230"/>
                    <a:gd name="connsiteX53" fmla="*/ 444109 w 531195"/>
                    <a:gd name="connsiteY53" fmla="*/ 250274 h 605230"/>
                    <a:gd name="connsiteX54" fmla="*/ 443260 w 531195"/>
                    <a:gd name="connsiteY54" fmla="*/ 247053 h 605230"/>
                    <a:gd name="connsiteX55" fmla="*/ 444194 w 531195"/>
                    <a:gd name="connsiteY55" fmla="*/ 244171 h 605230"/>
                    <a:gd name="connsiteX56" fmla="*/ 446402 w 531195"/>
                    <a:gd name="connsiteY56" fmla="*/ 241627 h 605230"/>
                    <a:gd name="connsiteX57" fmla="*/ 449289 w 531195"/>
                    <a:gd name="connsiteY57" fmla="*/ 239593 h 605230"/>
                    <a:gd name="connsiteX58" fmla="*/ 452600 w 531195"/>
                    <a:gd name="connsiteY58" fmla="*/ 238236 h 605230"/>
                    <a:gd name="connsiteX59" fmla="*/ 455827 w 531195"/>
                    <a:gd name="connsiteY59" fmla="*/ 237643 h 605230"/>
                    <a:gd name="connsiteX60" fmla="*/ 458799 w 531195"/>
                    <a:gd name="connsiteY60" fmla="*/ 238406 h 605230"/>
                    <a:gd name="connsiteX61" fmla="*/ 461091 w 531195"/>
                    <a:gd name="connsiteY61" fmla="*/ 240779 h 605230"/>
                    <a:gd name="connsiteX62" fmla="*/ 461856 w 531195"/>
                    <a:gd name="connsiteY62" fmla="*/ 243492 h 605230"/>
                    <a:gd name="connsiteX63" fmla="*/ 461431 w 531195"/>
                    <a:gd name="connsiteY63" fmla="*/ 245781 h 605230"/>
                    <a:gd name="connsiteX64" fmla="*/ 460327 w 531195"/>
                    <a:gd name="connsiteY64" fmla="*/ 247392 h 605230"/>
                    <a:gd name="connsiteX65" fmla="*/ 459308 w 531195"/>
                    <a:gd name="connsiteY65" fmla="*/ 248325 h 605230"/>
                    <a:gd name="connsiteX66" fmla="*/ 464488 w 531195"/>
                    <a:gd name="connsiteY66" fmla="*/ 257565 h 605230"/>
                    <a:gd name="connsiteX67" fmla="*/ 471196 w 531195"/>
                    <a:gd name="connsiteY67" fmla="*/ 248494 h 605230"/>
                    <a:gd name="connsiteX68" fmla="*/ 468988 w 531195"/>
                    <a:gd name="connsiteY68" fmla="*/ 236795 h 605230"/>
                    <a:gd name="connsiteX69" fmla="*/ 464148 w 531195"/>
                    <a:gd name="connsiteY69" fmla="*/ 230946 h 605230"/>
                    <a:gd name="connsiteX70" fmla="*/ 458119 w 531195"/>
                    <a:gd name="connsiteY70" fmla="*/ 227809 h 605230"/>
                    <a:gd name="connsiteX71" fmla="*/ 451242 w 531195"/>
                    <a:gd name="connsiteY71" fmla="*/ 227554 h 605230"/>
                    <a:gd name="connsiteX72" fmla="*/ 389086 w 531195"/>
                    <a:gd name="connsiteY72" fmla="*/ 211447 h 605230"/>
                    <a:gd name="connsiteX73" fmla="*/ 375585 w 531195"/>
                    <a:gd name="connsiteY73" fmla="*/ 254513 h 605230"/>
                    <a:gd name="connsiteX74" fmla="*/ 387557 w 531195"/>
                    <a:gd name="connsiteY74" fmla="*/ 258243 h 605230"/>
                    <a:gd name="connsiteX75" fmla="*/ 392737 w 531195"/>
                    <a:gd name="connsiteY75" fmla="*/ 241712 h 605230"/>
                    <a:gd name="connsiteX76" fmla="*/ 394181 w 531195"/>
                    <a:gd name="connsiteY76" fmla="*/ 238830 h 605230"/>
                    <a:gd name="connsiteX77" fmla="*/ 395879 w 531195"/>
                    <a:gd name="connsiteY77" fmla="*/ 237304 h 605230"/>
                    <a:gd name="connsiteX78" fmla="*/ 397662 w 531195"/>
                    <a:gd name="connsiteY78" fmla="*/ 236880 h 605230"/>
                    <a:gd name="connsiteX79" fmla="*/ 399360 w 531195"/>
                    <a:gd name="connsiteY79" fmla="*/ 237134 h 605230"/>
                    <a:gd name="connsiteX80" fmla="*/ 401313 w 531195"/>
                    <a:gd name="connsiteY80" fmla="*/ 238236 h 605230"/>
                    <a:gd name="connsiteX81" fmla="*/ 402162 w 531195"/>
                    <a:gd name="connsiteY81" fmla="*/ 239932 h 605230"/>
                    <a:gd name="connsiteX82" fmla="*/ 402077 w 531195"/>
                    <a:gd name="connsiteY82" fmla="*/ 242051 h 605230"/>
                    <a:gd name="connsiteX83" fmla="*/ 401398 w 531195"/>
                    <a:gd name="connsiteY83" fmla="*/ 244510 h 605230"/>
                    <a:gd name="connsiteX84" fmla="*/ 396303 w 531195"/>
                    <a:gd name="connsiteY84" fmla="*/ 260956 h 605230"/>
                    <a:gd name="connsiteX85" fmla="*/ 408276 w 531195"/>
                    <a:gd name="connsiteY85" fmla="*/ 264686 h 605230"/>
                    <a:gd name="connsiteX86" fmla="*/ 414984 w 531195"/>
                    <a:gd name="connsiteY86" fmla="*/ 243238 h 605230"/>
                    <a:gd name="connsiteX87" fmla="*/ 415578 w 531195"/>
                    <a:gd name="connsiteY87" fmla="*/ 238236 h 605230"/>
                    <a:gd name="connsiteX88" fmla="*/ 414220 w 531195"/>
                    <a:gd name="connsiteY88" fmla="*/ 234167 h 605230"/>
                    <a:gd name="connsiteX89" fmla="*/ 411333 w 531195"/>
                    <a:gd name="connsiteY89" fmla="*/ 231200 h 605230"/>
                    <a:gd name="connsiteX90" fmla="*/ 407512 w 531195"/>
                    <a:gd name="connsiteY90" fmla="*/ 229250 h 605230"/>
                    <a:gd name="connsiteX91" fmla="*/ 401058 w 531195"/>
                    <a:gd name="connsiteY91" fmla="*/ 228487 h 605230"/>
                    <a:gd name="connsiteX92" fmla="*/ 396388 w 531195"/>
                    <a:gd name="connsiteY92" fmla="*/ 230352 h 605230"/>
                    <a:gd name="connsiteX93" fmla="*/ 396303 w 531195"/>
                    <a:gd name="connsiteY93" fmla="*/ 230267 h 605230"/>
                    <a:gd name="connsiteX94" fmla="*/ 401058 w 531195"/>
                    <a:gd name="connsiteY94" fmla="*/ 215177 h 605230"/>
                    <a:gd name="connsiteX95" fmla="*/ 464393 w 531195"/>
                    <a:gd name="connsiteY95" fmla="*/ 183460 h 605230"/>
                    <a:gd name="connsiteX96" fmla="*/ 475103 w 531195"/>
                    <a:gd name="connsiteY96" fmla="*/ 186167 h 605230"/>
                    <a:gd name="connsiteX97" fmla="*/ 479778 w 531195"/>
                    <a:gd name="connsiteY97" fmla="*/ 192596 h 605230"/>
                    <a:gd name="connsiteX98" fmla="*/ 478588 w 531195"/>
                    <a:gd name="connsiteY98" fmla="*/ 195134 h 605230"/>
                    <a:gd name="connsiteX99" fmla="*/ 476718 w 531195"/>
                    <a:gd name="connsiteY99" fmla="*/ 196318 h 605230"/>
                    <a:gd name="connsiteX100" fmla="*/ 474338 w 531195"/>
                    <a:gd name="connsiteY100" fmla="*/ 196572 h 605230"/>
                    <a:gd name="connsiteX101" fmla="*/ 471788 w 531195"/>
                    <a:gd name="connsiteY101" fmla="*/ 196233 h 605230"/>
                    <a:gd name="connsiteX102" fmla="*/ 461843 w 531195"/>
                    <a:gd name="connsiteY102" fmla="*/ 193695 h 605230"/>
                    <a:gd name="connsiteX103" fmla="*/ 248811 w 531195"/>
                    <a:gd name="connsiteY103" fmla="*/ 174400 h 605230"/>
                    <a:gd name="connsiteX104" fmla="*/ 232593 w 531195"/>
                    <a:gd name="connsiteY104" fmla="*/ 184404 h 605230"/>
                    <a:gd name="connsiteX105" fmla="*/ 229451 w 531195"/>
                    <a:gd name="connsiteY105" fmla="*/ 187286 h 605230"/>
                    <a:gd name="connsiteX106" fmla="*/ 228092 w 531195"/>
                    <a:gd name="connsiteY106" fmla="*/ 190592 h 605230"/>
                    <a:gd name="connsiteX107" fmla="*/ 228177 w 531195"/>
                    <a:gd name="connsiteY107" fmla="*/ 194068 h 605230"/>
                    <a:gd name="connsiteX108" fmla="*/ 229536 w 531195"/>
                    <a:gd name="connsiteY108" fmla="*/ 197459 h 605230"/>
                    <a:gd name="connsiteX109" fmla="*/ 233272 w 531195"/>
                    <a:gd name="connsiteY109" fmla="*/ 201528 h 605230"/>
                    <a:gd name="connsiteX110" fmla="*/ 237263 w 531195"/>
                    <a:gd name="connsiteY110" fmla="*/ 202885 h 605230"/>
                    <a:gd name="connsiteX111" fmla="*/ 237348 w 531195"/>
                    <a:gd name="connsiteY111" fmla="*/ 202970 h 605230"/>
                    <a:gd name="connsiteX112" fmla="*/ 225885 w 531195"/>
                    <a:gd name="connsiteY112" fmla="*/ 210091 h 605230"/>
                    <a:gd name="connsiteX113" fmla="*/ 231489 w 531195"/>
                    <a:gd name="connsiteY113" fmla="*/ 219077 h 605230"/>
                    <a:gd name="connsiteX114" fmla="*/ 264010 w 531195"/>
                    <a:gd name="connsiteY114" fmla="*/ 198985 h 605230"/>
                    <a:gd name="connsiteX115" fmla="*/ 258491 w 531195"/>
                    <a:gd name="connsiteY115" fmla="*/ 189999 h 605230"/>
                    <a:gd name="connsiteX116" fmla="*/ 245924 w 531195"/>
                    <a:gd name="connsiteY116" fmla="*/ 197713 h 605230"/>
                    <a:gd name="connsiteX117" fmla="*/ 243461 w 531195"/>
                    <a:gd name="connsiteY117" fmla="*/ 198731 h 605230"/>
                    <a:gd name="connsiteX118" fmla="*/ 241508 w 531195"/>
                    <a:gd name="connsiteY118" fmla="*/ 198731 h 605230"/>
                    <a:gd name="connsiteX119" fmla="*/ 240065 w 531195"/>
                    <a:gd name="connsiteY119" fmla="*/ 198053 h 605230"/>
                    <a:gd name="connsiteX120" fmla="*/ 239131 w 531195"/>
                    <a:gd name="connsiteY120" fmla="*/ 196866 h 605230"/>
                    <a:gd name="connsiteX121" fmla="*/ 238537 w 531195"/>
                    <a:gd name="connsiteY121" fmla="*/ 195085 h 605230"/>
                    <a:gd name="connsiteX122" fmla="*/ 238961 w 531195"/>
                    <a:gd name="connsiteY122" fmla="*/ 193644 h 605230"/>
                    <a:gd name="connsiteX123" fmla="*/ 240150 w 531195"/>
                    <a:gd name="connsiteY123" fmla="*/ 192288 h 605230"/>
                    <a:gd name="connsiteX124" fmla="*/ 242018 w 531195"/>
                    <a:gd name="connsiteY124" fmla="*/ 191101 h 605230"/>
                    <a:gd name="connsiteX125" fmla="*/ 254415 w 531195"/>
                    <a:gd name="connsiteY125" fmla="*/ 183386 h 605230"/>
                    <a:gd name="connsiteX126" fmla="*/ 313543 w 531195"/>
                    <a:gd name="connsiteY126" fmla="*/ 173440 h 605230"/>
                    <a:gd name="connsiteX127" fmla="*/ 313713 w 531195"/>
                    <a:gd name="connsiteY127" fmla="*/ 173440 h 605230"/>
                    <a:gd name="connsiteX128" fmla="*/ 321277 w 531195"/>
                    <a:gd name="connsiteY128" fmla="*/ 199126 h 605230"/>
                    <a:gd name="connsiteX129" fmla="*/ 305470 w 531195"/>
                    <a:gd name="connsiteY129" fmla="*/ 199126 h 605230"/>
                    <a:gd name="connsiteX130" fmla="*/ 401933 w 531195"/>
                    <a:gd name="connsiteY130" fmla="*/ 172029 h 605230"/>
                    <a:gd name="connsiteX131" fmla="*/ 401933 w 531195"/>
                    <a:gd name="connsiteY131" fmla="*/ 175834 h 605230"/>
                    <a:gd name="connsiteX132" fmla="*/ 399893 w 531195"/>
                    <a:gd name="connsiteY132" fmla="*/ 180654 h 605230"/>
                    <a:gd name="connsiteX133" fmla="*/ 395304 w 531195"/>
                    <a:gd name="connsiteY133" fmla="*/ 182261 h 605230"/>
                    <a:gd name="connsiteX134" fmla="*/ 391735 w 531195"/>
                    <a:gd name="connsiteY134" fmla="*/ 181077 h 605230"/>
                    <a:gd name="connsiteX135" fmla="*/ 390290 w 531195"/>
                    <a:gd name="connsiteY135" fmla="*/ 178456 h 605230"/>
                    <a:gd name="connsiteX136" fmla="*/ 391650 w 531195"/>
                    <a:gd name="connsiteY136" fmla="*/ 175496 h 605230"/>
                    <a:gd name="connsiteX137" fmla="*/ 395644 w 531195"/>
                    <a:gd name="connsiteY137" fmla="*/ 173974 h 605230"/>
                    <a:gd name="connsiteX138" fmla="*/ 398874 w 531195"/>
                    <a:gd name="connsiteY138" fmla="*/ 173128 h 605230"/>
                    <a:gd name="connsiteX139" fmla="*/ 401933 w 531195"/>
                    <a:gd name="connsiteY139" fmla="*/ 172029 h 605230"/>
                    <a:gd name="connsiteX140" fmla="*/ 469033 w 531195"/>
                    <a:gd name="connsiteY140" fmla="*/ 164902 h 605230"/>
                    <a:gd name="connsiteX141" fmla="*/ 478041 w 531195"/>
                    <a:gd name="connsiteY141" fmla="*/ 167186 h 605230"/>
                    <a:gd name="connsiteX142" fmla="*/ 482034 w 531195"/>
                    <a:gd name="connsiteY142" fmla="*/ 169046 h 605230"/>
                    <a:gd name="connsiteX143" fmla="*/ 482799 w 531195"/>
                    <a:gd name="connsiteY143" fmla="*/ 172429 h 605230"/>
                    <a:gd name="connsiteX144" fmla="*/ 480420 w 531195"/>
                    <a:gd name="connsiteY144" fmla="*/ 175643 h 605230"/>
                    <a:gd name="connsiteX145" fmla="*/ 475916 w 531195"/>
                    <a:gd name="connsiteY145" fmla="*/ 175474 h 605230"/>
                    <a:gd name="connsiteX146" fmla="*/ 466994 w 531195"/>
                    <a:gd name="connsiteY146" fmla="*/ 173190 h 605230"/>
                    <a:gd name="connsiteX147" fmla="*/ 397407 w 531195"/>
                    <a:gd name="connsiteY147" fmla="*/ 148204 h 605230"/>
                    <a:gd name="connsiteX148" fmla="*/ 390020 w 531195"/>
                    <a:gd name="connsiteY148" fmla="*/ 148628 h 605230"/>
                    <a:gd name="connsiteX149" fmla="*/ 383227 w 531195"/>
                    <a:gd name="connsiteY149" fmla="*/ 150578 h 605230"/>
                    <a:gd name="connsiteX150" fmla="*/ 378217 w 531195"/>
                    <a:gd name="connsiteY150" fmla="*/ 154647 h 605230"/>
                    <a:gd name="connsiteX151" fmla="*/ 376094 w 531195"/>
                    <a:gd name="connsiteY151" fmla="*/ 161769 h 605230"/>
                    <a:gd name="connsiteX152" fmla="*/ 390784 w 531195"/>
                    <a:gd name="connsiteY152" fmla="*/ 161769 h 605230"/>
                    <a:gd name="connsiteX153" fmla="*/ 391039 w 531195"/>
                    <a:gd name="connsiteY153" fmla="*/ 160327 h 605230"/>
                    <a:gd name="connsiteX154" fmla="*/ 391973 w 531195"/>
                    <a:gd name="connsiteY154" fmla="*/ 158971 h 605230"/>
                    <a:gd name="connsiteX155" fmla="*/ 393756 w 531195"/>
                    <a:gd name="connsiteY155" fmla="*/ 157869 h 605230"/>
                    <a:gd name="connsiteX156" fmla="*/ 396643 w 531195"/>
                    <a:gd name="connsiteY156" fmla="*/ 157530 h 605230"/>
                    <a:gd name="connsiteX157" fmla="*/ 400209 w 531195"/>
                    <a:gd name="connsiteY157" fmla="*/ 158378 h 605230"/>
                    <a:gd name="connsiteX158" fmla="*/ 401908 w 531195"/>
                    <a:gd name="connsiteY158" fmla="*/ 161345 h 605230"/>
                    <a:gd name="connsiteX159" fmla="*/ 400549 w 531195"/>
                    <a:gd name="connsiteY159" fmla="*/ 163973 h 605230"/>
                    <a:gd name="connsiteX160" fmla="*/ 397577 w 531195"/>
                    <a:gd name="connsiteY160" fmla="*/ 164990 h 605230"/>
                    <a:gd name="connsiteX161" fmla="*/ 393077 w 531195"/>
                    <a:gd name="connsiteY161" fmla="*/ 165668 h 605230"/>
                    <a:gd name="connsiteX162" fmla="*/ 387982 w 531195"/>
                    <a:gd name="connsiteY162" fmla="*/ 166431 h 605230"/>
                    <a:gd name="connsiteX163" fmla="*/ 382887 w 531195"/>
                    <a:gd name="connsiteY163" fmla="*/ 167703 h 605230"/>
                    <a:gd name="connsiteX164" fmla="*/ 378472 w 531195"/>
                    <a:gd name="connsiteY164" fmla="*/ 169992 h 605230"/>
                    <a:gd name="connsiteX165" fmla="*/ 375330 w 531195"/>
                    <a:gd name="connsiteY165" fmla="*/ 173637 h 605230"/>
                    <a:gd name="connsiteX166" fmla="*/ 374141 w 531195"/>
                    <a:gd name="connsiteY166" fmla="*/ 179063 h 605230"/>
                    <a:gd name="connsiteX167" fmla="*/ 375330 w 531195"/>
                    <a:gd name="connsiteY167" fmla="*/ 184743 h 605230"/>
                    <a:gd name="connsiteX168" fmla="*/ 378472 w 531195"/>
                    <a:gd name="connsiteY168" fmla="*/ 188642 h 605230"/>
                    <a:gd name="connsiteX169" fmla="*/ 383142 w 531195"/>
                    <a:gd name="connsiteY169" fmla="*/ 190931 h 605230"/>
                    <a:gd name="connsiteX170" fmla="*/ 388831 w 531195"/>
                    <a:gd name="connsiteY170" fmla="*/ 191610 h 605230"/>
                    <a:gd name="connsiteX171" fmla="*/ 396049 w 531195"/>
                    <a:gd name="connsiteY171" fmla="*/ 190592 h 605230"/>
                    <a:gd name="connsiteX172" fmla="*/ 402162 w 531195"/>
                    <a:gd name="connsiteY172" fmla="*/ 186693 h 605230"/>
                    <a:gd name="connsiteX173" fmla="*/ 402332 w 531195"/>
                    <a:gd name="connsiteY173" fmla="*/ 186693 h 605230"/>
                    <a:gd name="connsiteX174" fmla="*/ 402417 w 531195"/>
                    <a:gd name="connsiteY174" fmla="*/ 188642 h 605230"/>
                    <a:gd name="connsiteX175" fmla="*/ 402842 w 531195"/>
                    <a:gd name="connsiteY175" fmla="*/ 190592 h 605230"/>
                    <a:gd name="connsiteX176" fmla="*/ 418975 w 531195"/>
                    <a:gd name="connsiteY176" fmla="*/ 190592 h 605230"/>
                    <a:gd name="connsiteX177" fmla="*/ 417362 w 531195"/>
                    <a:gd name="connsiteY177" fmla="*/ 186099 h 605230"/>
                    <a:gd name="connsiteX178" fmla="*/ 417107 w 531195"/>
                    <a:gd name="connsiteY178" fmla="*/ 181352 h 605230"/>
                    <a:gd name="connsiteX179" fmla="*/ 417107 w 531195"/>
                    <a:gd name="connsiteY179" fmla="*/ 164397 h 605230"/>
                    <a:gd name="connsiteX180" fmla="*/ 416767 w 531195"/>
                    <a:gd name="connsiteY180" fmla="*/ 158462 h 605230"/>
                    <a:gd name="connsiteX181" fmla="*/ 414644 w 531195"/>
                    <a:gd name="connsiteY181" fmla="*/ 153291 h 605230"/>
                    <a:gd name="connsiteX182" fmla="*/ 408870 w 531195"/>
                    <a:gd name="connsiteY182" fmla="*/ 149561 h 605230"/>
                    <a:gd name="connsiteX183" fmla="*/ 397407 w 531195"/>
                    <a:gd name="connsiteY183" fmla="*/ 148204 h 605230"/>
                    <a:gd name="connsiteX184" fmla="*/ 455402 w 531195"/>
                    <a:gd name="connsiteY184" fmla="*/ 147526 h 605230"/>
                    <a:gd name="connsiteX185" fmla="*/ 441562 w 531195"/>
                    <a:gd name="connsiteY185" fmla="*/ 202546 h 605230"/>
                    <a:gd name="connsiteX186" fmla="*/ 472809 w 531195"/>
                    <a:gd name="connsiteY186" fmla="*/ 210430 h 605230"/>
                    <a:gd name="connsiteX187" fmla="*/ 480197 w 531195"/>
                    <a:gd name="connsiteY187" fmla="*/ 211108 h 605230"/>
                    <a:gd name="connsiteX188" fmla="*/ 487159 w 531195"/>
                    <a:gd name="connsiteY188" fmla="*/ 209497 h 605230"/>
                    <a:gd name="connsiteX189" fmla="*/ 492849 w 531195"/>
                    <a:gd name="connsiteY189" fmla="*/ 205428 h 605230"/>
                    <a:gd name="connsiteX190" fmla="*/ 496330 w 531195"/>
                    <a:gd name="connsiteY190" fmla="*/ 198561 h 605230"/>
                    <a:gd name="connsiteX191" fmla="*/ 496839 w 531195"/>
                    <a:gd name="connsiteY191" fmla="*/ 193051 h 605230"/>
                    <a:gd name="connsiteX192" fmla="*/ 495736 w 531195"/>
                    <a:gd name="connsiteY192" fmla="*/ 188558 h 605230"/>
                    <a:gd name="connsiteX193" fmla="*/ 493358 w 531195"/>
                    <a:gd name="connsiteY193" fmla="*/ 184997 h 605230"/>
                    <a:gd name="connsiteX194" fmla="*/ 490216 w 531195"/>
                    <a:gd name="connsiteY194" fmla="*/ 182454 h 605230"/>
                    <a:gd name="connsiteX195" fmla="*/ 496160 w 531195"/>
                    <a:gd name="connsiteY195" fmla="*/ 179487 h 605230"/>
                    <a:gd name="connsiteX196" fmla="*/ 499726 w 531195"/>
                    <a:gd name="connsiteY196" fmla="*/ 173383 h 605230"/>
                    <a:gd name="connsiteX197" fmla="*/ 500151 w 531195"/>
                    <a:gd name="connsiteY197" fmla="*/ 168635 h 605230"/>
                    <a:gd name="connsiteX198" fmla="*/ 498623 w 531195"/>
                    <a:gd name="connsiteY198" fmla="*/ 163464 h 605230"/>
                    <a:gd name="connsiteX199" fmla="*/ 494122 w 531195"/>
                    <a:gd name="connsiteY199" fmla="*/ 158717 h 605230"/>
                    <a:gd name="connsiteX200" fmla="*/ 485631 w 531195"/>
                    <a:gd name="connsiteY200" fmla="*/ 155156 h 605230"/>
                    <a:gd name="connsiteX201" fmla="*/ 301032 w 531195"/>
                    <a:gd name="connsiteY201" fmla="*/ 145576 h 605230"/>
                    <a:gd name="connsiteX202" fmla="*/ 270294 w 531195"/>
                    <a:gd name="connsiteY202" fmla="*/ 228826 h 605230"/>
                    <a:gd name="connsiteX203" fmla="*/ 296107 w 531195"/>
                    <a:gd name="connsiteY203" fmla="*/ 228826 h 605230"/>
                    <a:gd name="connsiteX204" fmla="*/ 299843 w 531195"/>
                    <a:gd name="connsiteY204" fmla="*/ 216958 h 605230"/>
                    <a:gd name="connsiteX205" fmla="*/ 326336 w 531195"/>
                    <a:gd name="connsiteY205" fmla="*/ 216958 h 605230"/>
                    <a:gd name="connsiteX206" fmla="*/ 329817 w 531195"/>
                    <a:gd name="connsiteY206" fmla="*/ 228826 h 605230"/>
                    <a:gd name="connsiteX207" fmla="*/ 356480 w 531195"/>
                    <a:gd name="connsiteY207" fmla="*/ 228826 h 605230"/>
                    <a:gd name="connsiteX208" fmla="*/ 326166 w 531195"/>
                    <a:gd name="connsiteY208" fmla="*/ 145576 h 605230"/>
                    <a:gd name="connsiteX209" fmla="*/ 190561 w 531195"/>
                    <a:gd name="connsiteY209" fmla="*/ 126163 h 605230"/>
                    <a:gd name="connsiteX210" fmla="*/ 160078 w 531195"/>
                    <a:gd name="connsiteY210" fmla="*/ 193051 h 605230"/>
                    <a:gd name="connsiteX211" fmla="*/ 178673 w 531195"/>
                    <a:gd name="connsiteY211" fmla="*/ 201528 h 605230"/>
                    <a:gd name="connsiteX212" fmla="*/ 209072 w 531195"/>
                    <a:gd name="connsiteY212" fmla="*/ 134640 h 605230"/>
                    <a:gd name="connsiteX213" fmla="*/ 243546 w 531195"/>
                    <a:gd name="connsiteY213" fmla="*/ 118533 h 605230"/>
                    <a:gd name="connsiteX214" fmla="*/ 218497 w 531195"/>
                    <a:gd name="connsiteY214" fmla="*/ 143542 h 605230"/>
                    <a:gd name="connsiteX215" fmla="*/ 225885 w 531195"/>
                    <a:gd name="connsiteY215" fmla="*/ 150917 h 605230"/>
                    <a:gd name="connsiteX216" fmla="*/ 233951 w 531195"/>
                    <a:gd name="connsiteY216" fmla="*/ 142864 h 605230"/>
                    <a:gd name="connsiteX217" fmla="*/ 255434 w 531195"/>
                    <a:gd name="connsiteY217" fmla="*/ 164227 h 605230"/>
                    <a:gd name="connsiteX218" fmla="*/ 264265 w 531195"/>
                    <a:gd name="connsiteY218" fmla="*/ 155410 h 605230"/>
                    <a:gd name="connsiteX219" fmla="*/ 242867 w 531195"/>
                    <a:gd name="connsiteY219" fmla="*/ 133962 h 605230"/>
                    <a:gd name="connsiteX220" fmla="*/ 250934 w 531195"/>
                    <a:gd name="connsiteY220" fmla="*/ 125908 h 605230"/>
                    <a:gd name="connsiteX221" fmla="*/ 130189 w 531195"/>
                    <a:gd name="connsiteY221" fmla="*/ 115651 h 605230"/>
                    <a:gd name="connsiteX222" fmla="*/ 120933 w 531195"/>
                    <a:gd name="connsiteY222" fmla="*/ 130910 h 605230"/>
                    <a:gd name="connsiteX223" fmla="*/ 138510 w 531195"/>
                    <a:gd name="connsiteY223" fmla="*/ 148374 h 605230"/>
                    <a:gd name="connsiteX224" fmla="*/ 138425 w 531195"/>
                    <a:gd name="connsiteY224" fmla="*/ 148459 h 605230"/>
                    <a:gd name="connsiteX225" fmla="*/ 114819 w 531195"/>
                    <a:gd name="connsiteY225" fmla="*/ 140999 h 605230"/>
                    <a:gd name="connsiteX226" fmla="*/ 105479 w 531195"/>
                    <a:gd name="connsiteY226" fmla="*/ 156343 h 605230"/>
                    <a:gd name="connsiteX227" fmla="*/ 140548 w 531195"/>
                    <a:gd name="connsiteY227" fmla="*/ 177537 h 605230"/>
                    <a:gd name="connsiteX228" fmla="*/ 146662 w 531195"/>
                    <a:gd name="connsiteY228" fmla="*/ 167364 h 605230"/>
                    <a:gd name="connsiteX229" fmla="*/ 124245 w 531195"/>
                    <a:gd name="connsiteY229" fmla="*/ 153800 h 605230"/>
                    <a:gd name="connsiteX230" fmla="*/ 124245 w 531195"/>
                    <a:gd name="connsiteY230" fmla="*/ 153715 h 605230"/>
                    <a:gd name="connsiteX231" fmla="*/ 150398 w 531195"/>
                    <a:gd name="connsiteY231" fmla="*/ 161175 h 605230"/>
                    <a:gd name="connsiteX232" fmla="*/ 155323 w 531195"/>
                    <a:gd name="connsiteY232" fmla="*/ 153206 h 605230"/>
                    <a:gd name="connsiteX233" fmla="*/ 136557 w 531195"/>
                    <a:gd name="connsiteY233" fmla="*/ 133538 h 605230"/>
                    <a:gd name="connsiteX234" fmla="*/ 136557 w 531195"/>
                    <a:gd name="connsiteY234" fmla="*/ 133369 h 605230"/>
                    <a:gd name="connsiteX235" fmla="*/ 159059 w 531195"/>
                    <a:gd name="connsiteY235" fmla="*/ 147018 h 605230"/>
                    <a:gd name="connsiteX236" fmla="*/ 165257 w 531195"/>
                    <a:gd name="connsiteY236" fmla="*/ 136845 h 605230"/>
                    <a:gd name="connsiteX237" fmla="*/ 153285 w 531195"/>
                    <a:gd name="connsiteY237" fmla="*/ 99204 h 605230"/>
                    <a:gd name="connsiteX238" fmla="*/ 150143 w 531195"/>
                    <a:gd name="connsiteY238" fmla="*/ 104375 h 605230"/>
                    <a:gd name="connsiteX239" fmla="*/ 142416 w 531195"/>
                    <a:gd name="connsiteY239" fmla="*/ 99713 h 605230"/>
                    <a:gd name="connsiteX240" fmla="*/ 136472 w 531195"/>
                    <a:gd name="connsiteY240" fmla="*/ 109377 h 605230"/>
                    <a:gd name="connsiteX241" fmla="*/ 144284 w 531195"/>
                    <a:gd name="connsiteY241" fmla="*/ 114040 h 605230"/>
                    <a:gd name="connsiteX242" fmla="*/ 141652 w 531195"/>
                    <a:gd name="connsiteY242" fmla="*/ 118363 h 605230"/>
                    <a:gd name="connsiteX243" fmla="*/ 147596 w 531195"/>
                    <a:gd name="connsiteY243" fmla="*/ 122009 h 605230"/>
                    <a:gd name="connsiteX244" fmla="*/ 150228 w 531195"/>
                    <a:gd name="connsiteY244" fmla="*/ 117685 h 605230"/>
                    <a:gd name="connsiteX245" fmla="*/ 162370 w 531195"/>
                    <a:gd name="connsiteY245" fmla="*/ 125061 h 605230"/>
                    <a:gd name="connsiteX246" fmla="*/ 166956 w 531195"/>
                    <a:gd name="connsiteY246" fmla="*/ 126756 h 605230"/>
                    <a:gd name="connsiteX247" fmla="*/ 170522 w 531195"/>
                    <a:gd name="connsiteY247" fmla="*/ 126163 h 605230"/>
                    <a:gd name="connsiteX248" fmla="*/ 173154 w 531195"/>
                    <a:gd name="connsiteY248" fmla="*/ 123959 h 605230"/>
                    <a:gd name="connsiteX249" fmla="*/ 175192 w 531195"/>
                    <a:gd name="connsiteY249" fmla="*/ 120991 h 605230"/>
                    <a:gd name="connsiteX250" fmla="*/ 176975 w 531195"/>
                    <a:gd name="connsiteY250" fmla="*/ 117770 h 605230"/>
                    <a:gd name="connsiteX251" fmla="*/ 178673 w 531195"/>
                    <a:gd name="connsiteY251" fmla="*/ 114633 h 605230"/>
                    <a:gd name="connsiteX252" fmla="*/ 171371 w 531195"/>
                    <a:gd name="connsiteY252" fmla="*/ 110140 h 605230"/>
                    <a:gd name="connsiteX253" fmla="*/ 170182 w 531195"/>
                    <a:gd name="connsiteY253" fmla="*/ 112429 h 605230"/>
                    <a:gd name="connsiteX254" fmla="*/ 167890 w 531195"/>
                    <a:gd name="connsiteY254" fmla="*/ 114379 h 605230"/>
                    <a:gd name="connsiteX255" fmla="*/ 164918 w 531195"/>
                    <a:gd name="connsiteY255" fmla="*/ 113362 h 605230"/>
                    <a:gd name="connsiteX256" fmla="*/ 156087 w 531195"/>
                    <a:gd name="connsiteY256" fmla="*/ 108021 h 605230"/>
                    <a:gd name="connsiteX257" fmla="*/ 159229 w 531195"/>
                    <a:gd name="connsiteY257" fmla="*/ 102849 h 605230"/>
                    <a:gd name="connsiteX258" fmla="*/ 316741 w 531195"/>
                    <a:gd name="connsiteY258" fmla="*/ 94626 h 605230"/>
                    <a:gd name="connsiteX259" fmla="*/ 316741 w 531195"/>
                    <a:gd name="connsiteY259" fmla="*/ 130062 h 605230"/>
                    <a:gd name="connsiteX260" fmla="*/ 326590 w 531195"/>
                    <a:gd name="connsiteY260" fmla="*/ 130062 h 605230"/>
                    <a:gd name="connsiteX261" fmla="*/ 326590 w 531195"/>
                    <a:gd name="connsiteY261" fmla="*/ 122602 h 605230"/>
                    <a:gd name="connsiteX262" fmla="*/ 328289 w 531195"/>
                    <a:gd name="connsiteY262" fmla="*/ 120737 h 605230"/>
                    <a:gd name="connsiteX263" fmla="*/ 333553 w 531195"/>
                    <a:gd name="connsiteY263" fmla="*/ 130062 h 605230"/>
                    <a:gd name="connsiteX264" fmla="*/ 345441 w 531195"/>
                    <a:gd name="connsiteY264" fmla="*/ 130062 h 605230"/>
                    <a:gd name="connsiteX265" fmla="*/ 334742 w 531195"/>
                    <a:gd name="connsiteY265" fmla="*/ 114040 h 605230"/>
                    <a:gd name="connsiteX266" fmla="*/ 343997 w 531195"/>
                    <a:gd name="connsiteY266" fmla="*/ 104291 h 605230"/>
                    <a:gd name="connsiteX267" fmla="*/ 332874 w 531195"/>
                    <a:gd name="connsiteY267" fmla="*/ 104291 h 605230"/>
                    <a:gd name="connsiteX268" fmla="*/ 326590 w 531195"/>
                    <a:gd name="connsiteY268" fmla="*/ 111751 h 605230"/>
                    <a:gd name="connsiteX269" fmla="*/ 326590 w 531195"/>
                    <a:gd name="connsiteY269" fmla="*/ 94626 h 605230"/>
                    <a:gd name="connsiteX270" fmla="*/ 271669 w 531195"/>
                    <a:gd name="connsiteY270" fmla="*/ 66110 h 605230"/>
                    <a:gd name="connsiteX271" fmla="*/ 275479 w 531195"/>
                    <a:gd name="connsiteY271" fmla="*/ 67129 h 605230"/>
                    <a:gd name="connsiteX272" fmla="*/ 277850 w 531195"/>
                    <a:gd name="connsiteY272" fmla="*/ 69760 h 605230"/>
                    <a:gd name="connsiteX273" fmla="*/ 279036 w 531195"/>
                    <a:gd name="connsiteY273" fmla="*/ 73326 h 605230"/>
                    <a:gd name="connsiteX274" fmla="*/ 279290 w 531195"/>
                    <a:gd name="connsiteY274" fmla="*/ 77401 h 605230"/>
                    <a:gd name="connsiteX275" fmla="*/ 279036 w 531195"/>
                    <a:gd name="connsiteY275" fmla="*/ 81391 h 605230"/>
                    <a:gd name="connsiteX276" fmla="*/ 277850 w 531195"/>
                    <a:gd name="connsiteY276" fmla="*/ 85126 h 605230"/>
                    <a:gd name="connsiteX277" fmla="*/ 275479 w 531195"/>
                    <a:gd name="connsiteY277" fmla="*/ 87757 h 605230"/>
                    <a:gd name="connsiteX278" fmla="*/ 271669 w 531195"/>
                    <a:gd name="connsiteY278" fmla="*/ 88691 h 605230"/>
                    <a:gd name="connsiteX279" fmla="*/ 267859 w 531195"/>
                    <a:gd name="connsiteY279" fmla="*/ 87757 h 605230"/>
                    <a:gd name="connsiteX280" fmla="*/ 265572 w 531195"/>
                    <a:gd name="connsiteY280" fmla="*/ 85126 h 605230"/>
                    <a:gd name="connsiteX281" fmla="*/ 264387 w 531195"/>
                    <a:gd name="connsiteY281" fmla="*/ 81391 h 605230"/>
                    <a:gd name="connsiteX282" fmla="*/ 264048 w 531195"/>
                    <a:gd name="connsiteY282" fmla="*/ 77401 h 605230"/>
                    <a:gd name="connsiteX283" fmla="*/ 264387 w 531195"/>
                    <a:gd name="connsiteY283" fmla="*/ 73326 h 605230"/>
                    <a:gd name="connsiteX284" fmla="*/ 265572 w 531195"/>
                    <a:gd name="connsiteY284" fmla="*/ 69760 h 605230"/>
                    <a:gd name="connsiteX285" fmla="*/ 267859 w 531195"/>
                    <a:gd name="connsiteY285" fmla="*/ 67129 h 605230"/>
                    <a:gd name="connsiteX286" fmla="*/ 271669 w 531195"/>
                    <a:gd name="connsiteY286" fmla="*/ 66110 h 605230"/>
                    <a:gd name="connsiteX287" fmla="*/ 405474 w 531195"/>
                    <a:gd name="connsiteY287" fmla="*/ 45117 h 605230"/>
                    <a:gd name="connsiteX288" fmla="*/ 354272 w 531195"/>
                    <a:gd name="connsiteY288" fmla="*/ 96237 h 605230"/>
                    <a:gd name="connsiteX289" fmla="*/ 369386 w 531195"/>
                    <a:gd name="connsiteY289" fmla="*/ 111242 h 605230"/>
                    <a:gd name="connsiteX290" fmla="*/ 385944 w 531195"/>
                    <a:gd name="connsiteY290" fmla="*/ 94796 h 605230"/>
                    <a:gd name="connsiteX291" fmla="*/ 429759 w 531195"/>
                    <a:gd name="connsiteY291" fmla="*/ 138625 h 605230"/>
                    <a:gd name="connsiteX292" fmla="*/ 447930 w 531195"/>
                    <a:gd name="connsiteY292" fmla="*/ 120483 h 605230"/>
                    <a:gd name="connsiteX293" fmla="*/ 404115 w 531195"/>
                    <a:gd name="connsiteY293" fmla="*/ 76654 h 605230"/>
                    <a:gd name="connsiteX294" fmla="*/ 420588 w 531195"/>
                    <a:gd name="connsiteY294" fmla="*/ 60207 h 605230"/>
                    <a:gd name="connsiteX295" fmla="*/ 278700 w 531195"/>
                    <a:gd name="connsiteY295" fmla="*/ 37572 h 605230"/>
                    <a:gd name="connsiteX296" fmla="*/ 278700 w 531195"/>
                    <a:gd name="connsiteY296" fmla="*/ 59699 h 605230"/>
                    <a:gd name="connsiteX297" fmla="*/ 278530 w 531195"/>
                    <a:gd name="connsiteY297" fmla="*/ 59699 h 605230"/>
                    <a:gd name="connsiteX298" fmla="*/ 273266 w 531195"/>
                    <a:gd name="connsiteY298" fmla="*/ 55206 h 605230"/>
                    <a:gd name="connsiteX299" fmla="*/ 266048 w 531195"/>
                    <a:gd name="connsiteY299" fmla="*/ 53510 h 605230"/>
                    <a:gd name="connsiteX300" fmla="*/ 256538 w 531195"/>
                    <a:gd name="connsiteY300" fmla="*/ 55714 h 605230"/>
                    <a:gd name="connsiteX301" fmla="*/ 250594 w 531195"/>
                    <a:gd name="connsiteY301" fmla="*/ 61394 h 605230"/>
                    <a:gd name="connsiteX302" fmla="*/ 247537 w 531195"/>
                    <a:gd name="connsiteY302" fmla="*/ 69024 h 605230"/>
                    <a:gd name="connsiteX303" fmla="*/ 246603 w 531195"/>
                    <a:gd name="connsiteY303" fmla="*/ 77247 h 605230"/>
                    <a:gd name="connsiteX304" fmla="*/ 247792 w 531195"/>
                    <a:gd name="connsiteY304" fmla="*/ 85810 h 605230"/>
                    <a:gd name="connsiteX305" fmla="*/ 251358 w 531195"/>
                    <a:gd name="connsiteY305" fmla="*/ 93609 h 605230"/>
                    <a:gd name="connsiteX306" fmla="*/ 257302 w 531195"/>
                    <a:gd name="connsiteY306" fmla="*/ 99204 h 605230"/>
                    <a:gd name="connsiteX307" fmla="*/ 265793 w 531195"/>
                    <a:gd name="connsiteY307" fmla="*/ 101408 h 605230"/>
                    <a:gd name="connsiteX308" fmla="*/ 271143 w 531195"/>
                    <a:gd name="connsiteY308" fmla="*/ 100815 h 605230"/>
                    <a:gd name="connsiteX309" fmla="*/ 274794 w 531195"/>
                    <a:gd name="connsiteY309" fmla="*/ 99374 h 605230"/>
                    <a:gd name="connsiteX310" fmla="*/ 277341 w 531195"/>
                    <a:gd name="connsiteY310" fmla="*/ 97424 h 605230"/>
                    <a:gd name="connsiteX311" fmla="*/ 279125 w 531195"/>
                    <a:gd name="connsiteY311" fmla="*/ 95220 h 605230"/>
                    <a:gd name="connsiteX312" fmla="*/ 279294 w 531195"/>
                    <a:gd name="connsiteY312" fmla="*/ 95220 h 605230"/>
                    <a:gd name="connsiteX313" fmla="*/ 279294 w 531195"/>
                    <a:gd name="connsiteY313" fmla="*/ 100221 h 605230"/>
                    <a:gd name="connsiteX314" fmla="*/ 296107 w 531195"/>
                    <a:gd name="connsiteY314" fmla="*/ 100221 h 605230"/>
                    <a:gd name="connsiteX315" fmla="*/ 296107 w 531195"/>
                    <a:gd name="connsiteY315" fmla="*/ 37572 h 605230"/>
                    <a:gd name="connsiteX316" fmla="*/ 212129 w 531195"/>
                    <a:gd name="connsiteY316" fmla="*/ 36131 h 605230"/>
                    <a:gd name="connsiteX317" fmla="*/ 199052 w 531195"/>
                    <a:gd name="connsiteY317" fmla="*/ 38505 h 605230"/>
                    <a:gd name="connsiteX318" fmla="*/ 189033 w 531195"/>
                    <a:gd name="connsiteY318" fmla="*/ 45117 h 605230"/>
                    <a:gd name="connsiteX319" fmla="*/ 182579 w 531195"/>
                    <a:gd name="connsiteY319" fmla="*/ 55460 h 605230"/>
                    <a:gd name="connsiteX320" fmla="*/ 180372 w 531195"/>
                    <a:gd name="connsiteY320" fmla="*/ 68939 h 605230"/>
                    <a:gd name="connsiteX321" fmla="*/ 182494 w 531195"/>
                    <a:gd name="connsiteY321" fmla="*/ 81825 h 605230"/>
                    <a:gd name="connsiteX322" fmla="*/ 188693 w 531195"/>
                    <a:gd name="connsiteY322" fmla="*/ 92252 h 605230"/>
                    <a:gd name="connsiteX323" fmla="*/ 198628 w 531195"/>
                    <a:gd name="connsiteY323" fmla="*/ 99204 h 605230"/>
                    <a:gd name="connsiteX324" fmla="*/ 212214 w 531195"/>
                    <a:gd name="connsiteY324" fmla="*/ 101747 h 605230"/>
                    <a:gd name="connsiteX325" fmla="*/ 224356 w 531195"/>
                    <a:gd name="connsiteY325" fmla="*/ 99458 h 605230"/>
                    <a:gd name="connsiteX326" fmla="*/ 233357 w 531195"/>
                    <a:gd name="connsiteY326" fmla="*/ 93439 h 605230"/>
                    <a:gd name="connsiteX327" fmla="*/ 238876 w 531195"/>
                    <a:gd name="connsiteY327" fmla="*/ 85047 h 605230"/>
                    <a:gd name="connsiteX328" fmla="*/ 240829 w 531195"/>
                    <a:gd name="connsiteY328" fmla="*/ 75636 h 605230"/>
                    <a:gd name="connsiteX329" fmla="*/ 221809 w 531195"/>
                    <a:gd name="connsiteY329" fmla="*/ 75636 h 605230"/>
                    <a:gd name="connsiteX330" fmla="*/ 220620 w 531195"/>
                    <a:gd name="connsiteY330" fmla="*/ 79790 h 605230"/>
                    <a:gd name="connsiteX331" fmla="*/ 218752 w 531195"/>
                    <a:gd name="connsiteY331" fmla="*/ 83097 h 605230"/>
                    <a:gd name="connsiteX332" fmla="*/ 215780 w 531195"/>
                    <a:gd name="connsiteY332" fmla="*/ 85301 h 605230"/>
                    <a:gd name="connsiteX333" fmla="*/ 211619 w 531195"/>
                    <a:gd name="connsiteY333" fmla="*/ 86149 h 605230"/>
                    <a:gd name="connsiteX334" fmla="*/ 205930 w 531195"/>
                    <a:gd name="connsiteY334" fmla="*/ 84623 h 605230"/>
                    <a:gd name="connsiteX335" fmla="*/ 202279 w 531195"/>
                    <a:gd name="connsiteY335" fmla="*/ 80638 h 605230"/>
                    <a:gd name="connsiteX336" fmla="*/ 200326 w 531195"/>
                    <a:gd name="connsiteY336" fmla="*/ 75128 h 605230"/>
                    <a:gd name="connsiteX337" fmla="*/ 199732 w 531195"/>
                    <a:gd name="connsiteY337" fmla="*/ 68939 h 605230"/>
                    <a:gd name="connsiteX338" fmla="*/ 200326 w 531195"/>
                    <a:gd name="connsiteY338" fmla="*/ 62666 h 605230"/>
                    <a:gd name="connsiteX339" fmla="*/ 202279 w 531195"/>
                    <a:gd name="connsiteY339" fmla="*/ 57155 h 605230"/>
                    <a:gd name="connsiteX340" fmla="*/ 205930 w 531195"/>
                    <a:gd name="connsiteY340" fmla="*/ 53171 h 605230"/>
                    <a:gd name="connsiteX341" fmla="*/ 211619 w 531195"/>
                    <a:gd name="connsiteY341" fmla="*/ 51730 h 605230"/>
                    <a:gd name="connsiteX342" fmla="*/ 216544 w 531195"/>
                    <a:gd name="connsiteY342" fmla="*/ 52832 h 605230"/>
                    <a:gd name="connsiteX343" fmla="*/ 219516 w 531195"/>
                    <a:gd name="connsiteY343" fmla="*/ 55460 h 605230"/>
                    <a:gd name="connsiteX344" fmla="*/ 221130 w 531195"/>
                    <a:gd name="connsiteY344" fmla="*/ 58512 h 605230"/>
                    <a:gd name="connsiteX345" fmla="*/ 221724 w 531195"/>
                    <a:gd name="connsiteY345" fmla="*/ 60970 h 605230"/>
                    <a:gd name="connsiteX346" fmla="*/ 240574 w 531195"/>
                    <a:gd name="connsiteY346" fmla="*/ 60970 h 605230"/>
                    <a:gd name="connsiteX347" fmla="*/ 232253 w 531195"/>
                    <a:gd name="connsiteY347" fmla="*/ 42659 h 605230"/>
                    <a:gd name="connsiteX348" fmla="*/ 212129 w 531195"/>
                    <a:gd name="connsiteY348" fmla="*/ 36131 h 605230"/>
                    <a:gd name="connsiteX349" fmla="*/ 321169 w 531195"/>
                    <a:gd name="connsiteY349" fmla="*/ 28444 h 605230"/>
                    <a:gd name="connsiteX350" fmla="*/ 323197 w 531195"/>
                    <a:gd name="connsiteY350" fmla="*/ 29215 h 605230"/>
                    <a:gd name="connsiteX351" fmla="*/ 323958 w 531195"/>
                    <a:gd name="connsiteY351" fmla="*/ 30757 h 605230"/>
                    <a:gd name="connsiteX352" fmla="*/ 323113 w 531195"/>
                    <a:gd name="connsiteY352" fmla="*/ 32471 h 605230"/>
                    <a:gd name="connsiteX353" fmla="*/ 320747 w 531195"/>
                    <a:gd name="connsiteY353" fmla="*/ 33328 h 605230"/>
                    <a:gd name="connsiteX354" fmla="*/ 318888 w 531195"/>
                    <a:gd name="connsiteY354" fmla="*/ 33756 h 605230"/>
                    <a:gd name="connsiteX355" fmla="*/ 317113 w 531195"/>
                    <a:gd name="connsiteY355" fmla="*/ 34356 h 605230"/>
                    <a:gd name="connsiteX356" fmla="*/ 317198 w 531195"/>
                    <a:gd name="connsiteY356" fmla="*/ 32128 h 605230"/>
                    <a:gd name="connsiteX357" fmla="*/ 318465 w 531195"/>
                    <a:gd name="connsiteY357" fmla="*/ 29301 h 605230"/>
                    <a:gd name="connsiteX358" fmla="*/ 321169 w 531195"/>
                    <a:gd name="connsiteY358" fmla="*/ 28444 h 605230"/>
                    <a:gd name="connsiteX359" fmla="*/ 325062 w 531195"/>
                    <a:gd name="connsiteY359" fmla="*/ 23160 h 605230"/>
                    <a:gd name="connsiteX360" fmla="*/ 320732 w 531195"/>
                    <a:gd name="connsiteY360" fmla="*/ 23669 h 605230"/>
                    <a:gd name="connsiteX361" fmla="*/ 317165 w 531195"/>
                    <a:gd name="connsiteY361" fmla="*/ 25788 h 605230"/>
                    <a:gd name="connsiteX362" fmla="*/ 317080 w 531195"/>
                    <a:gd name="connsiteY362" fmla="*/ 25788 h 605230"/>
                    <a:gd name="connsiteX363" fmla="*/ 317080 w 531195"/>
                    <a:gd name="connsiteY363" fmla="*/ 24686 h 605230"/>
                    <a:gd name="connsiteX364" fmla="*/ 316826 w 531195"/>
                    <a:gd name="connsiteY364" fmla="*/ 23499 h 605230"/>
                    <a:gd name="connsiteX365" fmla="*/ 307400 w 531195"/>
                    <a:gd name="connsiteY365" fmla="*/ 23245 h 605230"/>
                    <a:gd name="connsiteX366" fmla="*/ 308334 w 531195"/>
                    <a:gd name="connsiteY366" fmla="*/ 25873 h 605230"/>
                    <a:gd name="connsiteX367" fmla="*/ 308419 w 531195"/>
                    <a:gd name="connsiteY367" fmla="*/ 28671 h 605230"/>
                    <a:gd name="connsiteX368" fmla="*/ 308165 w 531195"/>
                    <a:gd name="connsiteY368" fmla="*/ 38589 h 605230"/>
                    <a:gd name="connsiteX369" fmla="*/ 308249 w 531195"/>
                    <a:gd name="connsiteY369" fmla="*/ 42065 h 605230"/>
                    <a:gd name="connsiteX370" fmla="*/ 309353 w 531195"/>
                    <a:gd name="connsiteY370" fmla="*/ 45117 h 605230"/>
                    <a:gd name="connsiteX371" fmla="*/ 312750 w 531195"/>
                    <a:gd name="connsiteY371" fmla="*/ 47406 h 605230"/>
                    <a:gd name="connsiteX372" fmla="*/ 319373 w 531195"/>
                    <a:gd name="connsiteY372" fmla="*/ 48339 h 605230"/>
                    <a:gd name="connsiteX373" fmla="*/ 323703 w 531195"/>
                    <a:gd name="connsiteY373" fmla="*/ 48169 h 605230"/>
                    <a:gd name="connsiteX374" fmla="*/ 327694 w 531195"/>
                    <a:gd name="connsiteY374" fmla="*/ 47152 h 605230"/>
                    <a:gd name="connsiteX375" fmla="*/ 330666 w 531195"/>
                    <a:gd name="connsiteY375" fmla="*/ 44863 h 605230"/>
                    <a:gd name="connsiteX376" fmla="*/ 332025 w 531195"/>
                    <a:gd name="connsiteY376" fmla="*/ 40709 h 605230"/>
                    <a:gd name="connsiteX377" fmla="*/ 323449 w 531195"/>
                    <a:gd name="connsiteY377" fmla="*/ 40539 h 605230"/>
                    <a:gd name="connsiteX378" fmla="*/ 323279 w 531195"/>
                    <a:gd name="connsiteY378" fmla="*/ 41302 h 605230"/>
                    <a:gd name="connsiteX379" fmla="*/ 322685 w 531195"/>
                    <a:gd name="connsiteY379" fmla="*/ 42150 h 605230"/>
                    <a:gd name="connsiteX380" fmla="*/ 321666 w 531195"/>
                    <a:gd name="connsiteY380" fmla="*/ 42744 h 605230"/>
                    <a:gd name="connsiteX381" fmla="*/ 319882 w 531195"/>
                    <a:gd name="connsiteY381" fmla="*/ 42913 h 605230"/>
                    <a:gd name="connsiteX382" fmla="*/ 317845 w 531195"/>
                    <a:gd name="connsiteY382" fmla="*/ 42320 h 605230"/>
                    <a:gd name="connsiteX383" fmla="*/ 316911 w 531195"/>
                    <a:gd name="connsiteY383" fmla="*/ 40624 h 605230"/>
                    <a:gd name="connsiteX384" fmla="*/ 317760 w 531195"/>
                    <a:gd name="connsiteY384" fmla="*/ 39098 h 605230"/>
                    <a:gd name="connsiteX385" fmla="*/ 319543 w 531195"/>
                    <a:gd name="connsiteY385" fmla="*/ 38505 h 605230"/>
                    <a:gd name="connsiteX386" fmla="*/ 322175 w 531195"/>
                    <a:gd name="connsiteY386" fmla="*/ 38250 h 605230"/>
                    <a:gd name="connsiteX387" fmla="*/ 325147 w 531195"/>
                    <a:gd name="connsiteY387" fmla="*/ 37827 h 605230"/>
                    <a:gd name="connsiteX388" fmla="*/ 328119 w 531195"/>
                    <a:gd name="connsiteY388" fmla="*/ 37148 h 605230"/>
                    <a:gd name="connsiteX389" fmla="*/ 330751 w 531195"/>
                    <a:gd name="connsiteY389" fmla="*/ 35961 h 605230"/>
                    <a:gd name="connsiteX390" fmla="*/ 332619 w 531195"/>
                    <a:gd name="connsiteY390" fmla="*/ 33842 h 605230"/>
                    <a:gd name="connsiteX391" fmla="*/ 333383 w 531195"/>
                    <a:gd name="connsiteY391" fmla="*/ 30621 h 605230"/>
                    <a:gd name="connsiteX392" fmla="*/ 332789 w 531195"/>
                    <a:gd name="connsiteY392" fmla="*/ 27314 h 605230"/>
                    <a:gd name="connsiteX393" fmla="*/ 331006 w 531195"/>
                    <a:gd name="connsiteY393" fmla="*/ 25025 h 605230"/>
                    <a:gd name="connsiteX394" fmla="*/ 328374 w 531195"/>
                    <a:gd name="connsiteY394" fmla="*/ 23669 h 605230"/>
                    <a:gd name="connsiteX395" fmla="*/ 325062 w 531195"/>
                    <a:gd name="connsiteY395" fmla="*/ 23160 h 605230"/>
                    <a:gd name="connsiteX396" fmla="*/ 285122 w 531195"/>
                    <a:gd name="connsiteY396" fmla="*/ 9 h 605230"/>
                    <a:gd name="connsiteX397" fmla="*/ 349771 w 531195"/>
                    <a:gd name="connsiteY397" fmla="*/ 5018 h 605230"/>
                    <a:gd name="connsiteX398" fmla="*/ 529021 w 531195"/>
                    <a:gd name="connsiteY398" fmla="*/ 189575 h 605230"/>
                    <a:gd name="connsiteX399" fmla="*/ 418805 w 531195"/>
                    <a:gd name="connsiteY399" fmla="*/ 457975 h 605230"/>
                    <a:gd name="connsiteX400" fmla="*/ 426277 w 531195"/>
                    <a:gd name="connsiteY400" fmla="*/ 605230 h 605230"/>
                    <a:gd name="connsiteX401" fmla="*/ 213487 w 531195"/>
                    <a:gd name="connsiteY401" fmla="*/ 605230 h 605230"/>
                    <a:gd name="connsiteX402" fmla="*/ 197184 w 531195"/>
                    <a:gd name="connsiteY402" fmla="*/ 537494 h 605230"/>
                    <a:gd name="connsiteX403" fmla="*/ 132906 w 531195"/>
                    <a:gd name="connsiteY403" fmla="*/ 557586 h 605230"/>
                    <a:gd name="connsiteX404" fmla="*/ 84676 w 531195"/>
                    <a:gd name="connsiteY404" fmla="*/ 495276 h 605230"/>
                    <a:gd name="connsiteX405" fmla="*/ 47994 w 531195"/>
                    <a:gd name="connsiteY405" fmla="*/ 467046 h 605230"/>
                    <a:gd name="connsiteX406" fmla="*/ 69731 w 531195"/>
                    <a:gd name="connsiteY406" fmla="*/ 439324 h 605230"/>
                    <a:gd name="connsiteX407" fmla="*/ 37974 w 531195"/>
                    <a:gd name="connsiteY407" fmla="*/ 433729 h 605230"/>
                    <a:gd name="connsiteX408" fmla="*/ 48248 w 531195"/>
                    <a:gd name="connsiteY408" fmla="*/ 388544 h 605230"/>
                    <a:gd name="connsiteX409" fmla="*/ 2650 w 531195"/>
                    <a:gd name="connsiteY409" fmla="*/ 369215 h 605230"/>
                    <a:gd name="connsiteX410" fmla="*/ 55890 w 531195"/>
                    <a:gd name="connsiteY410" fmla="*/ 260278 h 605230"/>
                    <a:gd name="connsiteX411" fmla="*/ 285122 w 531195"/>
                    <a:gd name="connsiteY411" fmla="*/ 9 h 60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531195" h="605230">
                      <a:moveTo>
                        <a:pt x="466933" y="272302"/>
                      </a:moveTo>
                      <a:cubicBezTo>
                        <a:pt x="467614" y="272302"/>
                        <a:pt x="468209" y="272472"/>
                        <a:pt x="468804" y="272727"/>
                      </a:cubicBezTo>
                      <a:cubicBezTo>
                        <a:pt x="469400" y="273067"/>
                        <a:pt x="469910" y="273663"/>
                        <a:pt x="470336" y="274343"/>
                      </a:cubicBezTo>
                      <a:cubicBezTo>
                        <a:pt x="470761" y="275193"/>
                        <a:pt x="471016" y="275873"/>
                        <a:pt x="470931" y="276553"/>
                      </a:cubicBezTo>
                      <a:cubicBezTo>
                        <a:pt x="470846" y="277234"/>
                        <a:pt x="470676" y="277829"/>
                        <a:pt x="470250" y="278424"/>
                      </a:cubicBezTo>
                      <a:cubicBezTo>
                        <a:pt x="469910" y="279019"/>
                        <a:pt x="469400" y="279529"/>
                        <a:pt x="468804" y="279954"/>
                      </a:cubicBezTo>
                      <a:cubicBezTo>
                        <a:pt x="468209" y="280464"/>
                        <a:pt x="467528" y="280890"/>
                        <a:pt x="466933" y="281230"/>
                      </a:cubicBezTo>
                      <a:cubicBezTo>
                        <a:pt x="466253" y="281655"/>
                        <a:pt x="465572" y="281910"/>
                        <a:pt x="464807" y="282250"/>
                      </a:cubicBezTo>
                      <a:cubicBezTo>
                        <a:pt x="464126" y="282505"/>
                        <a:pt x="463360" y="282590"/>
                        <a:pt x="462680" y="282675"/>
                      </a:cubicBezTo>
                      <a:cubicBezTo>
                        <a:pt x="461999" y="282675"/>
                        <a:pt x="461319" y="282505"/>
                        <a:pt x="460724" y="282250"/>
                      </a:cubicBezTo>
                      <a:cubicBezTo>
                        <a:pt x="460128" y="281910"/>
                        <a:pt x="459618" y="281400"/>
                        <a:pt x="459192" y="280550"/>
                      </a:cubicBezTo>
                      <a:cubicBezTo>
                        <a:pt x="458767" y="279784"/>
                        <a:pt x="458597" y="279104"/>
                        <a:pt x="458682" y="278424"/>
                      </a:cubicBezTo>
                      <a:cubicBezTo>
                        <a:pt x="458682" y="277744"/>
                        <a:pt x="458937" y="277149"/>
                        <a:pt x="459277" y="276553"/>
                      </a:cubicBezTo>
                      <a:cubicBezTo>
                        <a:pt x="459703" y="275958"/>
                        <a:pt x="460213" y="275448"/>
                        <a:pt x="460809" y="274938"/>
                      </a:cubicBezTo>
                      <a:cubicBezTo>
                        <a:pt x="461404" y="274513"/>
                        <a:pt x="461999" y="274088"/>
                        <a:pt x="462680" y="273663"/>
                      </a:cubicBezTo>
                      <a:cubicBezTo>
                        <a:pt x="463360" y="273322"/>
                        <a:pt x="464041" y="272982"/>
                        <a:pt x="464807" y="272727"/>
                      </a:cubicBezTo>
                      <a:cubicBezTo>
                        <a:pt x="465487" y="272472"/>
                        <a:pt x="466253" y="272302"/>
                        <a:pt x="466933" y="272302"/>
                      </a:cubicBezTo>
                      <a:close/>
                      <a:moveTo>
                        <a:pt x="467035" y="262652"/>
                      </a:moveTo>
                      <a:cubicBezTo>
                        <a:pt x="465507" y="262567"/>
                        <a:pt x="463893" y="262736"/>
                        <a:pt x="462365" y="263245"/>
                      </a:cubicBezTo>
                      <a:cubicBezTo>
                        <a:pt x="460837" y="263669"/>
                        <a:pt x="459393" y="264347"/>
                        <a:pt x="458035" y="265025"/>
                      </a:cubicBezTo>
                      <a:cubicBezTo>
                        <a:pt x="456676" y="265873"/>
                        <a:pt x="455317" y="266806"/>
                        <a:pt x="454129" y="267992"/>
                      </a:cubicBezTo>
                      <a:cubicBezTo>
                        <a:pt x="452940" y="269179"/>
                        <a:pt x="452006" y="270451"/>
                        <a:pt x="451242" y="271892"/>
                      </a:cubicBezTo>
                      <a:cubicBezTo>
                        <a:pt x="450562" y="273333"/>
                        <a:pt x="450138" y="274775"/>
                        <a:pt x="450138" y="276385"/>
                      </a:cubicBezTo>
                      <a:cubicBezTo>
                        <a:pt x="450053" y="277996"/>
                        <a:pt x="450477" y="279522"/>
                        <a:pt x="451411" y="281133"/>
                      </a:cubicBezTo>
                      <a:cubicBezTo>
                        <a:pt x="451921" y="282235"/>
                        <a:pt x="452515" y="282998"/>
                        <a:pt x="453110" y="283676"/>
                      </a:cubicBezTo>
                      <a:cubicBezTo>
                        <a:pt x="453704" y="284269"/>
                        <a:pt x="454298" y="284693"/>
                        <a:pt x="454893" y="285032"/>
                      </a:cubicBezTo>
                      <a:cubicBezTo>
                        <a:pt x="455402" y="285372"/>
                        <a:pt x="455997" y="285626"/>
                        <a:pt x="456506" y="285711"/>
                      </a:cubicBezTo>
                      <a:cubicBezTo>
                        <a:pt x="457101" y="285880"/>
                        <a:pt x="457525" y="285965"/>
                        <a:pt x="458035" y="286050"/>
                      </a:cubicBezTo>
                      <a:lnTo>
                        <a:pt x="458119" y="286134"/>
                      </a:lnTo>
                      <a:lnTo>
                        <a:pt x="455657" y="287491"/>
                      </a:lnTo>
                      <a:lnTo>
                        <a:pt x="460242" y="295799"/>
                      </a:lnTo>
                      <a:lnTo>
                        <a:pt x="491235" y="278589"/>
                      </a:lnTo>
                      <a:lnTo>
                        <a:pt x="486480" y="270027"/>
                      </a:lnTo>
                      <a:lnTo>
                        <a:pt x="475526" y="276046"/>
                      </a:lnTo>
                      <a:lnTo>
                        <a:pt x="475442" y="275961"/>
                      </a:lnTo>
                      <a:cubicBezTo>
                        <a:pt x="476036" y="274775"/>
                        <a:pt x="476291" y="273503"/>
                        <a:pt x="476291" y="272147"/>
                      </a:cubicBezTo>
                      <a:cubicBezTo>
                        <a:pt x="476206" y="270790"/>
                        <a:pt x="475781" y="269434"/>
                        <a:pt x="475102" y="268162"/>
                      </a:cubicBezTo>
                      <a:cubicBezTo>
                        <a:pt x="474083" y="266297"/>
                        <a:pt x="472809" y="264856"/>
                        <a:pt x="471451" y="264093"/>
                      </a:cubicBezTo>
                      <a:cubicBezTo>
                        <a:pt x="470007" y="263245"/>
                        <a:pt x="468479" y="262736"/>
                        <a:pt x="467035" y="262652"/>
                      </a:cubicBezTo>
                      <a:close/>
                      <a:moveTo>
                        <a:pt x="451242" y="227554"/>
                      </a:moveTo>
                      <a:cubicBezTo>
                        <a:pt x="448864" y="227894"/>
                        <a:pt x="446402" y="228741"/>
                        <a:pt x="443939" y="230098"/>
                      </a:cubicBezTo>
                      <a:cubicBezTo>
                        <a:pt x="441731" y="231369"/>
                        <a:pt x="439778" y="232895"/>
                        <a:pt x="438165" y="234676"/>
                      </a:cubicBezTo>
                      <a:cubicBezTo>
                        <a:pt x="436552" y="236456"/>
                        <a:pt x="435448" y="238491"/>
                        <a:pt x="434684" y="240610"/>
                      </a:cubicBezTo>
                      <a:cubicBezTo>
                        <a:pt x="434004" y="242729"/>
                        <a:pt x="433750" y="245018"/>
                        <a:pt x="434004" y="247392"/>
                      </a:cubicBezTo>
                      <a:cubicBezTo>
                        <a:pt x="434259" y="249850"/>
                        <a:pt x="435108" y="252309"/>
                        <a:pt x="436467" y="254767"/>
                      </a:cubicBezTo>
                      <a:cubicBezTo>
                        <a:pt x="437741" y="257056"/>
                        <a:pt x="439184" y="258837"/>
                        <a:pt x="440967" y="260193"/>
                      </a:cubicBezTo>
                      <a:cubicBezTo>
                        <a:pt x="442665" y="261550"/>
                        <a:pt x="444534" y="262482"/>
                        <a:pt x="446487" y="262991"/>
                      </a:cubicBezTo>
                      <a:cubicBezTo>
                        <a:pt x="448355" y="263499"/>
                        <a:pt x="450223" y="263669"/>
                        <a:pt x="452091" y="263415"/>
                      </a:cubicBezTo>
                      <a:cubicBezTo>
                        <a:pt x="453959" y="263160"/>
                        <a:pt x="455742" y="262652"/>
                        <a:pt x="457270" y="261804"/>
                      </a:cubicBezTo>
                      <a:lnTo>
                        <a:pt x="452091" y="252394"/>
                      </a:lnTo>
                      <a:cubicBezTo>
                        <a:pt x="451242" y="252648"/>
                        <a:pt x="450477" y="252818"/>
                        <a:pt x="449713" y="252987"/>
                      </a:cubicBezTo>
                      <a:cubicBezTo>
                        <a:pt x="448949" y="253072"/>
                        <a:pt x="448185" y="253072"/>
                        <a:pt x="447505" y="252902"/>
                      </a:cubicBezTo>
                      <a:cubicBezTo>
                        <a:pt x="446826" y="252818"/>
                        <a:pt x="446232" y="252479"/>
                        <a:pt x="445637" y="252055"/>
                      </a:cubicBezTo>
                      <a:cubicBezTo>
                        <a:pt x="445043" y="251631"/>
                        <a:pt x="444534" y="251037"/>
                        <a:pt x="444109" y="250274"/>
                      </a:cubicBezTo>
                      <a:cubicBezTo>
                        <a:pt x="443430" y="249088"/>
                        <a:pt x="443175" y="248070"/>
                        <a:pt x="443260" y="247053"/>
                      </a:cubicBezTo>
                      <a:cubicBezTo>
                        <a:pt x="443345" y="246036"/>
                        <a:pt x="443684" y="245018"/>
                        <a:pt x="444194" y="244171"/>
                      </a:cubicBezTo>
                      <a:cubicBezTo>
                        <a:pt x="444788" y="243238"/>
                        <a:pt x="445468" y="242390"/>
                        <a:pt x="446402" y="241627"/>
                      </a:cubicBezTo>
                      <a:cubicBezTo>
                        <a:pt x="447336" y="240864"/>
                        <a:pt x="448270" y="240186"/>
                        <a:pt x="449289" y="239593"/>
                      </a:cubicBezTo>
                      <a:cubicBezTo>
                        <a:pt x="450308" y="239084"/>
                        <a:pt x="451411" y="238575"/>
                        <a:pt x="452600" y="238236"/>
                      </a:cubicBezTo>
                      <a:cubicBezTo>
                        <a:pt x="453704" y="237897"/>
                        <a:pt x="454808" y="237643"/>
                        <a:pt x="455827" y="237643"/>
                      </a:cubicBezTo>
                      <a:cubicBezTo>
                        <a:pt x="456931" y="237643"/>
                        <a:pt x="457865" y="237897"/>
                        <a:pt x="458799" y="238406"/>
                      </a:cubicBezTo>
                      <a:cubicBezTo>
                        <a:pt x="459733" y="238914"/>
                        <a:pt x="460497" y="239677"/>
                        <a:pt x="461091" y="240779"/>
                      </a:cubicBezTo>
                      <a:cubicBezTo>
                        <a:pt x="461601" y="241797"/>
                        <a:pt x="461941" y="242729"/>
                        <a:pt x="461856" y="243492"/>
                      </a:cubicBezTo>
                      <a:cubicBezTo>
                        <a:pt x="461856" y="244340"/>
                        <a:pt x="461686" y="245103"/>
                        <a:pt x="461431" y="245781"/>
                      </a:cubicBezTo>
                      <a:cubicBezTo>
                        <a:pt x="461091" y="246375"/>
                        <a:pt x="460752" y="246883"/>
                        <a:pt x="460327" y="247392"/>
                      </a:cubicBezTo>
                      <a:cubicBezTo>
                        <a:pt x="459903" y="247816"/>
                        <a:pt x="459563" y="248070"/>
                        <a:pt x="459308" y="248325"/>
                      </a:cubicBezTo>
                      <a:lnTo>
                        <a:pt x="464488" y="257565"/>
                      </a:lnTo>
                      <a:cubicBezTo>
                        <a:pt x="468139" y="255022"/>
                        <a:pt x="470347" y="251970"/>
                        <a:pt x="471196" y="248494"/>
                      </a:cubicBezTo>
                      <a:cubicBezTo>
                        <a:pt x="472045" y="244934"/>
                        <a:pt x="471281" y="241034"/>
                        <a:pt x="468988" y="236795"/>
                      </a:cubicBezTo>
                      <a:cubicBezTo>
                        <a:pt x="467630" y="234421"/>
                        <a:pt x="466016" y="232387"/>
                        <a:pt x="464148" y="230946"/>
                      </a:cubicBezTo>
                      <a:cubicBezTo>
                        <a:pt x="462365" y="229504"/>
                        <a:pt x="460327" y="228402"/>
                        <a:pt x="458119" y="227809"/>
                      </a:cubicBezTo>
                      <a:cubicBezTo>
                        <a:pt x="455912" y="227215"/>
                        <a:pt x="453619" y="227131"/>
                        <a:pt x="451242" y="227554"/>
                      </a:cubicBezTo>
                      <a:close/>
                      <a:moveTo>
                        <a:pt x="389086" y="211447"/>
                      </a:moveTo>
                      <a:lnTo>
                        <a:pt x="375585" y="254513"/>
                      </a:lnTo>
                      <a:lnTo>
                        <a:pt x="387557" y="258243"/>
                      </a:lnTo>
                      <a:lnTo>
                        <a:pt x="392737" y="241712"/>
                      </a:lnTo>
                      <a:cubicBezTo>
                        <a:pt x="393162" y="240440"/>
                        <a:pt x="393586" y="239423"/>
                        <a:pt x="394181" y="238830"/>
                      </a:cubicBezTo>
                      <a:cubicBezTo>
                        <a:pt x="394690" y="238151"/>
                        <a:pt x="395284" y="237558"/>
                        <a:pt x="395879" y="237304"/>
                      </a:cubicBezTo>
                      <a:cubicBezTo>
                        <a:pt x="396473" y="237049"/>
                        <a:pt x="397068" y="236880"/>
                        <a:pt x="397662" y="236880"/>
                      </a:cubicBezTo>
                      <a:cubicBezTo>
                        <a:pt x="398341" y="236880"/>
                        <a:pt x="398851" y="236965"/>
                        <a:pt x="399360" y="237134"/>
                      </a:cubicBezTo>
                      <a:cubicBezTo>
                        <a:pt x="400294" y="237388"/>
                        <a:pt x="400974" y="237812"/>
                        <a:pt x="401313" y="238236"/>
                      </a:cubicBezTo>
                      <a:cubicBezTo>
                        <a:pt x="401738" y="238745"/>
                        <a:pt x="401993" y="239254"/>
                        <a:pt x="402162" y="239932"/>
                      </a:cubicBezTo>
                      <a:cubicBezTo>
                        <a:pt x="402247" y="240525"/>
                        <a:pt x="402247" y="241203"/>
                        <a:pt x="402077" y="242051"/>
                      </a:cubicBezTo>
                      <a:cubicBezTo>
                        <a:pt x="401908" y="242814"/>
                        <a:pt x="401653" y="243662"/>
                        <a:pt x="401398" y="244510"/>
                      </a:cubicBezTo>
                      <a:lnTo>
                        <a:pt x="396303" y="260956"/>
                      </a:lnTo>
                      <a:lnTo>
                        <a:pt x="408276" y="264686"/>
                      </a:lnTo>
                      <a:lnTo>
                        <a:pt x="414984" y="243238"/>
                      </a:lnTo>
                      <a:cubicBezTo>
                        <a:pt x="415494" y="241373"/>
                        <a:pt x="415748" y="239762"/>
                        <a:pt x="415578" y="238236"/>
                      </a:cubicBezTo>
                      <a:cubicBezTo>
                        <a:pt x="415409" y="236710"/>
                        <a:pt x="414899" y="235354"/>
                        <a:pt x="414220" y="234167"/>
                      </a:cubicBezTo>
                      <a:cubicBezTo>
                        <a:pt x="413456" y="232980"/>
                        <a:pt x="412522" y="231963"/>
                        <a:pt x="411333" y="231200"/>
                      </a:cubicBezTo>
                      <a:cubicBezTo>
                        <a:pt x="410229" y="230267"/>
                        <a:pt x="408870" y="229674"/>
                        <a:pt x="407512" y="229250"/>
                      </a:cubicBezTo>
                      <a:cubicBezTo>
                        <a:pt x="404964" y="228402"/>
                        <a:pt x="402842" y="228148"/>
                        <a:pt x="401058" y="228487"/>
                      </a:cubicBezTo>
                      <a:cubicBezTo>
                        <a:pt x="399360" y="228826"/>
                        <a:pt x="397832" y="229420"/>
                        <a:pt x="396388" y="230352"/>
                      </a:cubicBezTo>
                      <a:lnTo>
                        <a:pt x="396303" y="230267"/>
                      </a:lnTo>
                      <a:lnTo>
                        <a:pt x="401058" y="215177"/>
                      </a:lnTo>
                      <a:close/>
                      <a:moveTo>
                        <a:pt x="464393" y="183460"/>
                      </a:moveTo>
                      <a:lnTo>
                        <a:pt x="475103" y="186167"/>
                      </a:lnTo>
                      <a:cubicBezTo>
                        <a:pt x="479013" y="187097"/>
                        <a:pt x="480543" y="189297"/>
                        <a:pt x="479778" y="192596"/>
                      </a:cubicBezTo>
                      <a:cubicBezTo>
                        <a:pt x="479438" y="193695"/>
                        <a:pt x="479098" y="194541"/>
                        <a:pt x="478588" y="195134"/>
                      </a:cubicBezTo>
                      <a:cubicBezTo>
                        <a:pt x="477993" y="195641"/>
                        <a:pt x="477398" y="196064"/>
                        <a:pt x="476718" y="196318"/>
                      </a:cubicBezTo>
                      <a:cubicBezTo>
                        <a:pt x="475953" y="196572"/>
                        <a:pt x="475188" y="196656"/>
                        <a:pt x="474338" y="196572"/>
                      </a:cubicBezTo>
                      <a:cubicBezTo>
                        <a:pt x="473488" y="196572"/>
                        <a:pt x="472638" y="196402"/>
                        <a:pt x="471788" y="196233"/>
                      </a:cubicBezTo>
                      <a:lnTo>
                        <a:pt x="461843" y="193695"/>
                      </a:lnTo>
                      <a:close/>
                      <a:moveTo>
                        <a:pt x="248811" y="174400"/>
                      </a:moveTo>
                      <a:lnTo>
                        <a:pt x="232593" y="184404"/>
                      </a:lnTo>
                      <a:cubicBezTo>
                        <a:pt x="231234" y="185251"/>
                        <a:pt x="230130" y="186184"/>
                        <a:pt x="229451" y="187286"/>
                      </a:cubicBezTo>
                      <a:cubicBezTo>
                        <a:pt x="228687" y="188303"/>
                        <a:pt x="228262" y="189405"/>
                        <a:pt x="228092" y="190592"/>
                      </a:cubicBezTo>
                      <a:cubicBezTo>
                        <a:pt x="227838" y="191779"/>
                        <a:pt x="227923" y="192966"/>
                        <a:pt x="228177" y="194068"/>
                      </a:cubicBezTo>
                      <a:cubicBezTo>
                        <a:pt x="228432" y="195340"/>
                        <a:pt x="228941" y="196442"/>
                        <a:pt x="229536" y="197459"/>
                      </a:cubicBezTo>
                      <a:cubicBezTo>
                        <a:pt x="230725" y="199409"/>
                        <a:pt x="231998" y="200765"/>
                        <a:pt x="233272" y="201528"/>
                      </a:cubicBezTo>
                      <a:cubicBezTo>
                        <a:pt x="234546" y="202207"/>
                        <a:pt x="235904" y="202715"/>
                        <a:pt x="237263" y="202885"/>
                      </a:cubicBezTo>
                      <a:lnTo>
                        <a:pt x="237348" y="202970"/>
                      </a:lnTo>
                      <a:lnTo>
                        <a:pt x="225885" y="210091"/>
                      </a:lnTo>
                      <a:lnTo>
                        <a:pt x="231489" y="219077"/>
                      </a:lnTo>
                      <a:lnTo>
                        <a:pt x="264010" y="198985"/>
                      </a:lnTo>
                      <a:lnTo>
                        <a:pt x="258491" y="189999"/>
                      </a:lnTo>
                      <a:lnTo>
                        <a:pt x="245924" y="197713"/>
                      </a:lnTo>
                      <a:cubicBezTo>
                        <a:pt x="244990" y="198307"/>
                        <a:pt x="244141" y="198646"/>
                        <a:pt x="243461" y="198731"/>
                      </a:cubicBezTo>
                      <a:cubicBezTo>
                        <a:pt x="242697" y="198900"/>
                        <a:pt x="242103" y="198900"/>
                        <a:pt x="241508" y="198731"/>
                      </a:cubicBezTo>
                      <a:cubicBezTo>
                        <a:pt x="240914" y="198646"/>
                        <a:pt x="240490" y="198392"/>
                        <a:pt x="240065" y="198053"/>
                      </a:cubicBezTo>
                      <a:cubicBezTo>
                        <a:pt x="239725" y="197713"/>
                        <a:pt x="239386" y="197290"/>
                        <a:pt x="239131" y="196866"/>
                      </a:cubicBezTo>
                      <a:cubicBezTo>
                        <a:pt x="238791" y="196272"/>
                        <a:pt x="238537" y="195679"/>
                        <a:pt x="238537" y="195085"/>
                      </a:cubicBezTo>
                      <a:cubicBezTo>
                        <a:pt x="238537" y="194577"/>
                        <a:pt x="238621" y="194068"/>
                        <a:pt x="238961" y="193644"/>
                      </a:cubicBezTo>
                      <a:cubicBezTo>
                        <a:pt x="239216" y="193136"/>
                        <a:pt x="239640" y="192712"/>
                        <a:pt x="240150" y="192288"/>
                      </a:cubicBezTo>
                      <a:cubicBezTo>
                        <a:pt x="240744" y="191864"/>
                        <a:pt x="241339" y="191440"/>
                        <a:pt x="242018" y="191101"/>
                      </a:cubicBezTo>
                      <a:lnTo>
                        <a:pt x="254415" y="183386"/>
                      </a:lnTo>
                      <a:close/>
                      <a:moveTo>
                        <a:pt x="313543" y="173440"/>
                      </a:moveTo>
                      <a:lnTo>
                        <a:pt x="313713" y="173440"/>
                      </a:lnTo>
                      <a:lnTo>
                        <a:pt x="321277" y="199126"/>
                      </a:lnTo>
                      <a:lnTo>
                        <a:pt x="305470" y="199126"/>
                      </a:lnTo>
                      <a:close/>
                      <a:moveTo>
                        <a:pt x="401933" y="172029"/>
                      </a:moveTo>
                      <a:lnTo>
                        <a:pt x="401933" y="175834"/>
                      </a:lnTo>
                      <a:cubicBezTo>
                        <a:pt x="401848" y="177948"/>
                        <a:pt x="401168" y="179640"/>
                        <a:pt x="399893" y="180654"/>
                      </a:cubicBezTo>
                      <a:cubicBezTo>
                        <a:pt x="398619" y="181754"/>
                        <a:pt x="397089" y="182261"/>
                        <a:pt x="395304" y="182261"/>
                      </a:cubicBezTo>
                      <a:cubicBezTo>
                        <a:pt x="393859" y="182261"/>
                        <a:pt x="392670" y="181838"/>
                        <a:pt x="391735" y="181077"/>
                      </a:cubicBezTo>
                      <a:cubicBezTo>
                        <a:pt x="390800" y="180232"/>
                        <a:pt x="390290" y="179386"/>
                        <a:pt x="390290" y="178456"/>
                      </a:cubicBezTo>
                      <a:cubicBezTo>
                        <a:pt x="390290" y="177018"/>
                        <a:pt x="390800" y="176088"/>
                        <a:pt x="391650" y="175496"/>
                      </a:cubicBezTo>
                      <a:cubicBezTo>
                        <a:pt x="392585" y="174904"/>
                        <a:pt x="393944" y="174397"/>
                        <a:pt x="395644" y="173974"/>
                      </a:cubicBezTo>
                      <a:cubicBezTo>
                        <a:pt x="396749" y="173720"/>
                        <a:pt x="397854" y="173467"/>
                        <a:pt x="398874" y="173128"/>
                      </a:cubicBezTo>
                      <a:cubicBezTo>
                        <a:pt x="399978" y="172875"/>
                        <a:pt x="400913" y="172452"/>
                        <a:pt x="401933" y="172029"/>
                      </a:cubicBezTo>
                      <a:close/>
                      <a:moveTo>
                        <a:pt x="469033" y="164902"/>
                      </a:moveTo>
                      <a:lnTo>
                        <a:pt x="478041" y="167186"/>
                      </a:lnTo>
                      <a:cubicBezTo>
                        <a:pt x="479740" y="167608"/>
                        <a:pt x="481100" y="168200"/>
                        <a:pt x="482034" y="169046"/>
                      </a:cubicBezTo>
                      <a:cubicBezTo>
                        <a:pt x="482884" y="169892"/>
                        <a:pt x="483224" y="170991"/>
                        <a:pt x="482799" y="172429"/>
                      </a:cubicBezTo>
                      <a:cubicBezTo>
                        <a:pt x="482374" y="174205"/>
                        <a:pt x="481609" y="175220"/>
                        <a:pt x="480420" y="175643"/>
                      </a:cubicBezTo>
                      <a:cubicBezTo>
                        <a:pt x="479230" y="175981"/>
                        <a:pt x="477701" y="175897"/>
                        <a:pt x="475916" y="175474"/>
                      </a:cubicBezTo>
                      <a:lnTo>
                        <a:pt x="466994" y="173190"/>
                      </a:lnTo>
                      <a:close/>
                      <a:moveTo>
                        <a:pt x="397407" y="148204"/>
                      </a:moveTo>
                      <a:cubicBezTo>
                        <a:pt x="394945" y="148204"/>
                        <a:pt x="392482" y="148289"/>
                        <a:pt x="390020" y="148628"/>
                      </a:cubicBezTo>
                      <a:cubicBezTo>
                        <a:pt x="387557" y="148967"/>
                        <a:pt x="385265" y="149561"/>
                        <a:pt x="383227" y="150578"/>
                      </a:cubicBezTo>
                      <a:cubicBezTo>
                        <a:pt x="381189" y="151511"/>
                        <a:pt x="379576" y="152867"/>
                        <a:pt x="378217" y="154647"/>
                      </a:cubicBezTo>
                      <a:cubicBezTo>
                        <a:pt x="376859" y="156428"/>
                        <a:pt x="376179" y="158801"/>
                        <a:pt x="376094" y="161769"/>
                      </a:cubicBezTo>
                      <a:lnTo>
                        <a:pt x="390784" y="161769"/>
                      </a:lnTo>
                      <a:cubicBezTo>
                        <a:pt x="390784" y="161345"/>
                        <a:pt x="390869" y="160836"/>
                        <a:pt x="391039" y="160327"/>
                      </a:cubicBezTo>
                      <a:cubicBezTo>
                        <a:pt x="391209" y="159819"/>
                        <a:pt x="391463" y="159395"/>
                        <a:pt x="391973" y="158971"/>
                      </a:cubicBezTo>
                      <a:cubicBezTo>
                        <a:pt x="392397" y="158462"/>
                        <a:pt x="392992" y="158208"/>
                        <a:pt x="393756" y="157869"/>
                      </a:cubicBezTo>
                      <a:cubicBezTo>
                        <a:pt x="394435" y="157615"/>
                        <a:pt x="395454" y="157530"/>
                        <a:pt x="396643" y="157530"/>
                      </a:cubicBezTo>
                      <a:cubicBezTo>
                        <a:pt x="398002" y="157530"/>
                        <a:pt x="399105" y="157784"/>
                        <a:pt x="400209" y="158378"/>
                      </a:cubicBezTo>
                      <a:cubicBezTo>
                        <a:pt x="401313" y="158971"/>
                        <a:pt x="401908" y="159903"/>
                        <a:pt x="401908" y="161345"/>
                      </a:cubicBezTo>
                      <a:cubicBezTo>
                        <a:pt x="401908" y="162616"/>
                        <a:pt x="401398" y="163549"/>
                        <a:pt x="400549" y="163973"/>
                      </a:cubicBezTo>
                      <a:cubicBezTo>
                        <a:pt x="399615" y="164481"/>
                        <a:pt x="398681" y="164820"/>
                        <a:pt x="397577" y="164990"/>
                      </a:cubicBezTo>
                      <a:cubicBezTo>
                        <a:pt x="396218" y="165244"/>
                        <a:pt x="394775" y="165499"/>
                        <a:pt x="393077" y="165668"/>
                      </a:cubicBezTo>
                      <a:cubicBezTo>
                        <a:pt x="391379" y="165838"/>
                        <a:pt x="389680" y="166092"/>
                        <a:pt x="387982" y="166431"/>
                      </a:cubicBezTo>
                      <a:cubicBezTo>
                        <a:pt x="386199" y="166770"/>
                        <a:pt x="384501" y="167194"/>
                        <a:pt x="382887" y="167703"/>
                      </a:cubicBezTo>
                      <a:cubicBezTo>
                        <a:pt x="381189" y="168212"/>
                        <a:pt x="379745" y="168974"/>
                        <a:pt x="378472" y="169992"/>
                      </a:cubicBezTo>
                      <a:cubicBezTo>
                        <a:pt x="377113" y="170924"/>
                        <a:pt x="376094" y="172196"/>
                        <a:pt x="375330" y="173637"/>
                      </a:cubicBezTo>
                      <a:cubicBezTo>
                        <a:pt x="374566" y="175078"/>
                        <a:pt x="374141" y="176943"/>
                        <a:pt x="374141" y="179063"/>
                      </a:cubicBezTo>
                      <a:cubicBezTo>
                        <a:pt x="374141" y="181267"/>
                        <a:pt x="374566" y="183132"/>
                        <a:pt x="375330" y="184743"/>
                      </a:cubicBezTo>
                      <a:cubicBezTo>
                        <a:pt x="376094" y="186269"/>
                        <a:pt x="377198" y="187625"/>
                        <a:pt x="378472" y="188642"/>
                      </a:cubicBezTo>
                      <a:cubicBezTo>
                        <a:pt x="379830" y="189660"/>
                        <a:pt x="381359" y="190423"/>
                        <a:pt x="383142" y="190931"/>
                      </a:cubicBezTo>
                      <a:cubicBezTo>
                        <a:pt x="384840" y="191355"/>
                        <a:pt x="386793" y="191610"/>
                        <a:pt x="388831" y="191610"/>
                      </a:cubicBezTo>
                      <a:cubicBezTo>
                        <a:pt x="391379" y="191610"/>
                        <a:pt x="393756" y="191270"/>
                        <a:pt x="396049" y="190592"/>
                      </a:cubicBezTo>
                      <a:cubicBezTo>
                        <a:pt x="398426" y="189914"/>
                        <a:pt x="400464" y="188558"/>
                        <a:pt x="402162" y="186693"/>
                      </a:cubicBezTo>
                      <a:lnTo>
                        <a:pt x="402332" y="186693"/>
                      </a:lnTo>
                      <a:cubicBezTo>
                        <a:pt x="402247" y="187286"/>
                        <a:pt x="402247" y="187879"/>
                        <a:pt x="402417" y="188642"/>
                      </a:cubicBezTo>
                      <a:cubicBezTo>
                        <a:pt x="402502" y="189321"/>
                        <a:pt x="402672" y="189999"/>
                        <a:pt x="402842" y="190592"/>
                      </a:cubicBezTo>
                      <a:lnTo>
                        <a:pt x="418975" y="190592"/>
                      </a:lnTo>
                      <a:cubicBezTo>
                        <a:pt x="418126" y="189236"/>
                        <a:pt x="417531" y="187795"/>
                        <a:pt x="417362" y="186099"/>
                      </a:cubicBezTo>
                      <a:cubicBezTo>
                        <a:pt x="417192" y="184488"/>
                        <a:pt x="417107" y="182878"/>
                        <a:pt x="417107" y="181352"/>
                      </a:cubicBezTo>
                      <a:lnTo>
                        <a:pt x="417107" y="164397"/>
                      </a:lnTo>
                      <a:cubicBezTo>
                        <a:pt x="417107" y="162362"/>
                        <a:pt x="416937" y="160412"/>
                        <a:pt x="416767" y="158462"/>
                      </a:cubicBezTo>
                      <a:cubicBezTo>
                        <a:pt x="416597" y="156597"/>
                        <a:pt x="415918" y="154817"/>
                        <a:pt x="414644" y="153291"/>
                      </a:cubicBezTo>
                      <a:cubicBezTo>
                        <a:pt x="413456" y="151765"/>
                        <a:pt x="411503" y="150493"/>
                        <a:pt x="408870" y="149561"/>
                      </a:cubicBezTo>
                      <a:cubicBezTo>
                        <a:pt x="406153" y="148628"/>
                        <a:pt x="402332" y="148204"/>
                        <a:pt x="397407" y="148204"/>
                      </a:cubicBezTo>
                      <a:close/>
                      <a:moveTo>
                        <a:pt x="455402" y="147526"/>
                      </a:moveTo>
                      <a:lnTo>
                        <a:pt x="441562" y="202546"/>
                      </a:lnTo>
                      <a:lnTo>
                        <a:pt x="472809" y="210430"/>
                      </a:lnTo>
                      <a:cubicBezTo>
                        <a:pt x="475187" y="211023"/>
                        <a:pt x="477649" y="211278"/>
                        <a:pt x="480197" y="211108"/>
                      </a:cubicBezTo>
                      <a:cubicBezTo>
                        <a:pt x="482659" y="211023"/>
                        <a:pt x="485037" y="210430"/>
                        <a:pt x="487159" y="209497"/>
                      </a:cubicBezTo>
                      <a:cubicBezTo>
                        <a:pt x="489282" y="208565"/>
                        <a:pt x="491235" y="207208"/>
                        <a:pt x="492849" y="205428"/>
                      </a:cubicBezTo>
                      <a:cubicBezTo>
                        <a:pt x="494462" y="203648"/>
                        <a:pt x="495651" y="201359"/>
                        <a:pt x="496330" y="198561"/>
                      </a:cubicBezTo>
                      <a:cubicBezTo>
                        <a:pt x="496839" y="196527"/>
                        <a:pt x="497009" y="194746"/>
                        <a:pt x="496839" y="193051"/>
                      </a:cubicBezTo>
                      <a:cubicBezTo>
                        <a:pt x="496670" y="191355"/>
                        <a:pt x="496330" y="189829"/>
                        <a:pt x="495736" y="188558"/>
                      </a:cubicBezTo>
                      <a:cubicBezTo>
                        <a:pt x="495141" y="187201"/>
                        <a:pt x="494377" y="186014"/>
                        <a:pt x="493358" y="184997"/>
                      </a:cubicBezTo>
                      <a:cubicBezTo>
                        <a:pt x="492424" y="184065"/>
                        <a:pt x="491320" y="183132"/>
                        <a:pt x="490216" y="182454"/>
                      </a:cubicBezTo>
                      <a:cubicBezTo>
                        <a:pt x="492509" y="181860"/>
                        <a:pt x="494547" y="180843"/>
                        <a:pt x="496160" y="179487"/>
                      </a:cubicBezTo>
                      <a:cubicBezTo>
                        <a:pt x="497858" y="178215"/>
                        <a:pt x="499047" y="176096"/>
                        <a:pt x="499726" y="173383"/>
                      </a:cubicBezTo>
                      <a:cubicBezTo>
                        <a:pt x="500066" y="171942"/>
                        <a:pt x="500236" y="170416"/>
                        <a:pt x="500151" y="168635"/>
                      </a:cubicBezTo>
                      <a:cubicBezTo>
                        <a:pt x="500066" y="166940"/>
                        <a:pt x="499557" y="165244"/>
                        <a:pt x="498623" y="163464"/>
                      </a:cubicBezTo>
                      <a:cubicBezTo>
                        <a:pt x="497689" y="161769"/>
                        <a:pt x="496160" y="160158"/>
                        <a:pt x="494122" y="158717"/>
                      </a:cubicBezTo>
                      <a:cubicBezTo>
                        <a:pt x="492084" y="157191"/>
                        <a:pt x="489197" y="156004"/>
                        <a:pt x="485631" y="155156"/>
                      </a:cubicBezTo>
                      <a:close/>
                      <a:moveTo>
                        <a:pt x="301032" y="145576"/>
                      </a:moveTo>
                      <a:lnTo>
                        <a:pt x="270294" y="228826"/>
                      </a:lnTo>
                      <a:lnTo>
                        <a:pt x="296107" y="228826"/>
                      </a:lnTo>
                      <a:lnTo>
                        <a:pt x="299843" y="216958"/>
                      </a:lnTo>
                      <a:lnTo>
                        <a:pt x="326336" y="216958"/>
                      </a:lnTo>
                      <a:lnTo>
                        <a:pt x="329817" y="228826"/>
                      </a:lnTo>
                      <a:lnTo>
                        <a:pt x="356480" y="228826"/>
                      </a:lnTo>
                      <a:lnTo>
                        <a:pt x="326166" y="145576"/>
                      </a:lnTo>
                      <a:close/>
                      <a:moveTo>
                        <a:pt x="190561" y="126163"/>
                      </a:moveTo>
                      <a:lnTo>
                        <a:pt x="160078" y="193051"/>
                      </a:lnTo>
                      <a:lnTo>
                        <a:pt x="178673" y="201528"/>
                      </a:lnTo>
                      <a:lnTo>
                        <a:pt x="209072" y="134640"/>
                      </a:lnTo>
                      <a:close/>
                      <a:moveTo>
                        <a:pt x="243546" y="118533"/>
                      </a:moveTo>
                      <a:lnTo>
                        <a:pt x="218497" y="143542"/>
                      </a:lnTo>
                      <a:lnTo>
                        <a:pt x="225885" y="150917"/>
                      </a:lnTo>
                      <a:lnTo>
                        <a:pt x="233951" y="142864"/>
                      </a:lnTo>
                      <a:lnTo>
                        <a:pt x="255434" y="164227"/>
                      </a:lnTo>
                      <a:lnTo>
                        <a:pt x="264265" y="155410"/>
                      </a:lnTo>
                      <a:lnTo>
                        <a:pt x="242867" y="133962"/>
                      </a:lnTo>
                      <a:lnTo>
                        <a:pt x="250934" y="125908"/>
                      </a:lnTo>
                      <a:close/>
                      <a:moveTo>
                        <a:pt x="130189" y="115651"/>
                      </a:moveTo>
                      <a:lnTo>
                        <a:pt x="120933" y="130910"/>
                      </a:lnTo>
                      <a:lnTo>
                        <a:pt x="138510" y="148374"/>
                      </a:lnTo>
                      <a:lnTo>
                        <a:pt x="138425" y="148459"/>
                      </a:lnTo>
                      <a:lnTo>
                        <a:pt x="114819" y="140999"/>
                      </a:lnTo>
                      <a:lnTo>
                        <a:pt x="105479" y="156343"/>
                      </a:lnTo>
                      <a:lnTo>
                        <a:pt x="140548" y="177537"/>
                      </a:lnTo>
                      <a:lnTo>
                        <a:pt x="146662" y="167364"/>
                      </a:lnTo>
                      <a:lnTo>
                        <a:pt x="124245" y="153800"/>
                      </a:lnTo>
                      <a:lnTo>
                        <a:pt x="124245" y="153715"/>
                      </a:lnTo>
                      <a:lnTo>
                        <a:pt x="150398" y="161175"/>
                      </a:lnTo>
                      <a:lnTo>
                        <a:pt x="155323" y="153206"/>
                      </a:lnTo>
                      <a:lnTo>
                        <a:pt x="136557" y="133538"/>
                      </a:lnTo>
                      <a:lnTo>
                        <a:pt x="136557" y="133369"/>
                      </a:lnTo>
                      <a:lnTo>
                        <a:pt x="159059" y="147018"/>
                      </a:lnTo>
                      <a:lnTo>
                        <a:pt x="165257" y="136845"/>
                      </a:lnTo>
                      <a:close/>
                      <a:moveTo>
                        <a:pt x="153285" y="99204"/>
                      </a:moveTo>
                      <a:lnTo>
                        <a:pt x="150143" y="104375"/>
                      </a:lnTo>
                      <a:lnTo>
                        <a:pt x="142416" y="99713"/>
                      </a:lnTo>
                      <a:lnTo>
                        <a:pt x="136472" y="109377"/>
                      </a:lnTo>
                      <a:lnTo>
                        <a:pt x="144284" y="114040"/>
                      </a:lnTo>
                      <a:lnTo>
                        <a:pt x="141652" y="118363"/>
                      </a:lnTo>
                      <a:lnTo>
                        <a:pt x="147596" y="122009"/>
                      </a:lnTo>
                      <a:lnTo>
                        <a:pt x="150228" y="117685"/>
                      </a:lnTo>
                      <a:lnTo>
                        <a:pt x="162370" y="125061"/>
                      </a:lnTo>
                      <a:cubicBezTo>
                        <a:pt x="164069" y="126078"/>
                        <a:pt x="165597" y="126671"/>
                        <a:pt x="166956" y="126756"/>
                      </a:cubicBezTo>
                      <a:cubicBezTo>
                        <a:pt x="168314" y="126841"/>
                        <a:pt x="169503" y="126671"/>
                        <a:pt x="170522" y="126163"/>
                      </a:cubicBezTo>
                      <a:cubicBezTo>
                        <a:pt x="171456" y="125654"/>
                        <a:pt x="172390" y="124891"/>
                        <a:pt x="173154" y="123959"/>
                      </a:cubicBezTo>
                      <a:cubicBezTo>
                        <a:pt x="173918" y="123026"/>
                        <a:pt x="174598" y="122009"/>
                        <a:pt x="175192" y="120991"/>
                      </a:cubicBezTo>
                      <a:cubicBezTo>
                        <a:pt x="175871" y="119974"/>
                        <a:pt x="176466" y="118872"/>
                        <a:pt x="176975" y="117770"/>
                      </a:cubicBezTo>
                      <a:cubicBezTo>
                        <a:pt x="177570" y="116668"/>
                        <a:pt x="178079" y="115566"/>
                        <a:pt x="178673" y="114633"/>
                      </a:cubicBezTo>
                      <a:lnTo>
                        <a:pt x="171371" y="110140"/>
                      </a:lnTo>
                      <a:cubicBezTo>
                        <a:pt x="171031" y="110988"/>
                        <a:pt x="170607" y="111751"/>
                        <a:pt x="170182" y="112429"/>
                      </a:cubicBezTo>
                      <a:cubicBezTo>
                        <a:pt x="169418" y="113701"/>
                        <a:pt x="168654" y="114294"/>
                        <a:pt x="167890" y="114379"/>
                      </a:cubicBezTo>
                      <a:cubicBezTo>
                        <a:pt x="167125" y="114379"/>
                        <a:pt x="166106" y="114040"/>
                        <a:pt x="164918" y="113362"/>
                      </a:cubicBezTo>
                      <a:lnTo>
                        <a:pt x="156087" y="108021"/>
                      </a:lnTo>
                      <a:lnTo>
                        <a:pt x="159229" y="102849"/>
                      </a:lnTo>
                      <a:close/>
                      <a:moveTo>
                        <a:pt x="316741" y="94626"/>
                      </a:moveTo>
                      <a:lnTo>
                        <a:pt x="316741" y="130062"/>
                      </a:lnTo>
                      <a:lnTo>
                        <a:pt x="326590" y="130062"/>
                      </a:lnTo>
                      <a:lnTo>
                        <a:pt x="326590" y="122602"/>
                      </a:lnTo>
                      <a:lnTo>
                        <a:pt x="328289" y="120737"/>
                      </a:lnTo>
                      <a:lnTo>
                        <a:pt x="333553" y="130062"/>
                      </a:lnTo>
                      <a:lnTo>
                        <a:pt x="345441" y="130062"/>
                      </a:lnTo>
                      <a:lnTo>
                        <a:pt x="334742" y="114040"/>
                      </a:lnTo>
                      <a:lnTo>
                        <a:pt x="343997" y="104291"/>
                      </a:lnTo>
                      <a:lnTo>
                        <a:pt x="332874" y="104291"/>
                      </a:lnTo>
                      <a:lnTo>
                        <a:pt x="326590" y="111751"/>
                      </a:lnTo>
                      <a:lnTo>
                        <a:pt x="326590" y="94626"/>
                      </a:lnTo>
                      <a:close/>
                      <a:moveTo>
                        <a:pt x="271669" y="66110"/>
                      </a:moveTo>
                      <a:cubicBezTo>
                        <a:pt x="273278" y="66110"/>
                        <a:pt x="274548" y="66535"/>
                        <a:pt x="275479" y="67129"/>
                      </a:cubicBezTo>
                      <a:cubicBezTo>
                        <a:pt x="276496" y="67808"/>
                        <a:pt x="277258" y="68742"/>
                        <a:pt x="277850" y="69760"/>
                      </a:cubicBezTo>
                      <a:cubicBezTo>
                        <a:pt x="278359" y="70779"/>
                        <a:pt x="278782" y="72052"/>
                        <a:pt x="279036" y="73326"/>
                      </a:cubicBezTo>
                      <a:cubicBezTo>
                        <a:pt x="279205" y="74684"/>
                        <a:pt x="279290" y="76042"/>
                        <a:pt x="279290" y="77401"/>
                      </a:cubicBezTo>
                      <a:cubicBezTo>
                        <a:pt x="279290" y="78759"/>
                        <a:pt x="279205" y="80117"/>
                        <a:pt x="279036" y="81391"/>
                      </a:cubicBezTo>
                      <a:cubicBezTo>
                        <a:pt x="278782" y="82749"/>
                        <a:pt x="278359" y="84022"/>
                        <a:pt x="277850" y="85126"/>
                      </a:cubicBezTo>
                      <a:cubicBezTo>
                        <a:pt x="277258" y="86144"/>
                        <a:pt x="276496" y="87078"/>
                        <a:pt x="275479" y="87757"/>
                      </a:cubicBezTo>
                      <a:cubicBezTo>
                        <a:pt x="274548" y="88436"/>
                        <a:pt x="273278" y="88691"/>
                        <a:pt x="271669" y="88691"/>
                      </a:cubicBezTo>
                      <a:cubicBezTo>
                        <a:pt x="270145" y="88691"/>
                        <a:pt x="268875" y="88436"/>
                        <a:pt x="267859" y="87757"/>
                      </a:cubicBezTo>
                      <a:cubicBezTo>
                        <a:pt x="266927" y="87078"/>
                        <a:pt x="266165" y="86144"/>
                        <a:pt x="265572" y="85126"/>
                      </a:cubicBezTo>
                      <a:cubicBezTo>
                        <a:pt x="264979" y="84022"/>
                        <a:pt x="264556" y="82834"/>
                        <a:pt x="264387" y="81391"/>
                      </a:cubicBezTo>
                      <a:cubicBezTo>
                        <a:pt x="264217" y="80117"/>
                        <a:pt x="264048" y="78759"/>
                        <a:pt x="264048" y="77401"/>
                      </a:cubicBezTo>
                      <a:cubicBezTo>
                        <a:pt x="264048" y="76042"/>
                        <a:pt x="264217" y="74684"/>
                        <a:pt x="264387" y="73326"/>
                      </a:cubicBezTo>
                      <a:cubicBezTo>
                        <a:pt x="264556" y="72052"/>
                        <a:pt x="264979" y="70779"/>
                        <a:pt x="265572" y="69760"/>
                      </a:cubicBezTo>
                      <a:cubicBezTo>
                        <a:pt x="266165" y="68742"/>
                        <a:pt x="266927" y="67808"/>
                        <a:pt x="267859" y="67129"/>
                      </a:cubicBezTo>
                      <a:cubicBezTo>
                        <a:pt x="268875" y="66535"/>
                        <a:pt x="270145" y="66110"/>
                        <a:pt x="271669" y="66110"/>
                      </a:cubicBezTo>
                      <a:close/>
                      <a:moveTo>
                        <a:pt x="405474" y="45117"/>
                      </a:moveTo>
                      <a:lnTo>
                        <a:pt x="354272" y="96237"/>
                      </a:lnTo>
                      <a:lnTo>
                        <a:pt x="369386" y="111242"/>
                      </a:lnTo>
                      <a:lnTo>
                        <a:pt x="385944" y="94796"/>
                      </a:lnTo>
                      <a:lnTo>
                        <a:pt x="429759" y="138625"/>
                      </a:lnTo>
                      <a:lnTo>
                        <a:pt x="447930" y="120483"/>
                      </a:lnTo>
                      <a:lnTo>
                        <a:pt x="404115" y="76654"/>
                      </a:lnTo>
                      <a:lnTo>
                        <a:pt x="420588" y="60207"/>
                      </a:lnTo>
                      <a:close/>
                      <a:moveTo>
                        <a:pt x="278700" y="37572"/>
                      </a:moveTo>
                      <a:lnTo>
                        <a:pt x="278700" y="59699"/>
                      </a:lnTo>
                      <a:lnTo>
                        <a:pt x="278530" y="59699"/>
                      </a:lnTo>
                      <a:cubicBezTo>
                        <a:pt x="277172" y="57749"/>
                        <a:pt x="275388" y="56223"/>
                        <a:pt x="273266" y="55206"/>
                      </a:cubicBezTo>
                      <a:cubicBezTo>
                        <a:pt x="271058" y="54103"/>
                        <a:pt x="268680" y="53510"/>
                        <a:pt x="266048" y="53510"/>
                      </a:cubicBezTo>
                      <a:cubicBezTo>
                        <a:pt x="262227" y="53510"/>
                        <a:pt x="259085" y="54273"/>
                        <a:pt x="256538" y="55714"/>
                      </a:cubicBezTo>
                      <a:cubicBezTo>
                        <a:pt x="253991" y="57240"/>
                        <a:pt x="252038" y="59105"/>
                        <a:pt x="250594" y="61394"/>
                      </a:cubicBezTo>
                      <a:cubicBezTo>
                        <a:pt x="249066" y="63683"/>
                        <a:pt x="248047" y="66142"/>
                        <a:pt x="247537" y="69024"/>
                      </a:cubicBezTo>
                      <a:cubicBezTo>
                        <a:pt x="246858" y="71822"/>
                        <a:pt x="246603" y="74534"/>
                        <a:pt x="246603" y="77247"/>
                      </a:cubicBezTo>
                      <a:cubicBezTo>
                        <a:pt x="246603" y="80130"/>
                        <a:pt x="247028" y="83012"/>
                        <a:pt x="247792" y="85810"/>
                      </a:cubicBezTo>
                      <a:cubicBezTo>
                        <a:pt x="248556" y="88692"/>
                        <a:pt x="249745" y="91320"/>
                        <a:pt x="251358" y="93609"/>
                      </a:cubicBezTo>
                      <a:cubicBezTo>
                        <a:pt x="252972" y="95898"/>
                        <a:pt x="254925" y="97763"/>
                        <a:pt x="257302" y="99204"/>
                      </a:cubicBezTo>
                      <a:cubicBezTo>
                        <a:pt x="259765" y="100645"/>
                        <a:pt x="262567" y="101408"/>
                        <a:pt x="265793" y="101408"/>
                      </a:cubicBezTo>
                      <a:cubicBezTo>
                        <a:pt x="267916" y="101408"/>
                        <a:pt x="269699" y="101154"/>
                        <a:pt x="271143" y="100815"/>
                      </a:cubicBezTo>
                      <a:cubicBezTo>
                        <a:pt x="272586" y="100391"/>
                        <a:pt x="273860" y="99967"/>
                        <a:pt x="274794" y="99374"/>
                      </a:cubicBezTo>
                      <a:cubicBezTo>
                        <a:pt x="275813" y="98780"/>
                        <a:pt x="276662" y="98102"/>
                        <a:pt x="277341" y="97424"/>
                      </a:cubicBezTo>
                      <a:cubicBezTo>
                        <a:pt x="278021" y="96661"/>
                        <a:pt x="278615" y="95898"/>
                        <a:pt x="279125" y="95220"/>
                      </a:cubicBezTo>
                      <a:lnTo>
                        <a:pt x="279294" y="95220"/>
                      </a:lnTo>
                      <a:lnTo>
                        <a:pt x="279294" y="100221"/>
                      </a:lnTo>
                      <a:lnTo>
                        <a:pt x="296107" y="100221"/>
                      </a:lnTo>
                      <a:lnTo>
                        <a:pt x="296107" y="37572"/>
                      </a:lnTo>
                      <a:close/>
                      <a:moveTo>
                        <a:pt x="212129" y="36131"/>
                      </a:moveTo>
                      <a:cubicBezTo>
                        <a:pt x="207289" y="36131"/>
                        <a:pt x="202958" y="36894"/>
                        <a:pt x="199052" y="38505"/>
                      </a:cubicBezTo>
                      <a:cubicBezTo>
                        <a:pt x="195146" y="40031"/>
                        <a:pt x="191835" y="42235"/>
                        <a:pt x="189033" y="45117"/>
                      </a:cubicBezTo>
                      <a:cubicBezTo>
                        <a:pt x="186231" y="48000"/>
                        <a:pt x="184108" y="51475"/>
                        <a:pt x="182579" y="55460"/>
                      </a:cubicBezTo>
                      <a:cubicBezTo>
                        <a:pt x="181051" y="59529"/>
                        <a:pt x="180372" y="63937"/>
                        <a:pt x="180372" y="68939"/>
                      </a:cubicBezTo>
                      <a:cubicBezTo>
                        <a:pt x="180372" y="73517"/>
                        <a:pt x="181051" y="77841"/>
                        <a:pt x="182494" y="81825"/>
                      </a:cubicBezTo>
                      <a:cubicBezTo>
                        <a:pt x="183853" y="85810"/>
                        <a:pt x="185976" y="89285"/>
                        <a:pt x="188693" y="92252"/>
                      </a:cubicBezTo>
                      <a:cubicBezTo>
                        <a:pt x="191410" y="95220"/>
                        <a:pt x="194722" y="97509"/>
                        <a:pt x="198628" y="99204"/>
                      </a:cubicBezTo>
                      <a:cubicBezTo>
                        <a:pt x="202534" y="100900"/>
                        <a:pt x="207119" y="101747"/>
                        <a:pt x="212214" y="101747"/>
                      </a:cubicBezTo>
                      <a:cubicBezTo>
                        <a:pt x="216714" y="101747"/>
                        <a:pt x="220790" y="100984"/>
                        <a:pt x="224356" y="99458"/>
                      </a:cubicBezTo>
                      <a:cubicBezTo>
                        <a:pt x="227923" y="97932"/>
                        <a:pt x="230979" y="95898"/>
                        <a:pt x="233357" y="93439"/>
                      </a:cubicBezTo>
                      <a:cubicBezTo>
                        <a:pt x="235819" y="90896"/>
                        <a:pt x="237687" y="88098"/>
                        <a:pt x="238876" y="85047"/>
                      </a:cubicBezTo>
                      <a:cubicBezTo>
                        <a:pt x="240150" y="81910"/>
                        <a:pt x="240829" y="78858"/>
                        <a:pt x="240829" y="75636"/>
                      </a:cubicBezTo>
                      <a:lnTo>
                        <a:pt x="221809" y="75636"/>
                      </a:lnTo>
                      <a:cubicBezTo>
                        <a:pt x="221554" y="77162"/>
                        <a:pt x="221130" y="78519"/>
                        <a:pt x="220620" y="79790"/>
                      </a:cubicBezTo>
                      <a:cubicBezTo>
                        <a:pt x="220111" y="81062"/>
                        <a:pt x="219516" y="82164"/>
                        <a:pt x="218752" y="83097"/>
                      </a:cubicBezTo>
                      <a:cubicBezTo>
                        <a:pt x="217903" y="84029"/>
                        <a:pt x="216969" y="84792"/>
                        <a:pt x="215780" y="85301"/>
                      </a:cubicBezTo>
                      <a:cubicBezTo>
                        <a:pt x="214676" y="85810"/>
                        <a:pt x="213233" y="86149"/>
                        <a:pt x="211619" y="86149"/>
                      </a:cubicBezTo>
                      <a:cubicBezTo>
                        <a:pt x="209327" y="86149"/>
                        <a:pt x="207459" y="85640"/>
                        <a:pt x="205930" y="84623"/>
                      </a:cubicBezTo>
                      <a:cubicBezTo>
                        <a:pt x="204402" y="83605"/>
                        <a:pt x="203213" y="82334"/>
                        <a:pt x="202279" y="80638"/>
                      </a:cubicBezTo>
                      <a:cubicBezTo>
                        <a:pt x="201345" y="79027"/>
                        <a:pt x="200751" y="77162"/>
                        <a:pt x="200326" y="75128"/>
                      </a:cubicBezTo>
                      <a:cubicBezTo>
                        <a:pt x="199901" y="73093"/>
                        <a:pt x="199732" y="71059"/>
                        <a:pt x="199732" y="68939"/>
                      </a:cubicBezTo>
                      <a:cubicBezTo>
                        <a:pt x="199732" y="66820"/>
                        <a:pt x="199901" y="64785"/>
                        <a:pt x="200326" y="62666"/>
                      </a:cubicBezTo>
                      <a:cubicBezTo>
                        <a:pt x="200751" y="60631"/>
                        <a:pt x="201345" y="58766"/>
                        <a:pt x="202279" y="57155"/>
                      </a:cubicBezTo>
                      <a:cubicBezTo>
                        <a:pt x="203213" y="55545"/>
                        <a:pt x="204402" y="54188"/>
                        <a:pt x="205930" y="53171"/>
                      </a:cubicBezTo>
                      <a:cubicBezTo>
                        <a:pt x="207459" y="52238"/>
                        <a:pt x="209327" y="51730"/>
                        <a:pt x="211619" y="51730"/>
                      </a:cubicBezTo>
                      <a:cubicBezTo>
                        <a:pt x="213657" y="51730"/>
                        <a:pt x="215271" y="52069"/>
                        <a:pt x="216544" y="52832"/>
                      </a:cubicBezTo>
                      <a:cubicBezTo>
                        <a:pt x="217733" y="53595"/>
                        <a:pt x="218752" y="54527"/>
                        <a:pt x="219516" y="55460"/>
                      </a:cubicBezTo>
                      <a:cubicBezTo>
                        <a:pt x="220280" y="56477"/>
                        <a:pt x="220875" y="57494"/>
                        <a:pt x="221130" y="58512"/>
                      </a:cubicBezTo>
                      <a:cubicBezTo>
                        <a:pt x="221384" y="59529"/>
                        <a:pt x="221639" y="60377"/>
                        <a:pt x="221724" y="60970"/>
                      </a:cubicBezTo>
                      <a:lnTo>
                        <a:pt x="240574" y="60970"/>
                      </a:lnTo>
                      <a:cubicBezTo>
                        <a:pt x="239725" y="53001"/>
                        <a:pt x="236923" y="46898"/>
                        <a:pt x="232253" y="42659"/>
                      </a:cubicBezTo>
                      <a:cubicBezTo>
                        <a:pt x="227498" y="38335"/>
                        <a:pt x="220875" y="36131"/>
                        <a:pt x="212129" y="36131"/>
                      </a:cubicBezTo>
                      <a:close/>
                      <a:moveTo>
                        <a:pt x="321169" y="28444"/>
                      </a:moveTo>
                      <a:cubicBezTo>
                        <a:pt x="322014" y="28444"/>
                        <a:pt x="322690" y="28701"/>
                        <a:pt x="323197" y="29215"/>
                      </a:cubicBezTo>
                      <a:cubicBezTo>
                        <a:pt x="323704" y="29643"/>
                        <a:pt x="323958" y="30158"/>
                        <a:pt x="323958" y="30757"/>
                      </a:cubicBezTo>
                      <a:cubicBezTo>
                        <a:pt x="323958" y="31528"/>
                        <a:pt x="323704" y="32128"/>
                        <a:pt x="323113" y="32471"/>
                      </a:cubicBezTo>
                      <a:cubicBezTo>
                        <a:pt x="322606" y="32814"/>
                        <a:pt x="321845" y="33071"/>
                        <a:pt x="320747" y="33328"/>
                      </a:cubicBezTo>
                      <a:cubicBezTo>
                        <a:pt x="320155" y="33499"/>
                        <a:pt x="319564" y="33585"/>
                        <a:pt x="318888" y="33756"/>
                      </a:cubicBezTo>
                      <a:cubicBezTo>
                        <a:pt x="318296" y="33928"/>
                        <a:pt x="317705" y="34099"/>
                        <a:pt x="317113" y="34356"/>
                      </a:cubicBezTo>
                      <a:lnTo>
                        <a:pt x="317198" y="32128"/>
                      </a:lnTo>
                      <a:cubicBezTo>
                        <a:pt x="317282" y="30843"/>
                        <a:pt x="317705" y="29900"/>
                        <a:pt x="318465" y="29301"/>
                      </a:cubicBezTo>
                      <a:cubicBezTo>
                        <a:pt x="319226" y="28701"/>
                        <a:pt x="320071" y="28358"/>
                        <a:pt x="321169" y="28444"/>
                      </a:cubicBezTo>
                      <a:close/>
                      <a:moveTo>
                        <a:pt x="325062" y="23160"/>
                      </a:moveTo>
                      <a:cubicBezTo>
                        <a:pt x="323534" y="23076"/>
                        <a:pt x="322175" y="23245"/>
                        <a:pt x="320732" y="23669"/>
                      </a:cubicBezTo>
                      <a:cubicBezTo>
                        <a:pt x="319373" y="24008"/>
                        <a:pt x="318184" y="24686"/>
                        <a:pt x="317165" y="25788"/>
                      </a:cubicBezTo>
                      <a:lnTo>
                        <a:pt x="317080" y="25788"/>
                      </a:lnTo>
                      <a:cubicBezTo>
                        <a:pt x="317165" y="25449"/>
                        <a:pt x="317080" y="25110"/>
                        <a:pt x="317080" y="24686"/>
                      </a:cubicBezTo>
                      <a:cubicBezTo>
                        <a:pt x="316995" y="24262"/>
                        <a:pt x="316911" y="23839"/>
                        <a:pt x="316826" y="23499"/>
                      </a:cubicBezTo>
                      <a:lnTo>
                        <a:pt x="307400" y="23245"/>
                      </a:lnTo>
                      <a:cubicBezTo>
                        <a:pt x="307910" y="24008"/>
                        <a:pt x="308249" y="24941"/>
                        <a:pt x="308334" y="25873"/>
                      </a:cubicBezTo>
                      <a:cubicBezTo>
                        <a:pt x="308419" y="26890"/>
                        <a:pt x="308419" y="27823"/>
                        <a:pt x="308419" y="28671"/>
                      </a:cubicBezTo>
                      <a:lnTo>
                        <a:pt x="308165" y="38589"/>
                      </a:lnTo>
                      <a:cubicBezTo>
                        <a:pt x="308080" y="39776"/>
                        <a:pt x="308165" y="40878"/>
                        <a:pt x="308249" y="42065"/>
                      </a:cubicBezTo>
                      <a:cubicBezTo>
                        <a:pt x="308249" y="43167"/>
                        <a:pt x="308674" y="44185"/>
                        <a:pt x="309353" y="45117"/>
                      </a:cubicBezTo>
                      <a:cubicBezTo>
                        <a:pt x="310033" y="46050"/>
                        <a:pt x="311136" y="46813"/>
                        <a:pt x="312750" y="47406"/>
                      </a:cubicBezTo>
                      <a:cubicBezTo>
                        <a:pt x="314278" y="47915"/>
                        <a:pt x="316486" y="48254"/>
                        <a:pt x="319373" y="48339"/>
                      </a:cubicBezTo>
                      <a:cubicBezTo>
                        <a:pt x="320816" y="48423"/>
                        <a:pt x="322260" y="48339"/>
                        <a:pt x="323703" y="48169"/>
                      </a:cubicBezTo>
                      <a:cubicBezTo>
                        <a:pt x="325147" y="48000"/>
                        <a:pt x="326506" y="47660"/>
                        <a:pt x="327694" y="47152"/>
                      </a:cubicBezTo>
                      <a:cubicBezTo>
                        <a:pt x="328883" y="46643"/>
                        <a:pt x="329817" y="45880"/>
                        <a:pt x="330666" y="44863"/>
                      </a:cubicBezTo>
                      <a:cubicBezTo>
                        <a:pt x="331430" y="43846"/>
                        <a:pt x="331940" y="42489"/>
                        <a:pt x="332025" y="40709"/>
                      </a:cubicBezTo>
                      <a:lnTo>
                        <a:pt x="323449" y="40539"/>
                      </a:lnTo>
                      <a:cubicBezTo>
                        <a:pt x="323449" y="40794"/>
                        <a:pt x="323364" y="41048"/>
                        <a:pt x="323279" y="41302"/>
                      </a:cubicBezTo>
                      <a:cubicBezTo>
                        <a:pt x="323194" y="41641"/>
                        <a:pt x="323024" y="41896"/>
                        <a:pt x="322685" y="42150"/>
                      </a:cubicBezTo>
                      <a:cubicBezTo>
                        <a:pt x="322430" y="42404"/>
                        <a:pt x="322090" y="42574"/>
                        <a:pt x="321666" y="42744"/>
                      </a:cubicBezTo>
                      <a:cubicBezTo>
                        <a:pt x="321241" y="42913"/>
                        <a:pt x="320647" y="42913"/>
                        <a:pt x="319882" y="42913"/>
                      </a:cubicBezTo>
                      <a:cubicBezTo>
                        <a:pt x="319203" y="42913"/>
                        <a:pt x="318524" y="42744"/>
                        <a:pt x="317845" y="42320"/>
                      </a:cubicBezTo>
                      <a:cubicBezTo>
                        <a:pt x="317250" y="41981"/>
                        <a:pt x="316911" y="41387"/>
                        <a:pt x="316911" y="40624"/>
                      </a:cubicBezTo>
                      <a:cubicBezTo>
                        <a:pt x="316995" y="39861"/>
                        <a:pt x="317250" y="39352"/>
                        <a:pt x="317760" y="39098"/>
                      </a:cubicBezTo>
                      <a:cubicBezTo>
                        <a:pt x="318354" y="38844"/>
                        <a:pt x="318948" y="38674"/>
                        <a:pt x="319543" y="38505"/>
                      </a:cubicBezTo>
                      <a:cubicBezTo>
                        <a:pt x="320307" y="38420"/>
                        <a:pt x="321156" y="38335"/>
                        <a:pt x="322175" y="38250"/>
                      </a:cubicBezTo>
                      <a:cubicBezTo>
                        <a:pt x="323194" y="38081"/>
                        <a:pt x="324128" y="37996"/>
                        <a:pt x="325147" y="37827"/>
                      </a:cubicBezTo>
                      <a:cubicBezTo>
                        <a:pt x="326166" y="37657"/>
                        <a:pt x="327185" y="37487"/>
                        <a:pt x="328119" y="37148"/>
                      </a:cubicBezTo>
                      <a:cubicBezTo>
                        <a:pt x="329138" y="36894"/>
                        <a:pt x="329987" y="36470"/>
                        <a:pt x="330751" y="35961"/>
                      </a:cubicBezTo>
                      <a:cubicBezTo>
                        <a:pt x="331515" y="35368"/>
                        <a:pt x="332195" y="34690"/>
                        <a:pt x="332619" y="33842"/>
                      </a:cubicBezTo>
                      <a:cubicBezTo>
                        <a:pt x="333129" y="32994"/>
                        <a:pt x="333383" y="31892"/>
                        <a:pt x="333383" y="30621"/>
                      </a:cubicBezTo>
                      <a:cubicBezTo>
                        <a:pt x="333383" y="29349"/>
                        <a:pt x="333214" y="28247"/>
                        <a:pt x="332789" y="27314"/>
                      </a:cubicBezTo>
                      <a:cubicBezTo>
                        <a:pt x="332365" y="26467"/>
                        <a:pt x="331770" y="25704"/>
                        <a:pt x="331006" y="25025"/>
                      </a:cubicBezTo>
                      <a:cubicBezTo>
                        <a:pt x="330242" y="24432"/>
                        <a:pt x="329393" y="23923"/>
                        <a:pt x="328374" y="23669"/>
                      </a:cubicBezTo>
                      <a:cubicBezTo>
                        <a:pt x="327355" y="23330"/>
                        <a:pt x="326251" y="23160"/>
                        <a:pt x="325062" y="23160"/>
                      </a:cubicBezTo>
                      <a:close/>
                      <a:moveTo>
                        <a:pt x="285122" y="9"/>
                      </a:moveTo>
                      <a:cubicBezTo>
                        <a:pt x="306165" y="-130"/>
                        <a:pt x="327832" y="1532"/>
                        <a:pt x="349771" y="5018"/>
                      </a:cubicBezTo>
                      <a:cubicBezTo>
                        <a:pt x="525285" y="32994"/>
                        <a:pt x="518662" y="138964"/>
                        <a:pt x="529021" y="189575"/>
                      </a:cubicBezTo>
                      <a:cubicBezTo>
                        <a:pt x="549485" y="316315"/>
                        <a:pt x="418805" y="457975"/>
                        <a:pt x="418805" y="457975"/>
                      </a:cubicBezTo>
                      <a:lnTo>
                        <a:pt x="426277" y="605230"/>
                      </a:lnTo>
                      <a:lnTo>
                        <a:pt x="213487" y="605230"/>
                      </a:lnTo>
                      <a:lnTo>
                        <a:pt x="197184" y="537494"/>
                      </a:lnTo>
                      <a:cubicBezTo>
                        <a:pt x="197184" y="537494"/>
                        <a:pt x="187929" y="553008"/>
                        <a:pt x="132906" y="557586"/>
                      </a:cubicBezTo>
                      <a:cubicBezTo>
                        <a:pt x="77883" y="562249"/>
                        <a:pt x="84676" y="495276"/>
                        <a:pt x="84676" y="495276"/>
                      </a:cubicBezTo>
                      <a:cubicBezTo>
                        <a:pt x="84676" y="495276"/>
                        <a:pt x="47994" y="479169"/>
                        <a:pt x="47994" y="467046"/>
                      </a:cubicBezTo>
                      <a:cubicBezTo>
                        <a:pt x="47994" y="454923"/>
                        <a:pt x="69731" y="439324"/>
                        <a:pt x="69731" y="439324"/>
                      </a:cubicBezTo>
                      <a:cubicBezTo>
                        <a:pt x="69731" y="439324"/>
                        <a:pt x="46380" y="443563"/>
                        <a:pt x="37974" y="433729"/>
                      </a:cubicBezTo>
                      <a:cubicBezTo>
                        <a:pt x="29568" y="423980"/>
                        <a:pt x="48248" y="388544"/>
                        <a:pt x="48248" y="388544"/>
                      </a:cubicBezTo>
                      <a:cubicBezTo>
                        <a:pt x="48248" y="388544"/>
                        <a:pt x="19548" y="387865"/>
                        <a:pt x="2650" y="369215"/>
                      </a:cubicBezTo>
                      <a:cubicBezTo>
                        <a:pt x="-14332" y="350649"/>
                        <a:pt x="55890" y="295714"/>
                        <a:pt x="55890" y="260278"/>
                      </a:cubicBezTo>
                      <a:cubicBezTo>
                        <a:pt x="21118" y="90260"/>
                        <a:pt x="137823" y="986"/>
                        <a:pt x="285122" y="9"/>
                      </a:cubicBezTo>
                      <a:close/>
                    </a:path>
                  </a:pathLst>
                </a:custGeom>
                <a:solidFill>
                  <a:srgbClr val="6817FF"/>
                </a:solidFill>
                <a:ln>
                  <a:noFill/>
                </a:ln>
              </p:spPr>
            </p:sp>
            <p:sp>
              <p:nvSpPr>
                <p:cNvPr id="37" name="圆: 空心 80"/>
                <p:cNvSpPr/>
                <p:nvPr/>
              </p:nvSpPr>
              <p:spPr>
                <a:xfrm>
                  <a:off x="1158597" y="1077543"/>
                  <a:ext cx="1097280" cy="1097281"/>
                </a:xfrm>
                <a:prstGeom prst="donut">
                  <a:avLst>
                    <a:gd name="adj" fmla="val 16207"/>
                  </a:avLst>
                </a:prstGeom>
                <a:solidFill>
                  <a:srgbClr val="6817FF"/>
                </a:solid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grpSp>
          <p:sp>
            <p:nvSpPr>
              <p:cNvPr id="19" name="文本框 44"/>
              <p:cNvSpPr txBox="1"/>
              <p:nvPr/>
            </p:nvSpPr>
            <p:spPr>
              <a:xfrm>
                <a:off x="6788630" y="1329677"/>
                <a:ext cx="640080" cy="584775"/>
              </a:xfrm>
              <a:prstGeom prst="rect">
                <a:avLst/>
              </a:prstGeom>
              <a:solidFill>
                <a:schemeClr val="bg1"/>
              </a:solidFill>
              <a:ln w="38100">
                <a:solidFill>
                  <a:srgbClr val="6817FF"/>
                </a:solidFill>
              </a:ln>
            </p:spPr>
            <p:txBody>
              <a:bodyPr wrap="square" rtlCol="0" anchor="ctr">
                <a:spAutoFit/>
              </a:bodyPr>
              <a:lstStyle>
                <a:defPPr>
                  <a:defRPr lang="en-US"/>
                </a:defPPr>
                <a:lvl1pPr algn="ctr">
                  <a:defRPr sz="1600" b="1">
                    <a:latin typeface="微软雅黑" panose="020B0503020204020204" pitchFamily="34" charset="-122"/>
                    <a:ea typeface="微软雅黑" panose="020B0503020204020204" pitchFamily="34" charset="-122"/>
                  </a:defRPr>
                </a:lvl1pPr>
              </a:lstStyle>
              <a:p>
                <a:r>
                  <a:rPr lang="zh-CN" altLang="en-US">
                    <a:solidFill>
                      <a:srgbClr val="6817FF"/>
                    </a:solidFill>
                  </a:rPr>
                  <a:t>研究课题</a:t>
                </a:r>
                <a:endParaRPr lang="zh-CN" altLang="en-US" dirty="0">
                  <a:solidFill>
                    <a:srgbClr val="6817FF"/>
                  </a:solidFill>
                </a:endParaRPr>
              </a:p>
            </p:txBody>
          </p:sp>
          <p:sp>
            <p:nvSpPr>
              <p:cNvPr id="29" name="文本框 69"/>
              <p:cNvSpPr txBox="1"/>
              <p:nvPr/>
            </p:nvSpPr>
            <p:spPr>
              <a:xfrm>
                <a:off x="7865288" y="1809847"/>
                <a:ext cx="1097280" cy="338554"/>
              </a:xfrm>
              <a:prstGeom prst="rect">
                <a:avLst/>
              </a:prstGeom>
              <a:solidFill>
                <a:schemeClr val="bg1"/>
              </a:solidFill>
              <a:ln w="38100">
                <a:solidFill>
                  <a:srgbClr val="6817FF"/>
                </a:solidFill>
              </a:ln>
            </p:spPr>
            <p:txBody>
              <a:bodyPr wrap="square" rtlCol="0" anchor="ctr">
                <a:spAutoFit/>
              </a:bodyPr>
              <a:lstStyle>
                <a:defPPr>
                  <a:defRPr lang="en-US"/>
                </a:defPPr>
                <a:lvl1pPr algn="ctr">
                  <a:defRPr sz="1600" b="1">
                    <a:latin typeface="微软雅黑" panose="020B0503020204020204" pitchFamily="34" charset="-122"/>
                    <a:ea typeface="微软雅黑" panose="020B0503020204020204" pitchFamily="34" charset="-122"/>
                  </a:defRPr>
                </a:lvl1pPr>
              </a:lstStyle>
              <a:p>
                <a:r>
                  <a:rPr lang="zh-CN" altLang="en-US">
                    <a:solidFill>
                      <a:srgbClr val="6817FF"/>
                    </a:solidFill>
                  </a:rPr>
                  <a:t>课题调研</a:t>
                </a:r>
                <a:endParaRPr lang="zh-CN" altLang="en-US" dirty="0">
                  <a:solidFill>
                    <a:srgbClr val="6817FF"/>
                  </a:solidFill>
                </a:endParaRPr>
              </a:p>
            </p:txBody>
          </p:sp>
          <p:sp>
            <p:nvSpPr>
              <p:cNvPr id="38" name="文本框 19"/>
              <p:cNvSpPr txBox="1"/>
              <p:nvPr/>
            </p:nvSpPr>
            <p:spPr>
              <a:xfrm>
                <a:off x="5348359" y="1282815"/>
                <a:ext cx="640080" cy="584775"/>
              </a:xfrm>
              <a:prstGeom prst="rect">
                <a:avLst/>
              </a:prstGeom>
              <a:solidFill>
                <a:schemeClr val="bg1"/>
              </a:solidFill>
              <a:ln w="38100">
                <a:solidFill>
                  <a:srgbClr val="6817FF"/>
                </a:solidFill>
              </a:ln>
            </p:spPr>
            <p:txBody>
              <a:bodyPr wrap="square" rtlCol="0" anchor="ctr">
                <a:spAutoFit/>
              </a:bodyPr>
              <a:lstStyle/>
              <a:p>
                <a:pPr algn="ctr"/>
                <a:r>
                  <a:rPr lang="zh-CN" altLang="en-US" sz="1600" b="1" dirty="0">
                    <a:solidFill>
                      <a:srgbClr val="6817FF"/>
                    </a:solidFill>
                    <a:latin typeface="微软雅黑" panose="020B0503020204020204" pitchFamily="34" charset="-122"/>
                    <a:ea typeface="微软雅黑" panose="020B0503020204020204" pitchFamily="34" charset="-122"/>
                  </a:rPr>
                  <a:t>研究</a:t>
                </a:r>
                <a:endParaRPr lang="en-US" altLang="zh-CN" sz="1600" b="1" dirty="0">
                  <a:solidFill>
                    <a:srgbClr val="6817FF"/>
                  </a:solidFill>
                  <a:latin typeface="微软雅黑" panose="020B0503020204020204" pitchFamily="34" charset="-122"/>
                  <a:ea typeface="微软雅黑" panose="020B0503020204020204" pitchFamily="34" charset="-122"/>
                </a:endParaRPr>
              </a:p>
              <a:p>
                <a:pPr algn="ctr"/>
                <a:r>
                  <a:rPr lang="zh-CN" altLang="en-US" sz="1600" b="1" dirty="0">
                    <a:solidFill>
                      <a:srgbClr val="6817FF"/>
                    </a:solidFill>
                    <a:latin typeface="微软雅黑" panose="020B0503020204020204" pitchFamily="34" charset="-122"/>
                    <a:ea typeface="微软雅黑" panose="020B0503020204020204" pitchFamily="34" charset="-122"/>
                  </a:rPr>
                  <a:t>方向</a:t>
                </a:r>
                <a:endParaRPr lang="zh-CN" altLang="en-US" sz="1600" b="1" dirty="0">
                  <a:solidFill>
                    <a:srgbClr val="6817FF"/>
                  </a:solidFill>
                  <a:latin typeface="微软雅黑" panose="020B0503020204020204" pitchFamily="34" charset="-122"/>
                  <a:ea typeface="微软雅黑" panose="020B0503020204020204" pitchFamily="34" charset="-122"/>
                </a:endParaRPr>
              </a:p>
            </p:txBody>
          </p:sp>
          <p:sp>
            <p:nvSpPr>
              <p:cNvPr id="31" name="箭头: V 形 59"/>
              <p:cNvSpPr/>
              <p:nvPr/>
            </p:nvSpPr>
            <p:spPr>
              <a:xfrm rot="21175058" flipH="1">
                <a:off x="7728189" y="2330986"/>
                <a:ext cx="398052" cy="310943"/>
              </a:xfrm>
              <a:prstGeom prst="chevron">
                <a:avLst>
                  <a:gd name="adj" fmla="val 41554"/>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1"/>
          <a:stretch>
            <a:fillRect/>
          </a:stretch>
        </p:blipFill>
        <p:spPr>
          <a:xfrm>
            <a:off x="-164592" y="603504"/>
            <a:ext cx="9705673" cy="6011177"/>
          </a:xfrm>
          <a:prstGeom prst="rect">
            <a:avLst/>
          </a:prstGeom>
        </p:spPr>
      </p:pic>
      <p:sp>
        <p:nvSpPr>
          <p:cNvPr id="10" name="椭圆 9"/>
          <p:cNvSpPr/>
          <p:nvPr/>
        </p:nvSpPr>
        <p:spPr>
          <a:xfrm>
            <a:off x="3934695" y="2442592"/>
            <a:ext cx="1371600" cy="1371600"/>
          </a:xfrm>
          <a:prstGeom prst="ellipse">
            <a:avLst/>
          </a:prstGeom>
          <a:solidFill>
            <a:schemeClr val="bg1"/>
          </a:solidFill>
          <a:ln w="190500">
            <a:solidFill>
              <a:srgbClr val="936CDA"/>
            </a:solidFill>
          </a:ln>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图形 5" descr="文档"/>
          <p:cNvPicPr>
            <a:picLocks noChangeAspect="1"/>
          </p:cNvPicPr>
          <p:nvPr/>
        </p:nvPicPr>
        <p:blipFill>
          <a:blip r:embed="rId2"/>
          <a:stretch>
            <a:fillRect/>
          </a:stretch>
        </p:blipFill>
        <p:spPr>
          <a:xfrm>
            <a:off x="4189527" y="2613517"/>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sp>
        <p:nvSpPr>
          <p:cNvPr id="4" name="文本占位符 3"/>
          <p:cNvSpPr>
            <a:spLocks noGrp="1"/>
          </p:cNvSpPr>
          <p:nvPr>
            <p:ph type="body" sz="quarter" idx="13"/>
          </p:nvPr>
        </p:nvSpPr>
        <p:spPr>
          <a:xfrm>
            <a:off x="5489985" y="166340"/>
            <a:ext cx="2697516" cy="92333"/>
          </a:xfrm>
        </p:spPr>
        <p:txBody>
          <a:bodyPr/>
          <a:lstStyle/>
          <a:p>
            <a:endParaRPr lang="zh-CN" altLang="en-US"/>
          </a:p>
        </p:txBody>
      </p:sp>
      <p:pic>
        <p:nvPicPr>
          <p:cNvPr id="35" name="图形 34" descr="文档"/>
          <p:cNvPicPr>
            <a:picLocks noChangeAspect="1"/>
          </p:cNvPicPr>
          <p:nvPr/>
        </p:nvPicPr>
        <p:blipFill>
          <a:blip r:embed="rId3"/>
          <a:stretch>
            <a:fillRect/>
          </a:stretch>
        </p:blipFill>
        <p:spPr>
          <a:xfrm>
            <a:off x="1108935" y="2294059"/>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6" name="图形 45" descr="文档"/>
          <p:cNvPicPr>
            <a:picLocks noChangeAspect="1"/>
          </p:cNvPicPr>
          <p:nvPr/>
        </p:nvPicPr>
        <p:blipFill>
          <a:blip r:embed="rId4"/>
          <a:stretch>
            <a:fillRect/>
          </a:stretch>
        </p:blipFill>
        <p:spPr>
          <a:xfrm>
            <a:off x="7000952" y="1886731"/>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7" name="图形 46" descr="文档"/>
          <p:cNvPicPr>
            <a:picLocks noChangeAspect="1"/>
          </p:cNvPicPr>
          <p:nvPr/>
        </p:nvPicPr>
        <p:blipFill>
          <a:blip r:embed="rId4"/>
          <a:stretch>
            <a:fillRect/>
          </a:stretch>
        </p:blipFill>
        <p:spPr>
          <a:xfrm>
            <a:off x="6207922" y="1427615"/>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0" name="图形 49" descr="文档"/>
          <p:cNvPicPr>
            <a:picLocks noChangeAspect="1"/>
          </p:cNvPicPr>
          <p:nvPr/>
        </p:nvPicPr>
        <p:blipFill>
          <a:blip r:embed="rId4"/>
          <a:stretch>
            <a:fillRect/>
          </a:stretch>
        </p:blipFill>
        <p:spPr>
          <a:xfrm>
            <a:off x="6594287" y="3932851"/>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1" name="图形 50" descr="文档"/>
          <p:cNvPicPr>
            <a:picLocks noChangeAspect="1"/>
          </p:cNvPicPr>
          <p:nvPr/>
        </p:nvPicPr>
        <p:blipFill>
          <a:blip r:embed="rId3"/>
          <a:stretch>
            <a:fillRect/>
          </a:stretch>
        </p:blipFill>
        <p:spPr>
          <a:xfrm>
            <a:off x="1519512" y="4648028"/>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6" name="图形 55" descr="文档"/>
          <p:cNvPicPr>
            <a:picLocks noChangeAspect="1"/>
          </p:cNvPicPr>
          <p:nvPr/>
        </p:nvPicPr>
        <p:blipFill>
          <a:blip r:embed="rId3"/>
          <a:stretch>
            <a:fillRect/>
          </a:stretch>
        </p:blipFill>
        <p:spPr>
          <a:xfrm>
            <a:off x="665715" y="3783821"/>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9" name="图形 58" descr="文档"/>
          <p:cNvPicPr>
            <a:picLocks noChangeAspect="1"/>
          </p:cNvPicPr>
          <p:nvPr/>
        </p:nvPicPr>
        <p:blipFill>
          <a:blip r:embed="rId5"/>
          <a:stretch>
            <a:fillRect/>
          </a:stretch>
        </p:blipFill>
        <p:spPr>
          <a:xfrm>
            <a:off x="4479859" y="5702083"/>
            <a:ext cx="914400" cy="91440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4" name="图形 63" descr="文档"/>
          <p:cNvPicPr>
            <a:picLocks noChangeAspect="1"/>
          </p:cNvPicPr>
          <p:nvPr/>
        </p:nvPicPr>
        <p:blipFill>
          <a:blip r:embed="rId3"/>
          <a:stretch>
            <a:fillRect/>
          </a:stretch>
        </p:blipFill>
        <p:spPr>
          <a:xfrm>
            <a:off x="1365123" y="876620"/>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5" name="图形 64" descr="文档"/>
          <p:cNvPicPr>
            <a:picLocks noChangeAspect="1"/>
          </p:cNvPicPr>
          <p:nvPr/>
        </p:nvPicPr>
        <p:blipFill>
          <a:blip r:embed="rId3"/>
          <a:stretch>
            <a:fillRect/>
          </a:stretch>
        </p:blipFill>
        <p:spPr>
          <a:xfrm>
            <a:off x="81098" y="2818814"/>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72" name="图形 71" descr="文档"/>
          <p:cNvPicPr>
            <a:picLocks noChangeAspect="1"/>
          </p:cNvPicPr>
          <p:nvPr/>
        </p:nvPicPr>
        <p:blipFill>
          <a:blip r:embed="rId5"/>
          <a:stretch>
            <a:fillRect/>
          </a:stretch>
        </p:blipFill>
        <p:spPr>
          <a:xfrm>
            <a:off x="4211801" y="4139418"/>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74" name="图形 73" descr="文档"/>
          <p:cNvPicPr>
            <a:picLocks noChangeAspect="1"/>
          </p:cNvPicPr>
          <p:nvPr/>
        </p:nvPicPr>
        <p:blipFill>
          <a:blip r:embed="rId5"/>
          <a:stretch>
            <a:fillRect/>
          </a:stretch>
        </p:blipFill>
        <p:spPr>
          <a:xfrm>
            <a:off x="2926350" y="5747912"/>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81" name="图形 80" descr="文档"/>
          <p:cNvPicPr>
            <a:picLocks noChangeAspect="1"/>
          </p:cNvPicPr>
          <p:nvPr/>
        </p:nvPicPr>
        <p:blipFill>
          <a:blip r:embed="rId4"/>
          <a:stretch>
            <a:fillRect/>
          </a:stretch>
        </p:blipFill>
        <p:spPr>
          <a:xfrm>
            <a:off x="4888330" y="746648"/>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cxnSp>
        <p:nvCxnSpPr>
          <p:cNvPr id="3" name="直接连接符 2"/>
          <p:cNvCxnSpPr>
            <a:stCxn id="10" idx="2"/>
          </p:cNvCxnSpPr>
          <p:nvPr/>
        </p:nvCxnSpPr>
        <p:spPr>
          <a:xfrm flipH="1" flipV="1">
            <a:off x="2130641" y="1478637"/>
            <a:ext cx="1804054" cy="1649755"/>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7" name="直接连接符 6"/>
          <p:cNvCxnSpPr>
            <a:stCxn id="10" idx="2"/>
          </p:cNvCxnSpPr>
          <p:nvPr/>
        </p:nvCxnSpPr>
        <p:spPr>
          <a:xfrm flipH="1" flipV="1">
            <a:off x="1857851" y="2899792"/>
            <a:ext cx="2076844" cy="228600"/>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11" name="直接连接符 10"/>
          <p:cNvCxnSpPr>
            <a:stCxn id="10" idx="2"/>
          </p:cNvCxnSpPr>
          <p:nvPr/>
        </p:nvCxnSpPr>
        <p:spPr>
          <a:xfrm flipH="1">
            <a:off x="1422400" y="3128392"/>
            <a:ext cx="2512295" cy="1200672"/>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14" name="直接连接符 13"/>
          <p:cNvCxnSpPr>
            <a:stCxn id="10" idx="2"/>
          </p:cNvCxnSpPr>
          <p:nvPr/>
        </p:nvCxnSpPr>
        <p:spPr>
          <a:xfrm flipH="1">
            <a:off x="2237362" y="3128392"/>
            <a:ext cx="1697333" cy="2105089"/>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16" name="直接连接符 15"/>
          <p:cNvCxnSpPr>
            <a:stCxn id="10" idx="2"/>
          </p:cNvCxnSpPr>
          <p:nvPr/>
        </p:nvCxnSpPr>
        <p:spPr>
          <a:xfrm flipH="1">
            <a:off x="807396" y="3128392"/>
            <a:ext cx="3127299" cy="297309"/>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sp>
        <p:nvSpPr>
          <p:cNvPr id="17" name="矩形 16"/>
          <p:cNvSpPr/>
          <p:nvPr/>
        </p:nvSpPr>
        <p:spPr>
          <a:xfrm>
            <a:off x="2277163" y="807304"/>
            <a:ext cx="2031326" cy="646331"/>
          </a:xfrm>
          <a:prstGeom prst="rect">
            <a:avLst/>
          </a:prstGeom>
          <a:solidFill>
            <a:schemeClr val="bg1"/>
          </a:solidFill>
        </p:spPr>
        <p:txBody>
          <a:bodyPr wrap="none" lIns="91440" tIns="45720" rIns="91440" bIns="45720" rtlCol="0" anchor="ctr" anchorCtr="1">
            <a:spAutoFit/>
          </a:bodyPr>
          <a:lstStyle/>
          <a:p>
            <a:pPr algn="ctr"/>
            <a:r>
              <a:rPr lang="zh-CN" altLang="en-US" sz="3600" b="1" dirty="0">
                <a:ln w="9525">
                  <a:solidFill>
                    <a:schemeClr val="bg1"/>
                  </a:solidFill>
                  <a:prstDash val="solid"/>
                </a:ln>
                <a:solidFill>
                  <a:srgbClr val="5EBCDF"/>
                </a:solidFill>
                <a:effectLst>
                  <a:outerShdw blurRad="12700" dist="38100" dir="2700000" algn="tl" rotWithShape="0">
                    <a:schemeClr val="bg1">
                      <a:lumMod val="50000"/>
                    </a:schemeClr>
                  </a:outerShdw>
                </a:effectLst>
              </a:rPr>
              <a:t>参考文献</a:t>
            </a:r>
            <a:endParaRPr lang="zh-CN" altLang="en-US" sz="3600" b="1" cap="none" spc="0" dirty="0">
              <a:ln w="9525">
                <a:solidFill>
                  <a:schemeClr val="bg1"/>
                </a:solidFill>
                <a:prstDash val="solid"/>
              </a:ln>
              <a:solidFill>
                <a:srgbClr val="5EBCDF"/>
              </a:solidFill>
              <a:effectLst>
                <a:outerShdw blurRad="12700" dist="38100" dir="2700000" algn="tl" rotWithShape="0">
                  <a:schemeClr val="bg1">
                    <a:lumMod val="50000"/>
                  </a:schemeClr>
                </a:outerShdw>
              </a:effectLst>
            </a:endParaRPr>
          </a:p>
        </p:txBody>
      </p:sp>
      <p:cxnSp>
        <p:nvCxnSpPr>
          <p:cNvPr id="5" name="直接连接符 4"/>
          <p:cNvCxnSpPr>
            <a:stCxn id="10" idx="7"/>
          </p:cNvCxnSpPr>
          <p:nvPr/>
        </p:nvCxnSpPr>
        <p:spPr>
          <a:xfrm flipV="1">
            <a:off x="5105429" y="1570129"/>
            <a:ext cx="32616" cy="1073329"/>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2" name="直接连接符 11"/>
          <p:cNvCxnSpPr>
            <a:stCxn id="10" idx="7"/>
          </p:cNvCxnSpPr>
          <p:nvPr/>
        </p:nvCxnSpPr>
        <p:spPr>
          <a:xfrm flipV="1">
            <a:off x="5105429" y="2294059"/>
            <a:ext cx="1402074" cy="349399"/>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5" name="直接连接符 14"/>
          <p:cNvCxnSpPr>
            <a:stCxn id="10" idx="7"/>
          </p:cNvCxnSpPr>
          <p:nvPr/>
        </p:nvCxnSpPr>
        <p:spPr>
          <a:xfrm>
            <a:off x="5105429" y="2643458"/>
            <a:ext cx="2180588" cy="64367"/>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9" name="直接连接符 18"/>
          <p:cNvCxnSpPr>
            <a:stCxn id="10" idx="7"/>
          </p:cNvCxnSpPr>
          <p:nvPr/>
        </p:nvCxnSpPr>
        <p:spPr>
          <a:xfrm>
            <a:off x="5105429" y="2643458"/>
            <a:ext cx="1684477" cy="1651076"/>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sp>
        <p:nvSpPr>
          <p:cNvPr id="87" name="矩形 86"/>
          <p:cNvSpPr/>
          <p:nvPr/>
        </p:nvSpPr>
        <p:spPr>
          <a:xfrm>
            <a:off x="5985288" y="802477"/>
            <a:ext cx="2031326" cy="646331"/>
          </a:xfrm>
          <a:prstGeom prst="rect">
            <a:avLst/>
          </a:prstGeom>
          <a:solidFill>
            <a:schemeClr val="bg1"/>
          </a:solidFill>
        </p:spPr>
        <p:txBody>
          <a:bodyPr wrap="none" lIns="91440" tIns="45720" rIns="91440" bIns="45720" rtlCol="0" anchor="ctr" anchorCtr="1">
            <a:spAutoFit/>
          </a:bodyPr>
          <a:lstStyle/>
          <a:p>
            <a:pPr algn="ctr"/>
            <a:r>
              <a:rPr lang="zh-CN" altLang="en-US" sz="3600" b="1" dirty="0">
                <a:ln w="9525">
                  <a:solidFill>
                    <a:schemeClr val="bg1"/>
                  </a:solidFill>
                  <a:prstDash val="solid"/>
                </a:ln>
                <a:solidFill>
                  <a:srgbClr val="61BB8A"/>
                </a:solidFill>
                <a:effectLst>
                  <a:outerShdw blurRad="12700" dist="38100" dir="2700000" algn="tl" rotWithShape="0">
                    <a:schemeClr val="bg1">
                      <a:lumMod val="50000"/>
                    </a:schemeClr>
                  </a:outerShdw>
                </a:effectLst>
              </a:rPr>
              <a:t>施引文献</a:t>
            </a:r>
            <a:endParaRPr lang="zh-CN" altLang="en-US" sz="3600" b="1" cap="none" spc="0" dirty="0">
              <a:ln w="9525">
                <a:solidFill>
                  <a:schemeClr val="bg1"/>
                </a:solidFill>
                <a:prstDash val="solid"/>
              </a:ln>
              <a:solidFill>
                <a:srgbClr val="61BB8A"/>
              </a:solidFill>
              <a:effectLst>
                <a:outerShdw blurRad="12700" dist="38100" dir="2700000" algn="tl" rotWithShape="0">
                  <a:schemeClr val="bg1">
                    <a:lumMod val="50000"/>
                  </a:schemeClr>
                </a:outerShdw>
              </a:effectLst>
            </a:endParaRPr>
          </a:p>
        </p:txBody>
      </p:sp>
      <p:sp>
        <p:nvSpPr>
          <p:cNvPr id="30" name="îśḷïḓê"/>
          <p:cNvSpPr/>
          <p:nvPr/>
        </p:nvSpPr>
        <p:spPr>
          <a:xfrm>
            <a:off x="-514792" y="6765614"/>
            <a:ext cx="13716000" cy="92386"/>
          </a:xfrm>
          <a:prstGeom prst="rect">
            <a:avLst/>
          </a:prstGeom>
          <a:solidFill>
            <a:srgbClr val="666666"/>
          </a:solidFill>
          <a:ln w="3175">
            <a:noFill/>
            <a:prstDash val="solid"/>
            <a:round/>
          </a:ln>
          <a:effectLst/>
        </p:spPr>
        <p:txBody>
          <a:bodyPr vert="horz" wrap="square" lIns="121920" tIns="60960" rIns="121920" bIns="60960" anchor="t" anchorCtr="0" compatLnSpc="1">
            <a:normAutofit fontScale="25000" lnSpcReduction="20000"/>
          </a:bodyPr>
          <a:lstStyle/>
          <a:p>
            <a:pPr algn="r"/>
            <a:endParaRPr sz="2000" b="1">
              <a:solidFill>
                <a:schemeClr val="bg1"/>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1">
            <a:extLst>
              <a:ext uri="{28A0092B-C50C-407E-A947-70E740481C1C}">
                <a14:useLocalDpi xmlns:a14="http://schemas.microsoft.com/office/drawing/2010/main" val="0"/>
              </a:ext>
            </a:extLst>
          </a:blip>
          <a:srcRect t="3425"/>
          <a:stretch>
            <a:fillRect/>
          </a:stretch>
        </p:blipFill>
        <p:spPr>
          <a:xfrm>
            <a:off x="5580112" y="836712"/>
            <a:ext cx="3320597" cy="5701148"/>
          </a:xfrm>
          <a:prstGeom prst="rect">
            <a:avLst/>
          </a:prstGeom>
        </p:spPr>
      </p:pic>
      <p:sp>
        <p:nvSpPr>
          <p:cNvPr id="2" name="Title 1"/>
          <p:cNvSpPr>
            <a:spLocks noGrp="1"/>
          </p:cNvSpPr>
          <p:nvPr>
            <p:ph type="title"/>
          </p:nvPr>
        </p:nvSpPr>
        <p:spPr>
          <a:xfrm>
            <a:off x="494835" y="27069"/>
            <a:ext cx="8144647" cy="679419"/>
          </a:xfrm>
        </p:spPr>
        <p:txBody>
          <a:bodyPr anchor="ctr"/>
          <a:lstStyle/>
          <a:p>
            <a:r>
              <a:rPr lang="zh-CN" altLang="en-US" dirty="0">
                <a:solidFill>
                  <a:srgbClr val="6817FF"/>
                </a:solidFill>
              </a:rPr>
              <a:t>科睿唯安微信公众号</a:t>
            </a:r>
            <a:r>
              <a:rPr lang="en-US" altLang="zh-CN" dirty="0">
                <a:solidFill>
                  <a:srgbClr val="6817FF"/>
                </a:solidFill>
              </a:rPr>
              <a:t>——</a:t>
            </a:r>
            <a:r>
              <a:rPr lang="zh-CN" altLang="en-US" dirty="0">
                <a:solidFill>
                  <a:srgbClr val="6817FF"/>
                </a:solidFill>
              </a:rPr>
              <a:t>一站式科研信息解决方案</a:t>
            </a:r>
            <a:endParaRPr lang="zh-CN" altLang="en-US" dirty="0">
              <a:solidFill>
                <a:srgbClr val="6817FF"/>
              </a:solidFill>
            </a:endParaRPr>
          </a:p>
        </p:txBody>
      </p:sp>
      <p:pic>
        <p:nvPicPr>
          <p:cNvPr id="3" name="图片 4"/>
          <p:cNvPicPr>
            <a:picLocks noChangeAspect="1"/>
          </p:cNvPicPr>
          <p:nvPr/>
        </p:nvPicPr>
        <p:blipFill>
          <a:blip r:embed="rId2"/>
          <a:stretch>
            <a:fillRect/>
          </a:stretch>
        </p:blipFill>
        <p:spPr>
          <a:xfrm>
            <a:off x="1024622" y="908624"/>
            <a:ext cx="2719445" cy="2725881"/>
          </a:xfrm>
          <a:prstGeom prst="rect">
            <a:avLst/>
          </a:prstGeom>
        </p:spPr>
      </p:pic>
      <p:sp>
        <p:nvSpPr>
          <p:cNvPr id="5" name="Rectangle 4"/>
          <p:cNvSpPr/>
          <p:nvPr/>
        </p:nvSpPr>
        <p:spPr bwMode="auto">
          <a:xfrm>
            <a:off x="5850984" y="4653136"/>
            <a:ext cx="1097280" cy="333993"/>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lstStyle/>
          <a:p>
            <a:pPr fontAlgn="base">
              <a:spcBef>
                <a:spcPct val="50000"/>
              </a:spcBef>
              <a:spcAft>
                <a:spcPct val="0"/>
              </a:spcAft>
            </a:pPr>
            <a:endParaRPr lang="zh-CN" altLang="en-US" sz="2400">
              <a:solidFill>
                <a:srgbClr val="000000"/>
              </a:solidFill>
            </a:endParaRPr>
          </a:p>
        </p:txBody>
      </p:sp>
      <p:sp>
        <p:nvSpPr>
          <p:cNvPr id="6" name="Rectangle 5"/>
          <p:cNvSpPr/>
          <p:nvPr/>
        </p:nvSpPr>
        <p:spPr bwMode="auto">
          <a:xfrm>
            <a:off x="5868144" y="6189279"/>
            <a:ext cx="1097280" cy="333993"/>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lstStyle/>
          <a:p>
            <a:pPr fontAlgn="base">
              <a:spcBef>
                <a:spcPct val="50000"/>
              </a:spcBef>
              <a:spcAft>
                <a:spcPct val="0"/>
              </a:spcAft>
            </a:pPr>
            <a:endParaRPr lang="zh-CN" altLang="en-US" sz="2400">
              <a:solidFill>
                <a:srgbClr val="000000"/>
              </a:solidFill>
            </a:endParaRPr>
          </a:p>
        </p:txBody>
      </p:sp>
      <p:sp>
        <p:nvSpPr>
          <p:cNvPr id="7" name="Rectangle 6"/>
          <p:cNvSpPr/>
          <p:nvPr/>
        </p:nvSpPr>
        <p:spPr bwMode="auto">
          <a:xfrm>
            <a:off x="5850984" y="5373216"/>
            <a:ext cx="1097280" cy="333993"/>
          </a:xfrm>
          <a:prstGeom prst="rect">
            <a:avLst/>
          </a:prstGeom>
          <a:noFill/>
          <a:ln w="38100" cap="flat" cmpd="sng" algn="ctr">
            <a:solidFill>
              <a:srgbClr val="6817FF"/>
            </a:solidFill>
            <a:prstDash val="solid"/>
            <a:round/>
            <a:headEnd type="none" w="med" len="med"/>
            <a:tailEnd type="none" w="med" len="med"/>
          </a:ln>
          <a:effectLst/>
        </p:spPr>
        <p:txBody>
          <a:bodyPr vert="horz" wrap="square" lIns="0" tIns="0" rIns="182880" bIns="0" numCol="1" rtlCol="0" anchor="t" anchorCtr="0" compatLnSpc="1"/>
          <a:lstStyle/>
          <a:p>
            <a:pPr fontAlgn="base">
              <a:spcBef>
                <a:spcPct val="50000"/>
              </a:spcBef>
              <a:spcAft>
                <a:spcPct val="0"/>
              </a:spcAft>
            </a:pPr>
            <a:endParaRPr lang="zh-CN" altLang="en-US" sz="2400">
              <a:solidFill>
                <a:srgbClr val="000000"/>
              </a:solidFill>
            </a:endParaRPr>
          </a:p>
        </p:txBody>
      </p:sp>
      <p:sp>
        <p:nvSpPr>
          <p:cNvPr id="9" name="右箭头 7"/>
          <p:cNvSpPr/>
          <p:nvPr/>
        </p:nvSpPr>
        <p:spPr bwMode="auto">
          <a:xfrm rot="1943414">
            <a:off x="3936679" y="5592726"/>
            <a:ext cx="2020123" cy="491524"/>
          </a:xfrm>
          <a:prstGeom prst="rightArrow">
            <a:avLst/>
          </a:prstGeom>
          <a:solidFill>
            <a:srgbClr val="6817FF"/>
          </a:solidFill>
          <a:ln w="25400" cap="flat" cmpd="sng" algn="ctr">
            <a:noFill/>
            <a:prstDash val="solid"/>
            <a:round/>
            <a:headEnd type="none" w="med" len="med"/>
            <a:tailEnd type="none" w="med" len="med"/>
          </a:ln>
          <a:effectLst/>
        </p:spPr>
        <p:txBody>
          <a:bodyPr vert="horz" wrap="square" lIns="0" tIns="0" rIns="182880" bIns="0" numCol="1" rtlCol="0" anchor="t" anchorCtr="0" compatLnSpc="1"/>
          <a:lstStyle/>
          <a:p>
            <a:pPr defTabSz="913765" fontAlgn="base">
              <a:spcBef>
                <a:spcPct val="50000"/>
              </a:spcBef>
              <a:spcAft>
                <a:spcPct val="0"/>
              </a:spcAft>
            </a:pPr>
            <a:endParaRPr lang="zh-CN" altLang="en-US" sz="2400">
              <a:solidFill>
                <a:srgbClr val="000000"/>
              </a:solidFill>
            </a:endParaRPr>
          </a:p>
        </p:txBody>
      </p:sp>
      <p:sp>
        <p:nvSpPr>
          <p:cNvPr id="10" name="TextBox 9"/>
          <p:cNvSpPr txBox="1"/>
          <p:nvPr/>
        </p:nvSpPr>
        <p:spPr>
          <a:xfrm>
            <a:off x="851070" y="4043057"/>
            <a:ext cx="3511392" cy="1477328"/>
          </a:xfrm>
          <a:prstGeom prst="rect">
            <a:avLst/>
          </a:prstGeom>
          <a:solidFill>
            <a:srgbClr val="6817FF"/>
          </a:solidFill>
        </p:spPr>
        <p:txBody>
          <a:bodyPr wrap="square" rtlCol="0">
            <a:spAutoFit/>
          </a:bodyPr>
          <a:lstStyle/>
          <a:p>
            <a:pPr defTabSz="457200"/>
            <a:r>
              <a:rPr lang="zh-CN" altLang="en-US" dirty="0">
                <a:solidFill>
                  <a:srgbClr val="FFFFFF"/>
                </a:solidFill>
                <a:latin typeface="Microsoft YaHei UI" panose="020B0503020204020204" pitchFamily="34" charset="-122"/>
                <a:ea typeface="Microsoft YaHei UI" panose="020B0503020204020204" pitchFamily="34" charset="-122"/>
              </a:rPr>
              <a:t>下拉菜单</a:t>
            </a:r>
            <a:r>
              <a:rPr lang="en-US" altLang="zh-CN" dirty="0">
                <a:solidFill>
                  <a:srgbClr val="FFFFFF"/>
                </a:solidFill>
                <a:latin typeface="Microsoft YaHei UI" panose="020B0503020204020204" pitchFamily="34" charset="-122"/>
                <a:ea typeface="Microsoft YaHei UI" panose="020B0503020204020204" pitchFamily="34" charset="-122"/>
              </a:rPr>
              <a:t>——</a:t>
            </a:r>
            <a:r>
              <a:rPr lang="zh-CN" altLang="en-US" dirty="0">
                <a:solidFill>
                  <a:srgbClr val="FFFFFF"/>
                </a:solidFill>
                <a:latin typeface="Microsoft YaHei UI" panose="020B0503020204020204" pitchFamily="34" charset="-122"/>
                <a:ea typeface="Microsoft YaHei UI" panose="020B0503020204020204" pitchFamily="34" charset="-122"/>
              </a:rPr>
              <a:t>在线学院，</a:t>
            </a:r>
            <a:endParaRPr lang="en-US" altLang="zh-CN" dirty="0">
              <a:solidFill>
                <a:srgbClr val="FFFFFF"/>
              </a:solidFill>
              <a:latin typeface="Microsoft YaHei UI" panose="020B0503020204020204" pitchFamily="34" charset="-122"/>
              <a:ea typeface="Microsoft YaHei UI" panose="020B0503020204020204" pitchFamily="34" charset="-122"/>
            </a:endParaRPr>
          </a:p>
          <a:p>
            <a:pPr defTabSz="457200"/>
            <a:r>
              <a:rPr lang="zh-CN" altLang="en-US" dirty="0">
                <a:solidFill>
                  <a:srgbClr val="FFFFFF"/>
                </a:solidFill>
                <a:latin typeface="Microsoft YaHei UI" panose="020B0503020204020204" pitchFamily="34" charset="-122"/>
                <a:ea typeface="Microsoft YaHei UI" panose="020B0503020204020204" pitchFamily="34" charset="-122"/>
              </a:rPr>
              <a:t>电脑或手机均无障碍登录</a:t>
            </a:r>
            <a:endParaRPr lang="en-US" altLang="zh-CN" dirty="0">
              <a:solidFill>
                <a:srgbClr val="FFFFFF"/>
              </a:solidFill>
              <a:latin typeface="Microsoft YaHei UI" panose="020B0503020204020204" pitchFamily="34" charset="-122"/>
              <a:ea typeface="Microsoft YaHei UI" panose="020B0503020204020204" pitchFamily="34" charset="-122"/>
            </a:endParaRPr>
          </a:p>
          <a:p>
            <a:pPr defTabSz="457200"/>
            <a:r>
              <a:rPr lang="zh-CN" altLang="en-US" dirty="0">
                <a:solidFill>
                  <a:srgbClr val="FFFFFF"/>
                </a:solidFill>
                <a:latin typeface="Microsoft YaHei UI" panose="020B0503020204020204" pitchFamily="34" charset="-122"/>
                <a:ea typeface="Microsoft YaHei UI" panose="020B0503020204020204" pitchFamily="34" charset="-122"/>
              </a:rPr>
              <a:t>既有干货满满的</a:t>
            </a:r>
            <a:r>
              <a:rPr lang="en-US" altLang="zh-CN" dirty="0">
                <a:solidFill>
                  <a:srgbClr val="FFFFFF"/>
                </a:solidFill>
                <a:latin typeface="Microsoft YaHei UI" panose="020B0503020204020204" pitchFamily="34" charset="-122"/>
                <a:ea typeface="Microsoft YaHei UI" panose="020B0503020204020204" pitchFamily="34" charset="-122"/>
              </a:rPr>
              <a:t>WOS</a:t>
            </a:r>
            <a:r>
              <a:rPr lang="zh-CN" altLang="en-US" dirty="0">
                <a:solidFill>
                  <a:srgbClr val="FFFFFF"/>
                </a:solidFill>
                <a:latin typeface="Microsoft YaHei UI" panose="020B0503020204020204" pitchFamily="34" charset="-122"/>
                <a:ea typeface="Microsoft YaHei UI" panose="020B0503020204020204" pitchFamily="34" charset="-122"/>
              </a:rPr>
              <a:t>在线大讲堂</a:t>
            </a:r>
            <a:endParaRPr lang="en-US" altLang="zh-CN" dirty="0">
              <a:solidFill>
                <a:srgbClr val="FFFFFF"/>
              </a:solidFill>
              <a:latin typeface="Microsoft YaHei UI" panose="020B0503020204020204" pitchFamily="34" charset="-122"/>
              <a:ea typeface="Microsoft YaHei UI" panose="020B0503020204020204" pitchFamily="34" charset="-122"/>
            </a:endParaRPr>
          </a:p>
          <a:p>
            <a:pPr defTabSz="457200"/>
            <a:r>
              <a:rPr lang="zh-CN" altLang="en-US" dirty="0">
                <a:solidFill>
                  <a:srgbClr val="FFFFFF"/>
                </a:solidFill>
                <a:latin typeface="Microsoft YaHei UI" panose="020B0503020204020204" pitchFamily="34" charset="-122"/>
                <a:ea typeface="Microsoft YaHei UI" panose="020B0503020204020204" pitchFamily="34" charset="-122"/>
              </a:rPr>
              <a:t>又有随时随地几分钟学到小技巧的微课堂！</a:t>
            </a:r>
            <a:endParaRPr lang="zh-CN" altLang="en-US" dirty="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1">
            <a:extLst>
              <a:ext uri="{28A0092B-C50C-407E-A947-70E740481C1C}">
                <a14:useLocalDpi xmlns:a14="http://schemas.microsoft.com/office/drawing/2010/main" val="0"/>
              </a:ext>
            </a:extLst>
          </a:blip>
          <a:srcRect t="3460" b="1839"/>
          <a:stretch>
            <a:fillRect/>
          </a:stretch>
        </p:blipFill>
        <p:spPr>
          <a:xfrm>
            <a:off x="5292080" y="1052736"/>
            <a:ext cx="3439721" cy="579100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3616"/>
          <a:stretch>
            <a:fillRect/>
          </a:stretch>
        </p:blipFill>
        <p:spPr>
          <a:xfrm>
            <a:off x="323528" y="940250"/>
            <a:ext cx="3445283" cy="590349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74226" y="133856"/>
            <a:ext cx="8394485" cy="679419"/>
          </a:xfrm>
        </p:spPr>
        <p:txBody>
          <a:bodyPr/>
          <a:lstStyle/>
          <a:p>
            <a:r>
              <a:rPr lang="zh-CN" altLang="en-US" dirty="0">
                <a:solidFill>
                  <a:srgbClr val="6817FF"/>
                </a:solidFill>
              </a:rPr>
              <a:t>科睿唯安微信公众号</a:t>
            </a:r>
            <a:r>
              <a:rPr lang="en-US" altLang="zh-CN" dirty="0">
                <a:solidFill>
                  <a:srgbClr val="6817FF"/>
                </a:solidFill>
              </a:rPr>
              <a:t>——</a:t>
            </a:r>
            <a:r>
              <a:rPr lang="zh-CN" altLang="en-US" dirty="0">
                <a:solidFill>
                  <a:srgbClr val="6817FF"/>
                </a:solidFill>
              </a:rPr>
              <a:t>一站式科研信息解决方案</a:t>
            </a:r>
            <a:endParaRPr lang="zh-CN" altLang="en-US" dirty="0">
              <a:solidFill>
                <a:srgbClr val="6817FF"/>
              </a:solidFill>
            </a:endParaRPr>
          </a:p>
        </p:txBody>
      </p:sp>
      <p:sp>
        <p:nvSpPr>
          <p:cNvPr id="5" name="TextBox 4"/>
          <p:cNvSpPr txBox="1"/>
          <p:nvPr/>
        </p:nvSpPr>
        <p:spPr>
          <a:xfrm>
            <a:off x="310128" y="813275"/>
            <a:ext cx="3458683" cy="646331"/>
          </a:xfrm>
          <a:prstGeom prst="rect">
            <a:avLst/>
          </a:prstGeom>
          <a:solidFill>
            <a:srgbClr val="6817FF"/>
          </a:solidFill>
        </p:spPr>
        <p:txBody>
          <a:bodyPr wrap="square" rtlCol="0">
            <a:spAutoFit/>
          </a:bodyPr>
          <a:lstStyle/>
          <a:p>
            <a:pPr defTabSz="457200"/>
            <a:r>
              <a:rPr lang="en-US" altLang="zh-CN" dirty="0">
                <a:solidFill>
                  <a:srgbClr val="FFFFFF"/>
                </a:solidFill>
                <a:latin typeface="Microsoft YaHei UI" panose="020B0503020204020204" pitchFamily="34" charset="-122"/>
                <a:ea typeface="Microsoft YaHei UI" panose="020B0503020204020204" pitchFamily="34" charset="-122"/>
              </a:rPr>
              <a:t>WOS</a:t>
            </a:r>
            <a:r>
              <a:rPr lang="zh-CN" altLang="en-US" dirty="0">
                <a:solidFill>
                  <a:srgbClr val="FFFFFF"/>
                </a:solidFill>
                <a:latin typeface="Microsoft YaHei UI" panose="020B0503020204020204" pitchFamily="34" charset="-122"/>
                <a:ea typeface="Microsoft YaHei UI" panose="020B0503020204020204" pitchFamily="34" charset="-122"/>
              </a:rPr>
              <a:t>在线大讲堂</a:t>
            </a:r>
            <a:endParaRPr lang="en-US" altLang="zh-CN" dirty="0">
              <a:solidFill>
                <a:srgbClr val="FFFFFF"/>
              </a:solidFill>
              <a:latin typeface="Microsoft YaHei UI" panose="020B0503020204020204" pitchFamily="34" charset="-122"/>
              <a:ea typeface="Microsoft YaHei UI" panose="020B0503020204020204" pitchFamily="34" charset="-122"/>
            </a:endParaRPr>
          </a:p>
          <a:p>
            <a:pPr defTabSz="457200"/>
            <a:r>
              <a:rPr lang="en-US" altLang="zh-CN" dirty="0">
                <a:solidFill>
                  <a:srgbClr val="FFFFFF"/>
                </a:solidFill>
                <a:latin typeface="Microsoft YaHei UI" panose="020B0503020204020204" pitchFamily="34" charset="-122"/>
                <a:ea typeface="Microsoft YaHei UI" panose="020B0503020204020204" pitchFamily="34" charset="-122"/>
              </a:rPr>
              <a:t>          ——</a:t>
            </a:r>
            <a:r>
              <a:rPr lang="zh-CN" altLang="en-US" dirty="0">
                <a:solidFill>
                  <a:srgbClr val="FFFFFF"/>
                </a:solidFill>
                <a:latin typeface="Microsoft YaHei UI" panose="020B0503020204020204" pitchFamily="34" charset="-122"/>
                <a:ea typeface="Microsoft YaHei UI" panose="020B0503020204020204" pitchFamily="34" charset="-122"/>
              </a:rPr>
              <a:t>大咖在线的主题讲座</a:t>
            </a:r>
            <a:endParaRPr lang="zh-CN" altLang="en-US" dirty="0">
              <a:solidFill>
                <a:srgbClr val="FFFFFF"/>
              </a:solidFill>
            </a:endParaRPr>
          </a:p>
        </p:txBody>
      </p:sp>
      <p:sp>
        <p:nvSpPr>
          <p:cNvPr id="6" name="TextBox 5"/>
          <p:cNvSpPr txBox="1"/>
          <p:nvPr/>
        </p:nvSpPr>
        <p:spPr>
          <a:xfrm>
            <a:off x="5280825" y="802934"/>
            <a:ext cx="3458683" cy="646331"/>
          </a:xfrm>
          <a:prstGeom prst="rect">
            <a:avLst/>
          </a:prstGeom>
          <a:solidFill>
            <a:srgbClr val="6817FF"/>
          </a:solidFill>
        </p:spPr>
        <p:txBody>
          <a:bodyPr wrap="square" rtlCol="0">
            <a:spAutoFit/>
          </a:bodyPr>
          <a:lstStyle/>
          <a:p>
            <a:pPr defTabSz="457200"/>
            <a:r>
              <a:rPr lang="zh-CN" altLang="en-US" dirty="0">
                <a:solidFill>
                  <a:srgbClr val="FFFFFF"/>
                </a:solidFill>
                <a:latin typeface="Microsoft YaHei UI" panose="020B0503020204020204" pitchFamily="34" charset="-122"/>
                <a:ea typeface="Microsoft YaHei UI" panose="020B0503020204020204" pitchFamily="34" charset="-122"/>
              </a:rPr>
              <a:t>微课堂</a:t>
            </a:r>
            <a:r>
              <a:rPr lang="en-US" altLang="zh-CN" dirty="0">
                <a:solidFill>
                  <a:srgbClr val="FFFFFF"/>
                </a:solidFill>
                <a:latin typeface="Microsoft YaHei UI" panose="020B0503020204020204" pitchFamily="34" charset="-122"/>
                <a:ea typeface="Microsoft YaHei UI" panose="020B0503020204020204" pitchFamily="34" charset="-122"/>
              </a:rPr>
              <a:t>        </a:t>
            </a:r>
            <a:endParaRPr lang="en-US" altLang="zh-CN" dirty="0">
              <a:solidFill>
                <a:srgbClr val="FFFFFF"/>
              </a:solidFill>
              <a:latin typeface="Microsoft YaHei UI" panose="020B0503020204020204" pitchFamily="34" charset="-122"/>
              <a:ea typeface="Microsoft YaHei UI" panose="020B0503020204020204" pitchFamily="34" charset="-122"/>
            </a:endParaRPr>
          </a:p>
          <a:p>
            <a:pPr defTabSz="457200"/>
            <a:r>
              <a:rPr lang="en-US" altLang="zh-CN" dirty="0">
                <a:solidFill>
                  <a:srgbClr val="FFFFFF"/>
                </a:solidFill>
                <a:latin typeface="Microsoft YaHei UI" panose="020B0503020204020204" pitchFamily="34" charset="-122"/>
                <a:ea typeface="Microsoft YaHei UI" panose="020B0503020204020204" pitchFamily="34" charset="-122"/>
              </a:rPr>
              <a:t>               ——</a:t>
            </a:r>
            <a:r>
              <a:rPr lang="zh-CN" altLang="en-US" dirty="0">
                <a:solidFill>
                  <a:srgbClr val="FFFFFF"/>
                </a:solidFill>
                <a:latin typeface="Microsoft YaHei UI" panose="020B0503020204020204" pitchFamily="34" charset="-122"/>
                <a:ea typeface="Microsoft YaHei UI" panose="020B0503020204020204" pitchFamily="34" charset="-122"/>
              </a:rPr>
              <a:t>小视频，大智慧</a:t>
            </a:r>
            <a:endParaRPr lang="zh-CN" altLang="en-US" dirty="0">
              <a:solidFill>
                <a:srgbClr val="FFFFFF"/>
              </a:solidFill>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Placeholder 6"/>
          <p:cNvSpPr>
            <a:spLocks noGrp="1"/>
          </p:cNvSpPr>
          <p:nvPr>
            <p:ph type="body" sz="quarter" idx="10"/>
          </p:nvPr>
        </p:nvSpPr>
        <p:spPr>
          <a:xfrm>
            <a:off x="434022" y="2276872"/>
            <a:ext cx="4928134" cy="2428875"/>
          </a:xfrm>
        </p:spPr>
        <p:txBody>
          <a:bodyPr/>
          <a:lstStyle/>
          <a:p>
            <a:r>
              <a:rPr lang="zh-CN" altLang="en-US" sz="2000" b="1" dirty="0">
                <a:latin typeface="微软雅黑" panose="020B0503020204020204" pitchFamily="34" charset="-122"/>
                <a:ea typeface="微软雅黑" panose="020B0503020204020204" pitchFamily="34" charset="-122"/>
              </a:rPr>
              <a:t>李颖</a:t>
            </a:r>
            <a:br>
              <a:rPr lang="en-US" altLang="zh-CN" sz="2000" b="1" dirty="0">
                <a:latin typeface="微软雅黑" panose="020B0503020204020204" pitchFamily="34" charset="-122"/>
                <a:ea typeface="微软雅黑" panose="020B0503020204020204" pitchFamily="34" charset="-122"/>
              </a:rPr>
            </a:br>
            <a:r>
              <a:rPr lang="zh-CN" altLang="en-US" sz="2000" b="1" dirty="0">
                <a:latin typeface="微软雅黑" panose="020B0503020204020204" pitchFamily="34" charset="-122"/>
                <a:ea typeface="微软雅黑" panose="020B0503020204020204" pitchFamily="34" charset="-122"/>
              </a:rPr>
              <a:t>科睿唯安产品与解决方案部</a:t>
            </a:r>
            <a:br>
              <a:rPr lang="en-US" altLang="zh-CN" sz="2000" b="1" dirty="0">
                <a:latin typeface="微软雅黑" panose="020B0503020204020204" pitchFamily="34" charset="-122"/>
                <a:ea typeface="微软雅黑" panose="020B0503020204020204" pitchFamily="34" charset="-122"/>
              </a:rPr>
            </a:br>
            <a:r>
              <a:rPr lang="en-US" altLang="zh-CN" sz="2000" b="1" dirty="0">
                <a:latin typeface="微软雅黑" panose="020B0503020204020204" pitchFamily="34" charset="-122"/>
                <a:ea typeface="微软雅黑" panose="020B0503020204020204" pitchFamily="34" charset="-122"/>
              </a:rPr>
              <a:t>Ying.Li@clarivate.com</a:t>
            </a:r>
            <a:endParaRPr lang="en-US" altLang="zh-CN" sz="2000" b="1" dirty="0">
              <a:latin typeface="微软雅黑" panose="020B0503020204020204" pitchFamily="34" charset="-122"/>
              <a:ea typeface="微软雅黑" panose="020B0503020204020204" pitchFamily="34" charset="-122"/>
            </a:endParaRPr>
          </a:p>
          <a:p>
            <a:pPr eaLnBrk="1" hangingPunct="1"/>
            <a:endParaRPr lang="en-US" altLang="zh-CN" sz="2000" b="1" dirty="0">
              <a:latin typeface="微软雅黑" panose="020B0503020204020204" pitchFamily="34" charset="-122"/>
              <a:ea typeface="微软雅黑" panose="020B0503020204020204" pitchFamily="34" charset="-122"/>
            </a:endParaRPr>
          </a:p>
          <a:p>
            <a:pPr eaLnBrk="1" hangingPunct="1"/>
            <a:r>
              <a:rPr lang="zh-CN" altLang="en-US" sz="2000" b="1" dirty="0">
                <a:latin typeface="微软雅黑" panose="020B0503020204020204" pitchFamily="34" charset="-122"/>
                <a:ea typeface="微软雅黑" panose="020B0503020204020204" pitchFamily="34" charset="-122"/>
              </a:rPr>
              <a:t>技术支持</a:t>
            </a:r>
            <a:r>
              <a:rPr lang="en-US" altLang="zh-CN" sz="2000" b="1" dirty="0">
                <a:latin typeface="微软雅黑" panose="020B0503020204020204" pitchFamily="34" charset="-122"/>
                <a:ea typeface="微软雅黑" panose="020B0503020204020204" pitchFamily="34" charset="-122"/>
              </a:rPr>
              <a:t>Email: ts.support.china@clarivate.com</a:t>
            </a:r>
            <a:br>
              <a:rPr lang="en-US" altLang="zh-CN" sz="2000" b="1" dirty="0">
                <a:latin typeface="微软雅黑" panose="020B0503020204020204" pitchFamily="34" charset="-122"/>
                <a:ea typeface="微软雅黑" panose="020B0503020204020204" pitchFamily="34" charset="-122"/>
              </a:rPr>
            </a:br>
            <a:r>
              <a:rPr lang="zh-CN" altLang="en-US" sz="2000" b="1" dirty="0">
                <a:latin typeface="微软雅黑" panose="020B0503020204020204" pitchFamily="34" charset="-122"/>
                <a:ea typeface="微软雅黑" panose="020B0503020204020204" pitchFamily="34" charset="-122"/>
              </a:rPr>
              <a:t>技术支持热线</a:t>
            </a:r>
            <a:r>
              <a:rPr lang="en-US" altLang="zh-CN" sz="2000" b="1" dirty="0">
                <a:latin typeface="微软雅黑" panose="020B0503020204020204" pitchFamily="34" charset="-122"/>
                <a:ea typeface="微软雅黑" panose="020B0503020204020204" pitchFamily="34" charset="-122"/>
              </a:rPr>
              <a:t>: 4008 822 031 </a:t>
            </a:r>
            <a:br>
              <a:rPr lang="en-US" altLang="zh-CN" b="1" dirty="0">
                <a:latin typeface="微软雅黑" panose="020B0503020204020204" pitchFamily="34" charset="-122"/>
                <a:ea typeface="微软雅黑" panose="020B0503020204020204" pitchFamily="34" charset="-122"/>
              </a:rPr>
            </a:br>
            <a:r>
              <a:rPr lang="en-US" altLang="zh-CN" b="1"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p:txBody>
      </p:sp>
      <p:sp>
        <p:nvSpPr>
          <p:cNvPr id="217091" name="Title 5"/>
          <p:cNvSpPr>
            <a:spLocks noGrp="1"/>
          </p:cNvSpPr>
          <p:nvPr>
            <p:ph type="title"/>
          </p:nvPr>
        </p:nvSpPr>
        <p:spPr>
          <a:xfrm>
            <a:off x="420688" y="1484313"/>
            <a:ext cx="3835400" cy="646112"/>
          </a:xfrm>
        </p:spPr>
        <p:txBody>
          <a:bodyPr anchor="t"/>
          <a:lstStyle/>
          <a:p>
            <a:pPr eaLnBrk="1" hangingPunct="1"/>
            <a:r>
              <a:rPr lang="zh-CN" altLang="en-US" sz="4000" dirty="0">
                <a:latin typeface="微软雅黑" panose="020B0503020204020204" pitchFamily="34" charset="-122"/>
                <a:ea typeface="微软雅黑" panose="020B0503020204020204" pitchFamily="34" charset="-122"/>
                <a:cs typeface="Arial" panose="020B0604020202020204" pitchFamily="34" charset="0"/>
              </a:rPr>
              <a:t>谢谢聆听！</a:t>
            </a:r>
            <a:endParaRPr lang="zh-CN" altLang="zh-CN" sz="40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362156" y="1436042"/>
            <a:ext cx="3251170" cy="32511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stretch>
            <a:fillRect/>
          </a:stretch>
        </p:blipFill>
        <p:spPr>
          <a:xfrm>
            <a:off x="-164592" y="603504"/>
            <a:ext cx="9705673" cy="6011177"/>
          </a:xfrm>
          <a:prstGeom prst="rect">
            <a:avLst/>
          </a:prstGeom>
        </p:spPr>
      </p:pic>
      <p:sp>
        <p:nvSpPr>
          <p:cNvPr id="10" name="椭圆 9"/>
          <p:cNvSpPr/>
          <p:nvPr/>
        </p:nvSpPr>
        <p:spPr>
          <a:xfrm>
            <a:off x="3934695" y="2442592"/>
            <a:ext cx="1371600" cy="1371600"/>
          </a:xfrm>
          <a:prstGeom prst="ellipse">
            <a:avLst/>
          </a:prstGeom>
          <a:solidFill>
            <a:schemeClr val="bg1"/>
          </a:solidFill>
          <a:ln w="190500">
            <a:solidFill>
              <a:srgbClr val="936CDA"/>
            </a:solidFill>
          </a:ln>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图形 5" descr="文档"/>
          <p:cNvPicPr>
            <a:picLocks noChangeAspect="1"/>
          </p:cNvPicPr>
          <p:nvPr/>
        </p:nvPicPr>
        <p:blipFill>
          <a:blip r:embed="rId2"/>
          <a:stretch>
            <a:fillRect/>
          </a:stretch>
        </p:blipFill>
        <p:spPr>
          <a:xfrm>
            <a:off x="4189527" y="2613517"/>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sp>
        <p:nvSpPr>
          <p:cNvPr id="4" name="文本占位符 3"/>
          <p:cNvSpPr>
            <a:spLocks noGrp="1"/>
          </p:cNvSpPr>
          <p:nvPr>
            <p:ph type="body" sz="quarter" idx="13"/>
          </p:nvPr>
        </p:nvSpPr>
        <p:spPr>
          <a:xfrm>
            <a:off x="5489985" y="166340"/>
            <a:ext cx="2697516" cy="92333"/>
          </a:xfrm>
        </p:spPr>
        <p:txBody>
          <a:bodyPr/>
          <a:lstStyle/>
          <a:p>
            <a:endParaRPr lang="zh-CN" altLang="en-US"/>
          </a:p>
        </p:txBody>
      </p:sp>
      <p:pic>
        <p:nvPicPr>
          <p:cNvPr id="35" name="图形 34" descr="文档"/>
          <p:cNvPicPr>
            <a:picLocks noChangeAspect="1"/>
          </p:cNvPicPr>
          <p:nvPr/>
        </p:nvPicPr>
        <p:blipFill>
          <a:blip r:embed="rId3"/>
          <a:stretch>
            <a:fillRect/>
          </a:stretch>
        </p:blipFill>
        <p:spPr>
          <a:xfrm>
            <a:off x="1108935" y="2294059"/>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6" name="图形 45" descr="文档"/>
          <p:cNvPicPr>
            <a:picLocks noChangeAspect="1"/>
          </p:cNvPicPr>
          <p:nvPr/>
        </p:nvPicPr>
        <p:blipFill>
          <a:blip r:embed="rId4"/>
          <a:stretch>
            <a:fillRect/>
          </a:stretch>
        </p:blipFill>
        <p:spPr>
          <a:xfrm>
            <a:off x="7000952" y="1886731"/>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7" name="图形 46" descr="文档"/>
          <p:cNvPicPr>
            <a:picLocks noChangeAspect="1"/>
          </p:cNvPicPr>
          <p:nvPr/>
        </p:nvPicPr>
        <p:blipFill>
          <a:blip r:embed="rId4"/>
          <a:stretch>
            <a:fillRect/>
          </a:stretch>
        </p:blipFill>
        <p:spPr>
          <a:xfrm>
            <a:off x="6207922" y="1427615"/>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0" name="图形 49" descr="文档"/>
          <p:cNvPicPr>
            <a:picLocks noChangeAspect="1"/>
          </p:cNvPicPr>
          <p:nvPr/>
        </p:nvPicPr>
        <p:blipFill>
          <a:blip r:embed="rId4"/>
          <a:stretch>
            <a:fillRect/>
          </a:stretch>
        </p:blipFill>
        <p:spPr>
          <a:xfrm>
            <a:off x="6594287" y="3932851"/>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1" name="图形 50" descr="文档"/>
          <p:cNvPicPr>
            <a:picLocks noChangeAspect="1"/>
          </p:cNvPicPr>
          <p:nvPr/>
        </p:nvPicPr>
        <p:blipFill>
          <a:blip r:embed="rId3"/>
          <a:stretch>
            <a:fillRect/>
          </a:stretch>
        </p:blipFill>
        <p:spPr>
          <a:xfrm>
            <a:off x="1519512" y="4648028"/>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6" name="图形 55" descr="文档"/>
          <p:cNvPicPr>
            <a:picLocks noChangeAspect="1"/>
          </p:cNvPicPr>
          <p:nvPr/>
        </p:nvPicPr>
        <p:blipFill>
          <a:blip r:embed="rId3"/>
          <a:stretch>
            <a:fillRect/>
          </a:stretch>
        </p:blipFill>
        <p:spPr>
          <a:xfrm>
            <a:off x="665715" y="3783821"/>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9" name="图形 58" descr="文档"/>
          <p:cNvPicPr>
            <a:picLocks noChangeAspect="1"/>
          </p:cNvPicPr>
          <p:nvPr/>
        </p:nvPicPr>
        <p:blipFill>
          <a:blip r:embed="rId5"/>
          <a:stretch>
            <a:fillRect/>
          </a:stretch>
        </p:blipFill>
        <p:spPr>
          <a:xfrm>
            <a:off x="4479859" y="5702083"/>
            <a:ext cx="914400" cy="91440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4" name="图形 63" descr="文档"/>
          <p:cNvPicPr>
            <a:picLocks noChangeAspect="1"/>
          </p:cNvPicPr>
          <p:nvPr/>
        </p:nvPicPr>
        <p:blipFill>
          <a:blip r:embed="rId3"/>
          <a:stretch>
            <a:fillRect/>
          </a:stretch>
        </p:blipFill>
        <p:spPr>
          <a:xfrm>
            <a:off x="1365123" y="876620"/>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5" name="图形 64" descr="文档"/>
          <p:cNvPicPr>
            <a:picLocks noChangeAspect="1"/>
          </p:cNvPicPr>
          <p:nvPr/>
        </p:nvPicPr>
        <p:blipFill>
          <a:blip r:embed="rId3"/>
          <a:stretch>
            <a:fillRect/>
          </a:stretch>
        </p:blipFill>
        <p:spPr>
          <a:xfrm>
            <a:off x="81098" y="2818814"/>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72" name="图形 71" descr="文档"/>
          <p:cNvPicPr>
            <a:picLocks noChangeAspect="1"/>
          </p:cNvPicPr>
          <p:nvPr/>
        </p:nvPicPr>
        <p:blipFill>
          <a:blip r:embed="rId6"/>
          <a:stretch>
            <a:fillRect/>
          </a:stretch>
        </p:blipFill>
        <p:spPr>
          <a:xfrm>
            <a:off x="4211801" y="4139418"/>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74" name="图形 73" descr="文档"/>
          <p:cNvPicPr>
            <a:picLocks noChangeAspect="1"/>
          </p:cNvPicPr>
          <p:nvPr/>
        </p:nvPicPr>
        <p:blipFill>
          <a:blip r:embed="rId5"/>
          <a:stretch>
            <a:fillRect/>
          </a:stretch>
        </p:blipFill>
        <p:spPr>
          <a:xfrm>
            <a:off x="2926350" y="5747912"/>
            <a:ext cx="914400" cy="91440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81" name="图形 80" descr="文档"/>
          <p:cNvPicPr>
            <a:picLocks noChangeAspect="1"/>
          </p:cNvPicPr>
          <p:nvPr/>
        </p:nvPicPr>
        <p:blipFill>
          <a:blip r:embed="rId4"/>
          <a:stretch>
            <a:fillRect/>
          </a:stretch>
        </p:blipFill>
        <p:spPr>
          <a:xfrm>
            <a:off x="4888330" y="746648"/>
            <a:ext cx="914400" cy="914400"/>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cxnSp>
        <p:nvCxnSpPr>
          <p:cNvPr id="3" name="直接连接符 2"/>
          <p:cNvCxnSpPr>
            <a:stCxn id="10" idx="2"/>
          </p:cNvCxnSpPr>
          <p:nvPr/>
        </p:nvCxnSpPr>
        <p:spPr>
          <a:xfrm flipH="1" flipV="1">
            <a:off x="2130641" y="1478637"/>
            <a:ext cx="1804054" cy="1649755"/>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7" name="直接连接符 6"/>
          <p:cNvCxnSpPr>
            <a:stCxn id="10" idx="2"/>
          </p:cNvCxnSpPr>
          <p:nvPr/>
        </p:nvCxnSpPr>
        <p:spPr>
          <a:xfrm flipH="1" flipV="1">
            <a:off x="1857851" y="2899792"/>
            <a:ext cx="2076844" cy="228600"/>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11" name="直接连接符 10"/>
          <p:cNvCxnSpPr>
            <a:stCxn id="10" idx="2"/>
          </p:cNvCxnSpPr>
          <p:nvPr/>
        </p:nvCxnSpPr>
        <p:spPr>
          <a:xfrm flipH="1">
            <a:off x="1422400" y="3128392"/>
            <a:ext cx="2512295" cy="1200672"/>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14" name="直接连接符 13"/>
          <p:cNvCxnSpPr>
            <a:stCxn id="10" idx="2"/>
          </p:cNvCxnSpPr>
          <p:nvPr/>
        </p:nvCxnSpPr>
        <p:spPr>
          <a:xfrm flipH="1">
            <a:off x="2237362" y="3128392"/>
            <a:ext cx="1697333" cy="2105089"/>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16" name="直接连接符 15"/>
          <p:cNvCxnSpPr>
            <a:stCxn id="10" idx="2"/>
          </p:cNvCxnSpPr>
          <p:nvPr/>
        </p:nvCxnSpPr>
        <p:spPr>
          <a:xfrm flipH="1">
            <a:off x="807396" y="3128392"/>
            <a:ext cx="3127299" cy="297309"/>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sp>
        <p:nvSpPr>
          <p:cNvPr id="17" name="矩形 16"/>
          <p:cNvSpPr/>
          <p:nvPr/>
        </p:nvSpPr>
        <p:spPr>
          <a:xfrm>
            <a:off x="2277163" y="807304"/>
            <a:ext cx="2031326" cy="646331"/>
          </a:xfrm>
          <a:prstGeom prst="rect">
            <a:avLst/>
          </a:prstGeom>
          <a:solidFill>
            <a:schemeClr val="bg1"/>
          </a:solidFill>
        </p:spPr>
        <p:txBody>
          <a:bodyPr wrap="none" lIns="91440" tIns="45720" rIns="91440" bIns="45720" rtlCol="0" anchor="ctr" anchorCtr="1">
            <a:spAutoFit/>
          </a:bodyPr>
          <a:lstStyle/>
          <a:p>
            <a:pPr algn="ctr"/>
            <a:r>
              <a:rPr lang="zh-CN" altLang="en-US" sz="3600" b="1" dirty="0">
                <a:ln w="9525">
                  <a:solidFill>
                    <a:schemeClr val="bg1"/>
                  </a:solidFill>
                  <a:prstDash val="solid"/>
                </a:ln>
                <a:solidFill>
                  <a:srgbClr val="5EBCDF"/>
                </a:solidFill>
                <a:effectLst>
                  <a:outerShdw blurRad="12700" dist="38100" dir="2700000" algn="tl" rotWithShape="0">
                    <a:schemeClr val="bg1">
                      <a:lumMod val="50000"/>
                    </a:schemeClr>
                  </a:outerShdw>
                </a:effectLst>
              </a:rPr>
              <a:t>参考文献</a:t>
            </a:r>
            <a:endParaRPr lang="zh-CN" altLang="en-US" sz="3600" b="1" cap="none" spc="0" dirty="0">
              <a:ln w="9525">
                <a:solidFill>
                  <a:schemeClr val="bg1"/>
                </a:solidFill>
                <a:prstDash val="solid"/>
              </a:ln>
              <a:solidFill>
                <a:srgbClr val="5EBCDF"/>
              </a:solidFill>
              <a:effectLst>
                <a:outerShdw blurRad="12700" dist="38100" dir="2700000" algn="tl" rotWithShape="0">
                  <a:schemeClr val="bg1">
                    <a:lumMod val="50000"/>
                  </a:schemeClr>
                </a:outerShdw>
              </a:effectLst>
            </a:endParaRPr>
          </a:p>
        </p:txBody>
      </p:sp>
      <p:cxnSp>
        <p:nvCxnSpPr>
          <p:cNvPr id="5" name="直接连接符 4"/>
          <p:cNvCxnSpPr>
            <a:stCxn id="10" idx="7"/>
          </p:cNvCxnSpPr>
          <p:nvPr/>
        </p:nvCxnSpPr>
        <p:spPr>
          <a:xfrm flipV="1">
            <a:off x="5105429" y="1570129"/>
            <a:ext cx="32616" cy="1073329"/>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2" name="直接连接符 11"/>
          <p:cNvCxnSpPr>
            <a:stCxn id="10" idx="7"/>
          </p:cNvCxnSpPr>
          <p:nvPr/>
        </p:nvCxnSpPr>
        <p:spPr>
          <a:xfrm flipV="1">
            <a:off x="5105429" y="2294059"/>
            <a:ext cx="1402074" cy="349399"/>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5" name="直接连接符 14"/>
          <p:cNvCxnSpPr>
            <a:stCxn id="10" idx="7"/>
          </p:cNvCxnSpPr>
          <p:nvPr/>
        </p:nvCxnSpPr>
        <p:spPr>
          <a:xfrm>
            <a:off x="5105429" y="2643458"/>
            <a:ext cx="2180588" cy="64367"/>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9" name="直接连接符 18"/>
          <p:cNvCxnSpPr>
            <a:stCxn id="10" idx="7"/>
          </p:cNvCxnSpPr>
          <p:nvPr/>
        </p:nvCxnSpPr>
        <p:spPr>
          <a:xfrm>
            <a:off x="5105429" y="2643458"/>
            <a:ext cx="1684477" cy="1651076"/>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sp>
        <p:nvSpPr>
          <p:cNvPr id="87" name="矩形 86"/>
          <p:cNvSpPr/>
          <p:nvPr/>
        </p:nvSpPr>
        <p:spPr>
          <a:xfrm>
            <a:off x="5985289" y="802477"/>
            <a:ext cx="2031325" cy="646331"/>
          </a:xfrm>
          <a:prstGeom prst="rect">
            <a:avLst/>
          </a:prstGeom>
          <a:solidFill>
            <a:schemeClr val="bg1"/>
          </a:solidFill>
        </p:spPr>
        <p:txBody>
          <a:bodyPr wrap="none" lIns="91440" tIns="45720" rIns="91440" bIns="45720" rtlCol="0" anchor="ctr" anchorCtr="1">
            <a:spAutoFit/>
          </a:bodyPr>
          <a:lstStyle/>
          <a:p>
            <a:pPr algn="ctr"/>
            <a:r>
              <a:rPr lang="zh-CN" altLang="en-US" sz="3600" b="1" dirty="0">
                <a:ln w="9525">
                  <a:solidFill>
                    <a:schemeClr val="bg1"/>
                  </a:solidFill>
                  <a:prstDash val="solid"/>
                </a:ln>
                <a:solidFill>
                  <a:srgbClr val="61BB8A"/>
                </a:solidFill>
                <a:effectLst>
                  <a:outerShdw blurRad="12700" dist="38100" dir="2700000" algn="tl" rotWithShape="0">
                    <a:schemeClr val="bg1">
                      <a:lumMod val="50000"/>
                    </a:schemeClr>
                  </a:outerShdw>
                </a:effectLst>
              </a:rPr>
              <a:t>施引文献</a:t>
            </a:r>
            <a:endParaRPr lang="zh-CN" altLang="en-US" sz="3600" b="1" cap="none" spc="0" dirty="0">
              <a:ln w="9525">
                <a:solidFill>
                  <a:schemeClr val="bg1"/>
                </a:solidFill>
                <a:prstDash val="solid"/>
              </a:ln>
              <a:solidFill>
                <a:srgbClr val="61BB8A"/>
              </a:solidFill>
              <a:effectLst>
                <a:outerShdw blurRad="12700" dist="38100" dir="2700000" algn="tl" rotWithShape="0">
                  <a:schemeClr val="bg1">
                    <a:lumMod val="50000"/>
                  </a:schemeClr>
                </a:outerShdw>
              </a:effectLst>
            </a:endParaRPr>
          </a:p>
        </p:txBody>
      </p:sp>
      <p:cxnSp>
        <p:nvCxnSpPr>
          <p:cNvPr id="34" name="直接连接符 33"/>
          <p:cNvCxnSpPr/>
          <p:nvPr/>
        </p:nvCxnSpPr>
        <p:spPr>
          <a:xfrm>
            <a:off x="2279523" y="5220587"/>
            <a:ext cx="2390742" cy="799041"/>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8" name="直接连接符 7"/>
          <p:cNvCxnSpPr/>
          <p:nvPr/>
        </p:nvCxnSpPr>
        <p:spPr>
          <a:xfrm>
            <a:off x="1422400" y="4329064"/>
            <a:ext cx="3312764" cy="1706426"/>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18" name="直接连接符 17"/>
          <p:cNvCxnSpPr/>
          <p:nvPr/>
        </p:nvCxnSpPr>
        <p:spPr>
          <a:xfrm>
            <a:off x="1857851" y="2899792"/>
            <a:ext cx="2861149" cy="3044708"/>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25" name="直接连接符 24"/>
          <p:cNvCxnSpPr/>
          <p:nvPr/>
        </p:nvCxnSpPr>
        <p:spPr>
          <a:xfrm>
            <a:off x="837227" y="3448360"/>
            <a:ext cx="3897937" cy="2564471"/>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27" name="直接连接符 26"/>
          <p:cNvCxnSpPr/>
          <p:nvPr/>
        </p:nvCxnSpPr>
        <p:spPr>
          <a:xfrm>
            <a:off x="2250939" y="5233481"/>
            <a:ext cx="850163" cy="844261"/>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29" name="直接连接符 28"/>
          <p:cNvCxnSpPr/>
          <p:nvPr/>
        </p:nvCxnSpPr>
        <p:spPr>
          <a:xfrm>
            <a:off x="2130641" y="1446400"/>
            <a:ext cx="962236" cy="4653991"/>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36" name="直接连接符 35"/>
          <p:cNvCxnSpPr/>
          <p:nvPr/>
        </p:nvCxnSpPr>
        <p:spPr>
          <a:xfrm>
            <a:off x="1835332" y="2930375"/>
            <a:ext cx="1265770" cy="3213895"/>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sp>
        <p:nvSpPr>
          <p:cNvPr id="39" name="箭头: 上下 38"/>
          <p:cNvSpPr/>
          <p:nvPr/>
        </p:nvSpPr>
        <p:spPr>
          <a:xfrm rot="21119311">
            <a:off x="4419333" y="3932851"/>
            <a:ext cx="851640" cy="1828800"/>
          </a:xfrm>
          <a:prstGeom prst="upDownArrow">
            <a:avLst/>
          </a:prstGeom>
          <a:solidFill>
            <a:srgbClr val="CE93E8"/>
          </a:solidFill>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3" name="矩形 92"/>
          <p:cNvSpPr/>
          <p:nvPr/>
        </p:nvSpPr>
        <p:spPr>
          <a:xfrm>
            <a:off x="3962947" y="4476280"/>
            <a:ext cx="2031326" cy="646331"/>
          </a:xfrm>
          <a:prstGeom prst="rect">
            <a:avLst/>
          </a:prstGeom>
          <a:solidFill>
            <a:schemeClr val="bg1"/>
          </a:solidFill>
        </p:spPr>
        <p:txBody>
          <a:bodyPr wrap="none" lIns="91440" tIns="45720" rIns="91440" bIns="45720" rtlCol="0" anchor="ctr" anchorCtr="1">
            <a:spAutoFit/>
          </a:bodyPr>
          <a:lstStyle/>
          <a:p>
            <a:pPr algn="ctr"/>
            <a:r>
              <a:rPr lang="zh-CN" altLang="en-US" sz="3600" b="1" dirty="0">
                <a:ln w="9525">
                  <a:solidFill>
                    <a:schemeClr val="bg1"/>
                  </a:solidFill>
                  <a:prstDash val="solid"/>
                </a:ln>
                <a:solidFill>
                  <a:srgbClr val="B77ED1"/>
                </a:solidFill>
                <a:effectLst>
                  <a:outerShdw blurRad="12700" dist="38100" dir="2700000" algn="tl" rotWithShape="0">
                    <a:schemeClr val="bg1">
                      <a:lumMod val="50000"/>
                    </a:schemeClr>
                  </a:outerShdw>
                </a:effectLst>
              </a:rPr>
              <a:t>相关记录</a:t>
            </a:r>
            <a:endParaRPr lang="zh-CN" altLang="en-US" sz="3600" b="1" cap="none" spc="0" dirty="0">
              <a:ln w="9525">
                <a:solidFill>
                  <a:schemeClr val="bg1"/>
                </a:solidFill>
                <a:prstDash val="solid"/>
              </a:ln>
              <a:solidFill>
                <a:srgbClr val="B77ED1"/>
              </a:solidFill>
              <a:effectLst>
                <a:outerShdw blurRad="12700" dist="38100" dir="2700000" algn="tl" rotWithShape="0">
                  <a:schemeClr val="bg1">
                    <a:lumMod val="5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9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endParaRPr lang="en-US"/>
          </a:p>
        </p:txBody>
      </p:sp>
      <p:sp>
        <p:nvSpPr>
          <p:cNvPr id="7" name="TextBox 6"/>
          <p:cNvSpPr txBox="1"/>
          <p:nvPr/>
        </p:nvSpPr>
        <p:spPr>
          <a:xfrm>
            <a:off x="-2" y="1198013"/>
            <a:ext cx="9144000" cy="369332"/>
          </a:xfrm>
          <a:prstGeom prst="rect">
            <a:avLst/>
          </a:prstGeom>
          <a:noFill/>
        </p:spPr>
        <p:txBody>
          <a:bodyPr wrap="square" rtlCol="0">
            <a:spAutoFit/>
          </a:bodyPr>
          <a:lstStyle/>
          <a:p>
            <a:pPr algn="ctr"/>
            <a:r>
              <a:rPr lang="zh-CN" altLang="en-US" dirty="0"/>
              <a:t>对于某一文献的引用，在大部分情况下，表示支持及提供背景，阐明或列举著者观点。</a:t>
            </a:r>
            <a:endParaRPr lang="en-US" dirty="0"/>
          </a:p>
        </p:txBody>
      </p:sp>
      <p:grpSp>
        <p:nvGrpSpPr>
          <p:cNvPr id="182" name="Group 181"/>
          <p:cNvGrpSpPr/>
          <p:nvPr/>
        </p:nvGrpSpPr>
        <p:grpSpPr>
          <a:xfrm>
            <a:off x="1192699" y="1972398"/>
            <a:ext cx="6546564" cy="3129361"/>
            <a:chOff x="1069856" y="2733629"/>
            <a:chExt cx="6546564" cy="3129361"/>
          </a:xfrm>
        </p:grpSpPr>
        <p:sp>
          <p:nvSpPr>
            <p:cNvPr id="10" name="椭圆 9"/>
            <p:cNvSpPr/>
            <p:nvPr/>
          </p:nvSpPr>
          <p:spPr>
            <a:xfrm>
              <a:off x="4190979" y="3554968"/>
              <a:ext cx="936102" cy="936102"/>
            </a:xfrm>
            <a:prstGeom prst="ellipse">
              <a:avLst/>
            </a:prstGeom>
            <a:solidFill>
              <a:schemeClr val="bg1"/>
            </a:solidFill>
            <a:ln w="190500">
              <a:solidFill>
                <a:srgbClr val="936CDA"/>
              </a:solidFill>
            </a:ln>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1" name="图形 5" descr="文档"/>
            <p:cNvPicPr>
              <a:picLocks noChangeAspect="1"/>
            </p:cNvPicPr>
            <p:nvPr/>
          </p:nvPicPr>
          <p:blipFill>
            <a:blip r:embed="rId1"/>
            <a:stretch>
              <a:fillRect/>
            </a:stretch>
          </p:blipFill>
          <p:spPr>
            <a:xfrm>
              <a:off x="4372850" y="3700098"/>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pic>
          <p:nvPicPr>
            <p:cNvPr id="12" name="图形 34" descr="文档"/>
            <p:cNvPicPr>
              <a:picLocks noChangeAspect="1"/>
            </p:cNvPicPr>
            <p:nvPr/>
          </p:nvPicPr>
          <p:blipFill>
            <a:blip r:embed="rId2"/>
            <a:stretch>
              <a:fillRect/>
            </a:stretch>
          </p:blipFill>
          <p:spPr>
            <a:xfrm>
              <a:off x="1992289" y="3030555"/>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3" name="图形 45" descr="文档"/>
            <p:cNvPicPr>
              <a:picLocks noChangeAspect="1"/>
            </p:cNvPicPr>
            <p:nvPr/>
          </p:nvPicPr>
          <p:blipFill>
            <a:blip r:embed="rId3"/>
            <a:stretch>
              <a:fillRect/>
            </a:stretch>
          </p:blipFill>
          <p:spPr>
            <a:xfrm>
              <a:off x="6128472" y="3653458"/>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4" name="图形 46" descr="文档"/>
            <p:cNvPicPr>
              <a:picLocks noChangeAspect="1"/>
            </p:cNvPicPr>
            <p:nvPr/>
          </p:nvPicPr>
          <p:blipFill>
            <a:blip r:embed="rId3"/>
            <a:stretch>
              <a:fillRect/>
            </a:stretch>
          </p:blipFill>
          <p:spPr>
            <a:xfrm>
              <a:off x="6992352" y="3245553"/>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5" name="图形 49" descr="文档"/>
            <p:cNvPicPr>
              <a:picLocks noChangeAspect="1"/>
            </p:cNvPicPr>
            <p:nvPr/>
          </p:nvPicPr>
          <p:blipFill>
            <a:blip r:embed="rId3"/>
            <a:stretch>
              <a:fillRect/>
            </a:stretch>
          </p:blipFill>
          <p:spPr>
            <a:xfrm>
              <a:off x="5451978" y="4011758"/>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6" name="图形 50" descr="文档"/>
            <p:cNvPicPr>
              <a:picLocks noChangeAspect="1"/>
            </p:cNvPicPr>
            <p:nvPr/>
          </p:nvPicPr>
          <p:blipFill>
            <a:blip r:embed="rId2"/>
            <a:stretch>
              <a:fillRect/>
            </a:stretch>
          </p:blipFill>
          <p:spPr>
            <a:xfrm>
              <a:off x="1995469" y="4535443"/>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7" name="图形 55" descr="文档"/>
            <p:cNvPicPr>
              <a:picLocks noChangeAspect="1"/>
            </p:cNvPicPr>
            <p:nvPr/>
          </p:nvPicPr>
          <p:blipFill>
            <a:blip r:embed="rId2"/>
            <a:stretch>
              <a:fillRect/>
            </a:stretch>
          </p:blipFill>
          <p:spPr>
            <a:xfrm>
              <a:off x="1580738" y="4004358"/>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8" name="图形 58" descr="文档"/>
            <p:cNvPicPr>
              <a:picLocks noChangeAspect="1"/>
            </p:cNvPicPr>
            <p:nvPr/>
          </p:nvPicPr>
          <p:blipFill>
            <a:blip r:embed="rId4"/>
            <a:stretch>
              <a:fillRect/>
            </a:stretch>
          </p:blipFill>
          <p:spPr>
            <a:xfrm>
              <a:off x="4281308" y="4811145"/>
              <a:ext cx="624068" cy="624068"/>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9" name="图形 63" descr="文档"/>
            <p:cNvPicPr>
              <a:picLocks noChangeAspect="1"/>
            </p:cNvPicPr>
            <p:nvPr/>
          </p:nvPicPr>
          <p:blipFill>
            <a:blip r:embed="rId2"/>
            <a:stretch>
              <a:fillRect/>
            </a:stretch>
          </p:blipFill>
          <p:spPr>
            <a:xfrm>
              <a:off x="2658665" y="2733629"/>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0" name="图形 64" descr="文档"/>
            <p:cNvPicPr>
              <a:picLocks noChangeAspect="1"/>
            </p:cNvPicPr>
            <p:nvPr/>
          </p:nvPicPr>
          <p:blipFill>
            <a:blip r:embed="rId2"/>
            <a:stretch>
              <a:fillRect/>
            </a:stretch>
          </p:blipFill>
          <p:spPr>
            <a:xfrm>
              <a:off x="1069856" y="3376033"/>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2" name="图形 73" descr="文档"/>
            <p:cNvPicPr>
              <a:picLocks noChangeAspect="1"/>
            </p:cNvPicPr>
            <p:nvPr/>
          </p:nvPicPr>
          <p:blipFill>
            <a:blip r:embed="rId4"/>
            <a:stretch>
              <a:fillRect/>
            </a:stretch>
          </p:blipFill>
          <p:spPr>
            <a:xfrm>
              <a:off x="3516146" y="5238922"/>
              <a:ext cx="624068" cy="624068"/>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3" name="图形 80" descr="文档"/>
            <p:cNvPicPr>
              <a:picLocks noChangeAspect="1"/>
            </p:cNvPicPr>
            <p:nvPr/>
          </p:nvPicPr>
          <p:blipFill>
            <a:blip r:embed="rId3"/>
            <a:stretch>
              <a:fillRect/>
            </a:stretch>
          </p:blipFill>
          <p:spPr>
            <a:xfrm>
              <a:off x="6108518" y="2866284"/>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cxnSp>
          <p:nvCxnSpPr>
            <p:cNvPr id="24" name="直接连接符 2"/>
            <p:cNvCxnSpPr>
              <a:stCxn id="10" idx="2"/>
              <a:endCxn id="19" idx="3"/>
            </p:cNvCxnSpPr>
            <p:nvPr/>
          </p:nvCxnSpPr>
          <p:spPr>
            <a:xfrm flipH="1" flipV="1">
              <a:off x="3282733" y="3045663"/>
              <a:ext cx="908246" cy="977356"/>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25" name="直接连接符 6"/>
            <p:cNvCxnSpPr>
              <a:stCxn id="10" idx="2"/>
              <a:endCxn id="12" idx="3"/>
            </p:cNvCxnSpPr>
            <p:nvPr/>
          </p:nvCxnSpPr>
          <p:spPr>
            <a:xfrm flipH="1" flipV="1">
              <a:off x="2616357" y="3342589"/>
              <a:ext cx="1574622" cy="680430"/>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26" name="直接连接符 10"/>
            <p:cNvCxnSpPr>
              <a:stCxn id="10" idx="2"/>
              <a:endCxn id="17" idx="3"/>
            </p:cNvCxnSpPr>
            <p:nvPr/>
          </p:nvCxnSpPr>
          <p:spPr>
            <a:xfrm flipH="1">
              <a:off x="2204806" y="4023019"/>
              <a:ext cx="1986173" cy="293373"/>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27" name="直接连接符 13"/>
            <p:cNvCxnSpPr>
              <a:stCxn id="10" idx="2"/>
              <a:endCxn id="16" idx="3"/>
            </p:cNvCxnSpPr>
            <p:nvPr/>
          </p:nvCxnSpPr>
          <p:spPr>
            <a:xfrm flipH="1">
              <a:off x="2619537" y="4023019"/>
              <a:ext cx="1571442" cy="824458"/>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28" name="直接连接符 15"/>
            <p:cNvCxnSpPr>
              <a:stCxn id="10" idx="2"/>
              <a:endCxn id="20" idx="3"/>
            </p:cNvCxnSpPr>
            <p:nvPr/>
          </p:nvCxnSpPr>
          <p:spPr>
            <a:xfrm flipH="1" flipV="1">
              <a:off x="1693924" y="3688067"/>
              <a:ext cx="2497055" cy="334952"/>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30" name="直接连接符 4"/>
            <p:cNvCxnSpPr>
              <a:stCxn id="10" idx="7"/>
              <a:endCxn id="23" idx="1"/>
            </p:cNvCxnSpPr>
            <p:nvPr/>
          </p:nvCxnSpPr>
          <p:spPr>
            <a:xfrm flipV="1">
              <a:off x="4989992" y="3178318"/>
              <a:ext cx="1118526" cy="513739"/>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1" name="直接连接符 11"/>
            <p:cNvCxnSpPr>
              <a:stCxn id="10" idx="7"/>
              <a:endCxn id="14" idx="1"/>
            </p:cNvCxnSpPr>
            <p:nvPr/>
          </p:nvCxnSpPr>
          <p:spPr>
            <a:xfrm flipV="1">
              <a:off x="4989992" y="3557587"/>
              <a:ext cx="2002360" cy="134470"/>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2" name="直接连接符 14"/>
            <p:cNvCxnSpPr>
              <a:stCxn id="10" idx="7"/>
              <a:endCxn id="13" idx="1"/>
            </p:cNvCxnSpPr>
            <p:nvPr/>
          </p:nvCxnSpPr>
          <p:spPr>
            <a:xfrm>
              <a:off x="4989992" y="3692057"/>
              <a:ext cx="1138480" cy="273435"/>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3" name="直接连接符 18"/>
            <p:cNvCxnSpPr>
              <a:stCxn id="10" idx="7"/>
              <a:endCxn id="15" idx="1"/>
            </p:cNvCxnSpPr>
            <p:nvPr/>
          </p:nvCxnSpPr>
          <p:spPr>
            <a:xfrm>
              <a:off x="4989992" y="3692057"/>
              <a:ext cx="461986" cy="631735"/>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5" name="直接连接符 33"/>
            <p:cNvCxnSpPr>
              <a:stCxn id="16" idx="3"/>
              <a:endCxn id="18" idx="1"/>
            </p:cNvCxnSpPr>
            <p:nvPr/>
          </p:nvCxnSpPr>
          <p:spPr>
            <a:xfrm>
              <a:off x="2619537" y="4847477"/>
              <a:ext cx="1661771" cy="275702"/>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36" name="直接连接符 7"/>
            <p:cNvCxnSpPr>
              <a:stCxn id="17" idx="3"/>
              <a:endCxn id="18" idx="1"/>
            </p:cNvCxnSpPr>
            <p:nvPr/>
          </p:nvCxnSpPr>
          <p:spPr>
            <a:xfrm>
              <a:off x="2204806" y="4316392"/>
              <a:ext cx="2076502" cy="806787"/>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37" name="直接连接符 17"/>
            <p:cNvCxnSpPr>
              <a:stCxn id="12" idx="3"/>
              <a:endCxn id="18" idx="1"/>
            </p:cNvCxnSpPr>
            <p:nvPr/>
          </p:nvCxnSpPr>
          <p:spPr>
            <a:xfrm>
              <a:off x="2616357" y="3342589"/>
              <a:ext cx="1664951" cy="1780590"/>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38" name="直接连接符 24"/>
            <p:cNvCxnSpPr>
              <a:stCxn id="20" idx="3"/>
              <a:endCxn id="18" idx="1"/>
            </p:cNvCxnSpPr>
            <p:nvPr/>
          </p:nvCxnSpPr>
          <p:spPr>
            <a:xfrm>
              <a:off x="1693924" y="3688067"/>
              <a:ext cx="2587384" cy="1435112"/>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39" name="直接连接符 26"/>
            <p:cNvCxnSpPr>
              <a:stCxn id="16" idx="3"/>
              <a:endCxn id="22" idx="1"/>
            </p:cNvCxnSpPr>
            <p:nvPr/>
          </p:nvCxnSpPr>
          <p:spPr>
            <a:xfrm>
              <a:off x="2619537" y="4847477"/>
              <a:ext cx="896609" cy="703479"/>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40" name="直接连接符 28"/>
            <p:cNvCxnSpPr>
              <a:stCxn id="19" idx="3"/>
              <a:endCxn id="22" idx="1"/>
            </p:cNvCxnSpPr>
            <p:nvPr/>
          </p:nvCxnSpPr>
          <p:spPr>
            <a:xfrm>
              <a:off x="3282733" y="3045663"/>
              <a:ext cx="233413" cy="2505293"/>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41" name="直接连接符 35"/>
            <p:cNvCxnSpPr>
              <a:stCxn id="12" idx="3"/>
              <a:endCxn id="22" idx="1"/>
            </p:cNvCxnSpPr>
            <p:nvPr/>
          </p:nvCxnSpPr>
          <p:spPr>
            <a:xfrm>
              <a:off x="2616357" y="3342589"/>
              <a:ext cx="899789" cy="2208367"/>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grpSp>
      <p:grpSp>
        <p:nvGrpSpPr>
          <p:cNvPr id="183" name="Group 182"/>
          <p:cNvGrpSpPr/>
          <p:nvPr/>
        </p:nvGrpSpPr>
        <p:grpSpPr>
          <a:xfrm>
            <a:off x="1814316" y="2255186"/>
            <a:ext cx="5298428" cy="2505293"/>
            <a:chOff x="1693924" y="3045663"/>
            <a:chExt cx="5298428" cy="2505293"/>
          </a:xfrm>
        </p:grpSpPr>
        <p:cxnSp>
          <p:nvCxnSpPr>
            <p:cNvPr id="197" name="直接连接符 2"/>
            <p:cNvCxnSpPr/>
            <p:nvPr/>
          </p:nvCxnSpPr>
          <p:spPr>
            <a:xfrm flipH="1" flipV="1">
              <a:off x="3282733" y="3045663"/>
              <a:ext cx="908246" cy="977356"/>
            </a:xfrm>
            <a:prstGeom prst="line">
              <a:avLst/>
            </a:prstGeom>
            <a:ln w="190500">
              <a:solidFill>
                <a:srgbClr val="FF0000">
                  <a:alpha val="34000"/>
                </a:srgb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8" name="直接连接符 6"/>
            <p:cNvCxnSpPr/>
            <p:nvPr/>
          </p:nvCxnSpPr>
          <p:spPr>
            <a:xfrm flipH="1" flipV="1">
              <a:off x="2616357" y="3342589"/>
              <a:ext cx="1574622" cy="680430"/>
            </a:xfrm>
            <a:prstGeom prst="line">
              <a:avLst/>
            </a:prstGeom>
            <a:ln w="190500">
              <a:solidFill>
                <a:srgbClr val="FF0000">
                  <a:alpha val="34000"/>
                </a:srgb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9" name="直接连接符 10"/>
            <p:cNvCxnSpPr/>
            <p:nvPr/>
          </p:nvCxnSpPr>
          <p:spPr>
            <a:xfrm flipH="1">
              <a:off x="2204806" y="4023019"/>
              <a:ext cx="1986173" cy="293373"/>
            </a:xfrm>
            <a:prstGeom prst="line">
              <a:avLst/>
            </a:prstGeom>
            <a:ln w="190500">
              <a:solidFill>
                <a:srgbClr val="FF0000">
                  <a:alpha val="34000"/>
                </a:srgb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0" name="直接连接符 13"/>
            <p:cNvCxnSpPr/>
            <p:nvPr/>
          </p:nvCxnSpPr>
          <p:spPr>
            <a:xfrm flipH="1">
              <a:off x="2619537" y="4023019"/>
              <a:ext cx="1571442" cy="824458"/>
            </a:xfrm>
            <a:prstGeom prst="line">
              <a:avLst/>
            </a:prstGeom>
            <a:ln w="190500">
              <a:solidFill>
                <a:srgbClr val="FF0000">
                  <a:alpha val="34000"/>
                </a:srgb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1" name="直接连接符 15"/>
            <p:cNvCxnSpPr/>
            <p:nvPr/>
          </p:nvCxnSpPr>
          <p:spPr>
            <a:xfrm flipH="1" flipV="1">
              <a:off x="1693924" y="3688067"/>
              <a:ext cx="2497055" cy="334952"/>
            </a:xfrm>
            <a:prstGeom prst="line">
              <a:avLst/>
            </a:prstGeom>
            <a:ln w="190500">
              <a:solidFill>
                <a:srgbClr val="FF0000">
                  <a:alpha val="34000"/>
                </a:srgb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2" name="直接连接符 4"/>
            <p:cNvCxnSpPr/>
            <p:nvPr/>
          </p:nvCxnSpPr>
          <p:spPr>
            <a:xfrm flipV="1">
              <a:off x="4989992" y="3178318"/>
              <a:ext cx="1118526" cy="513739"/>
            </a:xfrm>
            <a:prstGeom prst="line">
              <a:avLst/>
            </a:prstGeom>
            <a:ln w="190500">
              <a:solidFill>
                <a:srgbClr val="FF0000">
                  <a:alpha val="34000"/>
                </a:srgb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3" name="直接连接符 11"/>
            <p:cNvCxnSpPr/>
            <p:nvPr/>
          </p:nvCxnSpPr>
          <p:spPr>
            <a:xfrm flipV="1">
              <a:off x="4989992" y="3568461"/>
              <a:ext cx="2002360" cy="153569"/>
            </a:xfrm>
            <a:prstGeom prst="line">
              <a:avLst/>
            </a:prstGeom>
            <a:ln w="190500">
              <a:solidFill>
                <a:srgbClr val="FF0000">
                  <a:alpha val="34000"/>
                </a:srgb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4" name="直接连接符 14"/>
            <p:cNvCxnSpPr/>
            <p:nvPr/>
          </p:nvCxnSpPr>
          <p:spPr>
            <a:xfrm>
              <a:off x="4989992" y="3692057"/>
              <a:ext cx="1138480" cy="273435"/>
            </a:xfrm>
            <a:prstGeom prst="line">
              <a:avLst/>
            </a:prstGeom>
            <a:ln w="190500">
              <a:solidFill>
                <a:srgbClr val="FF0000">
                  <a:alpha val="34000"/>
                </a:srgb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5" name="直接连接符 18"/>
            <p:cNvCxnSpPr/>
            <p:nvPr/>
          </p:nvCxnSpPr>
          <p:spPr>
            <a:xfrm>
              <a:off x="4989992" y="3692057"/>
              <a:ext cx="461986" cy="631735"/>
            </a:xfrm>
            <a:prstGeom prst="line">
              <a:avLst/>
            </a:prstGeom>
            <a:ln w="190500">
              <a:solidFill>
                <a:srgbClr val="FF0000">
                  <a:alpha val="34000"/>
                </a:srgb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6" name="直接连接符 33"/>
            <p:cNvCxnSpPr/>
            <p:nvPr/>
          </p:nvCxnSpPr>
          <p:spPr>
            <a:xfrm>
              <a:off x="2619537" y="4847477"/>
              <a:ext cx="1661771" cy="275702"/>
            </a:xfrm>
            <a:prstGeom prst="line">
              <a:avLst/>
            </a:prstGeom>
            <a:ln w="190500">
              <a:solidFill>
                <a:srgbClr val="FF0000">
                  <a:alpha val="34000"/>
                </a:srgbClr>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7" name="直接连接符 7"/>
            <p:cNvCxnSpPr/>
            <p:nvPr/>
          </p:nvCxnSpPr>
          <p:spPr>
            <a:xfrm>
              <a:off x="2204806" y="4316392"/>
              <a:ext cx="2076502" cy="806787"/>
            </a:xfrm>
            <a:prstGeom prst="line">
              <a:avLst/>
            </a:prstGeom>
            <a:ln w="190500">
              <a:solidFill>
                <a:srgbClr val="FF0000">
                  <a:alpha val="34000"/>
                </a:srgbClr>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8" name="直接连接符 17"/>
            <p:cNvCxnSpPr/>
            <p:nvPr/>
          </p:nvCxnSpPr>
          <p:spPr>
            <a:xfrm>
              <a:off x="2616357" y="3342589"/>
              <a:ext cx="1664951" cy="1780590"/>
            </a:xfrm>
            <a:prstGeom prst="line">
              <a:avLst/>
            </a:prstGeom>
            <a:ln w="190500">
              <a:solidFill>
                <a:srgbClr val="FF0000">
                  <a:alpha val="34000"/>
                </a:srgbClr>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9" name="直接连接符 24"/>
            <p:cNvCxnSpPr/>
            <p:nvPr/>
          </p:nvCxnSpPr>
          <p:spPr>
            <a:xfrm>
              <a:off x="1693924" y="3688067"/>
              <a:ext cx="2587384" cy="1435112"/>
            </a:xfrm>
            <a:prstGeom prst="line">
              <a:avLst/>
            </a:prstGeom>
            <a:ln w="190500">
              <a:solidFill>
                <a:srgbClr val="FF0000">
                  <a:alpha val="34000"/>
                </a:srgbClr>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0" name="直接连接符 26"/>
            <p:cNvCxnSpPr/>
            <p:nvPr/>
          </p:nvCxnSpPr>
          <p:spPr>
            <a:xfrm>
              <a:off x="2619537" y="4847477"/>
              <a:ext cx="896609" cy="703479"/>
            </a:xfrm>
            <a:prstGeom prst="line">
              <a:avLst/>
            </a:prstGeom>
            <a:ln w="190500">
              <a:solidFill>
                <a:srgbClr val="FF0000">
                  <a:alpha val="34000"/>
                </a:srgbClr>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1" name="直接连接符 28"/>
            <p:cNvCxnSpPr/>
            <p:nvPr/>
          </p:nvCxnSpPr>
          <p:spPr>
            <a:xfrm>
              <a:off x="3282733" y="3045663"/>
              <a:ext cx="233413" cy="2505293"/>
            </a:xfrm>
            <a:prstGeom prst="line">
              <a:avLst/>
            </a:prstGeom>
            <a:ln w="190500">
              <a:solidFill>
                <a:srgbClr val="FF0000">
                  <a:alpha val="34000"/>
                </a:srgbClr>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2" name="直接连接符 35"/>
            <p:cNvCxnSpPr/>
            <p:nvPr/>
          </p:nvCxnSpPr>
          <p:spPr>
            <a:xfrm>
              <a:off x="2616357" y="3342589"/>
              <a:ext cx="899789" cy="2208367"/>
            </a:xfrm>
            <a:prstGeom prst="line">
              <a:avLst/>
            </a:prstGeom>
            <a:ln w="190500">
              <a:solidFill>
                <a:srgbClr val="FF0000">
                  <a:alpha val="34000"/>
                </a:srgbClr>
              </a:solidFill>
              <a:prstDash val="soli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215" name="文本框 4"/>
          <p:cNvSpPr txBox="1"/>
          <p:nvPr/>
        </p:nvSpPr>
        <p:spPr>
          <a:xfrm>
            <a:off x="3488629" y="353759"/>
            <a:ext cx="1826141" cy="584775"/>
          </a:xfrm>
          <a:prstGeom prst="rect">
            <a:avLst/>
          </a:prstGeom>
          <a:noFill/>
        </p:spPr>
        <p:txBody>
          <a:bodyPr wrap="none" rtlCol="0">
            <a:spAutoFit/>
          </a:bodyPr>
          <a:lstStyle/>
          <a:p>
            <a:r>
              <a:rPr lang="zh-CN" altLang="en-US" sz="3200" b="1" dirty="0"/>
              <a:t>引文索引</a:t>
            </a:r>
            <a:endParaRPr lang="zh-CN" altLang="en-US" sz="3200" b="1" dirty="0"/>
          </a:p>
        </p:txBody>
      </p:sp>
      <p:sp>
        <p:nvSpPr>
          <p:cNvPr id="217" name="矩形 5"/>
          <p:cNvSpPr/>
          <p:nvPr/>
        </p:nvSpPr>
        <p:spPr>
          <a:xfrm>
            <a:off x="447167" y="5586477"/>
            <a:ext cx="8249663" cy="548640"/>
          </a:xfrm>
          <a:prstGeom prst="rect">
            <a:avLst/>
          </a:prstGeom>
          <a:solidFill>
            <a:schemeClr val="bg1"/>
          </a:solidFill>
        </p:spPr>
        <p:txBody>
          <a:bodyPr wrap="square">
            <a:spAutoFit/>
          </a:bodyPr>
          <a:lstStyle/>
          <a:p>
            <a:r>
              <a:rPr lang="zh-CN" altLang="en-US" dirty="0"/>
              <a:t>准确、全面地体现了科研成果间的内生联系，提供了高精度的科研大数据全景图</a:t>
            </a:r>
            <a:endParaRPr lang="zh-CN" altLang="en-US" dirty="0"/>
          </a:p>
        </p:txBody>
      </p:sp>
      <p:sp>
        <p:nvSpPr>
          <p:cNvPr id="2" name="Rectangle 1"/>
          <p:cNvSpPr/>
          <p:nvPr/>
        </p:nvSpPr>
        <p:spPr>
          <a:xfrm>
            <a:off x="6163841" y="4160750"/>
            <a:ext cx="902811" cy="523220"/>
          </a:xfrm>
          <a:prstGeom prst="rect">
            <a:avLst/>
          </a:prstGeom>
        </p:spPr>
        <p:txBody>
          <a:bodyPr wrap="none">
            <a:spAutoFit/>
          </a:bodyPr>
          <a:lstStyle/>
          <a:p>
            <a:r>
              <a:rPr lang="zh-CN" altLang="en-US" sz="2800" dirty="0">
                <a:solidFill>
                  <a:srgbClr val="FF0000"/>
                </a:solidFill>
              </a:rPr>
              <a:t>纽带</a:t>
            </a:r>
            <a:endParaRPr lang="en-US" sz="2800" dirty="0"/>
          </a:p>
        </p:txBody>
      </p:sp>
      <p:pic>
        <p:nvPicPr>
          <p:cNvPr id="216" name="Picture 2" descr="C:\Users\u6029540\Desktop\3488460895.jpg"/>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588408" y="1911914"/>
            <a:ext cx="7967179" cy="326156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5" grpId="0"/>
      <p:bldP spid="217"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rotWithShape="1">
          <a:blip r:embed="rId1"/>
          <a:srcRect l="21476" t="24405" r="19442" b="347"/>
          <a:stretch>
            <a:fillRect/>
          </a:stretch>
        </p:blipFill>
        <p:spPr>
          <a:xfrm>
            <a:off x="537030" y="2249714"/>
            <a:ext cx="4034973" cy="3297011"/>
          </a:xfrm>
          <a:prstGeom prst="rect">
            <a:avLst/>
          </a:prstGeom>
        </p:spPr>
      </p:pic>
      <p:pic>
        <p:nvPicPr>
          <p:cNvPr id="6" name="Picture 1"/>
          <p:cNvPicPr>
            <a:picLocks noChangeAspect="1"/>
          </p:cNvPicPr>
          <p:nvPr/>
        </p:nvPicPr>
        <p:blipFill rotWithShape="1">
          <a:blip r:embed="rId2"/>
          <a:srcRect l="19967" t="23742" r="18030" b="569"/>
          <a:stretch>
            <a:fillRect/>
          </a:stretch>
        </p:blipFill>
        <p:spPr>
          <a:xfrm>
            <a:off x="4572003" y="2259239"/>
            <a:ext cx="4281715" cy="3287486"/>
          </a:xfrm>
          <a:prstGeom prst="rect">
            <a:avLst/>
          </a:prstGeom>
        </p:spPr>
      </p:pic>
      <p:sp>
        <p:nvSpPr>
          <p:cNvPr id="7" name="文本框 6"/>
          <p:cNvSpPr txBox="1"/>
          <p:nvPr/>
        </p:nvSpPr>
        <p:spPr>
          <a:xfrm>
            <a:off x="273559" y="510139"/>
            <a:ext cx="3126177" cy="461665"/>
          </a:xfrm>
          <a:prstGeom prst="rect">
            <a:avLst/>
          </a:prstGeom>
          <a:noFill/>
        </p:spPr>
        <p:txBody>
          <a:bodyPr wrap="none" rtlCol="0">
            <a:spAutoFit/>
          </a:bodyPr>
          <a:lstStyle/>
          <a:p>
            <a:r>
              <a:rPr lang="zh-CN" altLang="en-US" sz="2400" b="1" dirty="0"/>
              <a:t>引文索引的特点（</a:t>
            </a:r>
            <a:r>
              <a:rPr lang="en-US" altLang="zh-CN" sz="2400" b="1" dirty="0"/>
              <a:t>1</a:t>
            </a:r>
            <a:r>
              <a:rPr lang="zh-CN" altLang="en-US" sz="2400" b="1" dirty="0"/>
              <a:t>）</a:t>
            </a:r>
            <a:endParaRPr lang="zh-CN" altLang="en-US" sz="2400" b="1" dirty="0"/>
          </a:p>
        </p:txBody>
      </p:sp>
      <p:sp>
        <p:nvSpPr>
          <p:cNvPr id="10" name="文本框 7"/>
          <p:cNvSpPr txBox="1"/>
          <p:nvPr/>
        </p:nvSpPr>
        <p:spPr>
          <a:xfrm>
            <a:off x="537030" y="1402701"/>
            <a:ext cx="5262979" cy="369332"/>
          </a:xfrm>
          <a:prstGeom prst="rect">
            <a:avLst/>
          </a:prstGeom>
          <a:noFill/>
        </p:spPr>
        <p:txBody>
          <a:bodyPr wrap="none" rtlCol="0">
            <a:spAutoFit/>
          </a:bodyPr>
          <a:lstStyle/>
          <a:p>
            <a:r>
              <a:rPr lang="zh-CN" altLang="en-US" dirty="0"/>
              <a:t>脉络梳理，引文索引帮助研究人员高效地获取信息</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3"/>
          </p:nvPr>
        </p:nvSpPr>
        <p:spPr/>
        <p:txBody>
          <a:bodyPr/>
          <a:lstStyle/>
          <a:p>
            <a:endParaRPr lang="zh-CN" altLang="en-US"/>
          </a:p>
        </p:txBody>
      </p:sp>
      <p:sp>
        <p:nvSpPr>
          <p:cNvPr id="7" name="文本框 6"/>
          <p:cNvSpPr txBox="1"/>
          <p:nvPr/>
        </p:nvSpPr>
        <p:spPr>
          <a:xfrm>
            <a:off x="273559" y="510139"/>
            <a:ext cx="3126177" cy="461665"/>
          </a:xfrm>
          <a:prstGeom prst="rect">
            <a:avLst/>
          </a:prstGeom>
          <a:noFill/>
        </p:spPr>
        <p:txBody>
          <a:bodyPr wrap="none" rtlCol="0">
            <a:spAutoFit/>
          </a:bodyPr>
          <a:lstStyle/>
          <a:p>
            <a:r>
              <a:rPr lang="zh-CN" altLang="en-US" sz="2400" b="1" dirty="0"/>
              <a:t>引文索引的特点（</a:t>
            </a:r>
            <a:r>
              <a:rPr lang="en-US" altLang="zh-CN" sz="2400" b="1" dirty="0"/>
              <a:t>2</a:t>
            </a:r>
            <a:r>
              <a:rPr lang="zh-CN" altLang="en-US" sz="2400" b="1" dirty="0"/>
              <a:t>）</a:t>
            </a:r>
            <a:endParaRPr lang="zh-CN" altLang="en-US" sz="2400" b="1" dirty="0"/>
          </a:p>
        </p:txBody>
      </p:sp>
      <p:sp>
        <p:nvSpPr>
          <p:cNvPr id="8" name="矩形 7"/>
          <p:cNvSpPr/>
          <p:nvPr/>
        </p:nvSpPr>
        <p:spPr>
          <a:xfrm>
            <a:off x="627652" y="5346175"/>
            <a:ext cx="7912794" cy="874407"/>
          </a:xfrm>
          <a:prstGeom prst="rect">
            <a:avLst/>
          </a:prstGeom>
        </p:spPr>
        <p:txBody>
          <a:bodyPr wrap="square">
            <a:spAutoFit/>
          </a:bodyPr>
          <a:lstStyle/>
          <a:p>
            <a:pPr>
              <a:lnSpc>
                <a:spcPct val="150000"/>
              </a:lnSpc>
            </a:pPr>
            <a:r>
              <a:rPr lang="zh-CN" altLang="en-US" dirty="0"/>
              <a:t>引文索引可以精确地、毫不模糊地呈现主题，不需要过多的解释，并对术语的变化具备免疫力。</a:t>
            </a:r>
            <a:r>
              <a:rPr lang="en-US" altLang="zh-CN" baseline="30000" dirty="0"/>
              <a:t>[1]</a:t>
            </a:r>
            <a:endParaRPr lang="zh-CN" altLang="en-US" baseline="30000" dirty="0"/>
          </a:p>
        </p:txBody>
      </p:sp>
      <p:sp>
        <p:nvSpPr>
          <p:cNvPr id="9" name="矩形 8"/>
          <p:cNvSpPr/>
          <p:nvPr/>
        </p:nvSpPr>
        <p:spPr>
          <a:xfrm>
            <a:off x="-2" y="6263116"/>
            <a:ext cx="9144000" cy="261610"/>
          </a:xfrm>
          <a:prstGeom prst="rect">
            <a:avLst/>
          </a:prstGeom>
          <a:solidFill>
            <a:schemeClr val="bg1"/>
          </a:solidFill>
        </p:spPr>
        <p:txBody>
          <a:bodyPr wrap="square">
            <a:spAutoFit/>
          </a:bodyPr>
          <a:lstStyle/>
          <a:p>
            <a:pPr algn="ctr"/>
            <a:r>
              <a:rPr lang="zh-CN" altLang="en-US" sz="1100" dirty="0">
                <a:latin typeface="Times New Roman" panose="02020603050405020304" pitchFamily="18" charset="0"/>
                <a:cs typeface="Times New Roman" panose="02020603050405020304" pitchFamily="18" charset="0"/>
              </a:rPr>
              <a:t>[</a:t>
            </a:r>
            <a:r>
              <a:rPr lang="en-US" altLang="zh-CN" sz="1100" dirty="0">
                <a:latin typeface="Times New Roman" panose="02020603050405020304" pitchFamily="18" charset="0"/>
                <a:cs typeface="Times New Roman" panose="02020603050405020304" pitchFamily="18" charset="0"/>
              </a:rPr>
              <a:t>1</a:t>
            </a:r>
            <a:r>
              <a:rPr lang="zh-CN" altLang="en-US" sz="1100" dirty="0">
                <a:latin typeface="Times New Roman" panose="02020603050405020304" pitchFamily="18" charset="0"/>
                <a:cs typeface="Times New Roman" panose="02020603050405020304" pitchFamily="18" charset="0"/>
              </a:rPr>
              <a:t>] Eugene Garfield. Citation Indexing: Its Theory and Application in Science, Technology, and Humanities.</a:t>
            </a:r>
            <a:r>
              <a:rPr lang="en-US" altLang="zh-CN" sz="1100" dirty="0">
                <a:latin typeface="Times New Roman" panose="02020603050405020304" pitchFamily="18" charset="0"/>
                <a:cs typeface="Times New Roman" panose="02020603050405020304" pitchFamily="18" charset="0"/>
              </a:rPr>
              <a:t> </a:t>
            </a:r>
            <a:r>
              <a:rPr lang="zh-CN" altLang="en-US" sz="1100" dirty="0">
                <a:latin typeface="Times New Roman" panose="02020603050405020304" pitchFamily="18" charset="0"/>
                <a:cs typeface="Times New Roman" panose="02020603050405020304" pitchFamily="18" charset="0"/>
              </a:rPr>
              <a:t>New York: John Wiley &amp; Sons, 1979, 3.</a:t>
            </a:r>
            <a:endParaRPr lang="zh-CN" altLang="en-US" sz="1100" dirty="0">
              <a:latin typeface="Times New Roman" panose="02020603050405020304" pitchFamily="18" charset="0"/>
              <a:cs typeface="Times New Roman" panose="02020603050405020304" pitchFamily="18" charset="0"/>
            </a:endParaRPr>
          </a:p>
        </p:txBody>
      </p:sp>
      <p:grpSp>
        <p:nvGrpSpPr>
          <p:cNvPr id="49" name="Group 48"/>
          <p:cNvGrpSpPr/>
          <p:nvPr/>
        </p:nvGrpSpPr>
        <p:grpSpPr>
          <a:xfrm>
            <a:off x="2219464" y="3536953"/>
            <a:ext cx="4280816" cy="1918789"/>
            <a:chOff x="1870924" y="3295600"/>
            <a:chExt cx="3376276" cy="1772260"/>
          </a:xfrm>
        </p:grpSpPr>
        <p:pic>
          <p:nvPicPr>
            <p:cNvPr id="126" name="Graphic 125" descr="Document"/>
            <p:cNvPicPr>
              <a:picLocks noChangeAspect="1"/>
            </p:cNvPicPr>
            <p:nvPr/>
          </p:nvPicPr>
          <p:blipFill>
            <a:blip r:embed="rId1"/>
            <a:stretch>
              <a:fillRect/>
            </a:stretch>
          </p:blipFill>
          <p:spPr>
            <a:xfrm>
              <a:off x="2922993" y="3295600"/>
              <a:ext cx="624829" cy="64008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pic>
          <p:nvPicPr>
            <p:cNvPr id="127" name="Graphic 126" descr="Document"/>
            <p:cNvPicPr>
              <a:picLocks noChangeAspect="1"/>
            </p:cNvPicPr>
            <p:nvPr/>
          </p:nvPicPr>
          <p:blipFill>
            <a:blip r:embed="rId2"/>
            <a:stretch>
              <a:fillRect/>
            </a:stretch>
          </p:blipFill>
          <p:spPr>
            <a:xfrm>
              <a:off x="4622371" y="3666541"/>
              <a:ext cx="624829" cy="64008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cxnSp>
          <p:nvCxnSpPr>
            <p:cNvPr id="129" name="Straight Connector 128"/>
            <p:cNvCxnSpPr/>
            <p:nvPr/>
          </p:nvCxnSpPr>
          <p:spPr>
            <a:xfrm flipV="1">
              <a:off x="3399736" y="4252266"/>
              <a:ext cx="679016" cy="557859"/>
            </a:xfrm>
            <a:prstGeom prst="line">
              <a:avLst/>
            </a:prstGeom>
            <a:ln>
              <a:solidFill>
                <a:srgbClr val="669FD5"/>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flipH="1">
              <a:off x="4086767" y="4040756"/>
              <a:ext cx="608482" cy="202803"/>
            </a:xfrm>
            <a:prstGeom prst="line">
              <a:avLst/>
            </a:prstGeom>
            <a:ln>
              <a:solidFill>
                <a:srgbClr val="025A3D"/>
              </a:solidFill>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flipH="1" flipV="1">
              <a:off x="4086763" y="4243560"/>
              <a:ext cx="537925" cy="389536"/>
            </a:xfrm>
            <a:prstGeom prst="line">
              <a:avLst/>
            </a:prstGeom>
          </p:spPr>
          <p:style>
            <a:lnRef idx="2">
              <a:schemeClr val="accent1"/>
            </a:lnRef>
            <a:fillRef idx="0">
              <a:schemeClr val="accent1"/>
            </a:fillRef>
            <a:effectRef idx="1">
              <a:schemeClr val="accent1"/>
            </a:effectRef>
            <a:fontRef idx="minor">
              <a:schemeClr val="tx1"/>
            </a:fontRef>
          </p:style>
        </p:cxnSp>
        <p:pic>
          <p:nvPicPr>
            <p:cNvPr id="124" name="Graphic 123" descr="Document"/>
            <p:cNvPicPr>
              <a:picLocks noChangeAspect="1"/>
            </p:cNvPicPr>
            <p:nvPr/>
          </p:nvPicPr>
          <p:blipFill>
            <a:blip r:embed="rId3"/>
            <a:stretch>
              <a:fillRect/>
            </a:stretch>
          </p:blipFill>
          <p:spPr>
            <a:xfrm>
              <a:off x="3847230" y="3870781"/>
              <a:ext cx="624829" cy="64008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grpSp>
          <p:nvGrpSpPr>
            <p:cNvPr id="135" name="Group 134"/>
            <p:cNvGrpSpPr/>
            <p:nvPr/>
          </p:nvGrpSpPr>
          <p:grpSpPr>
            <a:xfrm>
              <a:off x="2319252" y="3917621"/>
              <a:ext cx="1134674" cy="892506"/>
              <a:chOff x="3653540" y="5342396"/>
              <a:chExt cx="1095125" cy="914489"/>
            </a:xfrm>
          </p:grpSpPr>
          <p:cxnSp>
            <p:nvCxnSpPr>
              <p:cNvPr id="139" name="Straight Connector 138"/>
              <p:cNvCxnSpPr/>
              <p:nvPr/>
            </p:nvCxnSpPr>
            <p:spPr>
              <a:xfrm>
                <a:off x="3653540" y="5627719"/>
                <a:ext cx="611275" cy="27225"/>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flipH="1">
                <a:off x="4278426" y="5342396"/>
                <a:ext cx="317122" cy="312548"/>
              </a:xfrm>
              <a:prstGeom prst="line">
                <a:avLst/>
              </a:prstGeom>
              <a:ln>
                <a:solidFill>
                  <a:srgbClr val="B6BE34"/>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H="1" flipV="1">
                <a:off x="4278426" y="5621270"/>
                <a:ext cx="470239" cy="635615"/>
              </a:xfrm>
              <a:prstGeom prst="line">
                <a:avLst/>
              </a:prstGeom>
              <a:ln>
                <a:solidFill>
                  <a:srgbClr val="669FD5"/>
                </a:solidFill>
              </a:ln>
            </p:spPr>
            <p:style>
              <a:lnRef idx="2">
                <a:schemeClr val="accent1"/>
              </a:lnRef>
              <a:fillRef idx="0">
                <a:schemeClr val="accent1"/>
              </a:fillRef>
              <a:effectRef idx="1">
                <a:schemeClr val="accent1"/>
              </a:effectRef>
              <a:fontRef idx="minor">
                <a:schemeClr val="tx1"/>
              </a:fontRef>
            </p:style>
          </p:cxnSp>
        </p:grpSp>
        <p:pic>
          <p:nvPicPr>
            <p:cNvPr id="125" name="Graphic 124" descr="Document"/>
            <p:cNvPicPr>
              <a:picLocks noChangeAspect="1"/>
            </p:cNvPicPr>
            <p:nvPr/>
          </p:nvPicPr>
          <p:blipFill>
            <a:blip r:embed="rId4"/>
            <a:stretch>
              <a:fillRect/>
            </a:stretch>
          </p:blipFill>
          <p:spPr>
            <a:xfrm>
              <a:off x="3114415" y="4427780"/>
              <a:ext cx="624829" cy="64008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pic>
          <p:nvPicPr>
            <p:cNvPr id="143" name="Graphic 142" descr="Document"/>
            <p:cNvPicPr>
              <a:picLocks noChangeAspect="1"/>
            </p:cNvPicPr>
            <p:nvPr/>
          </p:nvPicPr>
          <p:blipFill>
            <a:blip r:embed="rId5"/>
            <a:stretch>
              <a:fillRect/>
            </a:stretch>
          </p:blipFill>
          <p:spPr>
            <a:xfrm>
              <a:off x="1870924" y="3837071"/>
              <a:ext cx="624829" cy="64008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pic>
          <p:nvPicPr>
            <p:cNvPr id="128" name="Graphic 127" descr="Document"/>
            <p:cNvPicPr>
              <a:picLocks noChangeAspect="1"/>
            </p:cNvPicPr>
            <p:nvPr/>
          </p:nvPicPr>
          <p:blipFill>
            <a:blip r:embed="rId6"/>
            <a:stretch>
              <a:fillRect/>
            </a:stretch>
          </p:blipFill>
          <p:spPr>
            <a:xfrm>
              <a:off x="4486162" y="4397416"/>
              <a:ext cx="624829" cy="64008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pic>
          <p:nvPicPr>
            <p:cNvPr id="144" name="Graphic 143" descr="Document"/>
            <p:cNvPicPr>
              <a:picLocks noChangeAspect="1"/>
            </p:cNvPicPr>
            <p:nvPr/>
          </p:nvPicPr>
          <p:blipFill>
            <a:blip r:embed="rId3"/>
            <a:stretch>
              <a:fillRect/>
            </a:stretch>
          </p:blipFill>
          <p:spPr>
            <a:xfrm>
              <a:off x="2582002" y="3902616"/>
              <a:ext cx="624829" cy="64008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grpSp>
      <p:cxnSp>
        <p:nvCxnSpPr>
          <p:cNvPr id="21" name="Straight Connector 20"/>
          <p:cNvCxnSpPr/>
          <p:nvPr/>
        </p:nvCxnSpPr>
        <p:spPr>
          <a:xfrm>
            <a:off x="574218" y="3191743"/>
            <a:ext cx="7966228" cy="0"/>
          </a:xfrm>
          <a:prstGeom prst="line">
            <a:avLst/>
          </a:prstGeom>
          <a:ln>
            <a:solidFill>
              <a:srgbClr val="A7A9AC"/>
            </a:solidFill>
            <a:prstDash val="dash"/>
          </a:ln>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5040716" y="1912747"/>
            <a:ext cx="622966" cy="729516"/>
            <a:chOff x="5406287" y="2257199"/>
            <a:chExt cx="622966" cy="729516"/>
          </a:xfrm>
        </p:grpSpPr>
        <p:cxnSp>
          <p:nvCxnSpPr>
            <p:cNvPr id="23" name="Straight Connector 22"/>
            <p:cNvCxnSpPr>
              <a:stCxn id="68" idx="5"/>
              <a:endCxn id="25" idx="0"/>
            </p:cNvCxnSpPr>
            <p:nvPr/>
          </p:nvCxnSpPr>
          <p:spPr>
            <a:xfrm flipH="1">
              <a:off x="5717770" y="2257199"/>
              <a:ext cx="76680" cy="42768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5406287" y="2617383"/>
              <a:ext cx="622966" cy="369332"/>
              <a:chOff x="5406287" y="2617383"/>
              <a:chExt cx="622966" cy="369332"/>
            </a:xfrm>
          </p:grpSpPr>
          <p:sp>
            <p:nvSpPr>
              <p:cNvPr id="25" name="Oval 24"/>
              <p:cNvSpPr/>
              <p:nvPr/>
            </p:nvSpPr>
            <p:spPr>
              <a:xfrm>
                <a:off x="5406287" y="2684881"/>
                <a:ext cx="622966" cy="261610"/>
              </a:xfrm>
              <a:prstGeom prst="ellipse">
                <a:avLst/>
              </a:prstGeom>
              <a:solidFill>
                <a:schemeClr val="bg2"/>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6" name="TextBox 25"/>
              <p:cNvSpPr txBox="1"/>
              <p:nvPr/>
            </p:nvSpPr>
            <p:spPr>
              <a:xfrm>
                <a:off x="5534878" y="2617383"/>
                <a:ext cx="458267" cy="369332"/>
              </a:xfrm>
              <a:prstGeom prst="rect">
                <a:avLst/>
              </a:prstGeom>
              <a:noFill/>
            </p:spPr>
            <p:txBody>
              <a:bodyPr wrap="none" rtlCol="0">
                <a:spAutoFit/>
              </a:bodyPr>
              <a:lstStyle/>
              <a:p>
                <a:r>
                  <a:rPr lang="en-US" b="1" dirty="0">
                    <a:solidFill>
                      <a:schemeClr val="bg1"/>
                    </a:solidFill>
                  </a:rPr>
                  <a:t>A’’</a:t>
                </a:r>
                <a:endParaRPr lang="en-US" b="1" dirty="0">
                  <a:solidFill>
                    <a:schemeClr val="bg1"/>
                  </a:solidFill>
                </a:endParaRPr>
              </a:p>
            </p:txBody>
          </p:sp>
        </p:grpSp>
      </p:grpSp>
      <p:grpSp>
        <p:nvGrpSpPr>
          <p:cNvPr id="27" name="Group 26"/>
          <p:cNvGrpSpPr/>
          <p:nvPr/>
        </p:nvGrpSpPr>
        <p:grpSpPr>
          <a:xfrm>
            <a:off x="512591" y="1189422"/>
            <a:ext cx="3126177" cy="1779359"/>
            <a:chOff x="928526" y="3092680"/>
            <a:chExt cx="3778098" cy="1779359"/>
          </a:xfrm>
        </p:grpSpPr>
        <p:sp>
          <p:nvSpPr>
            <p:cNvPr id="28" name="Oval 27"/>
            <p:cNvSpPr/>
            <p:nvPr/>
          </p:nvSpPr>
          <p:spPr>
            <a:xfrm>
              <a:off x="2468508" y="4570208"/>
              <a:ext cx="752877" cy="261610"/>
            </a:xfrm>
            <a:prstGeom prst="ellipse">
              <a:avLst/>
            </a:prstGeom>
            <a:solidFill>
              <a:srgbClr val="669FD5"/>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9" name="Oval 28"/>
            <p:cNvSpPr/>
            <p:nvPr/>
          </p:nvSpPr>
          <p:spPr>
            <a:xfrm>
              <a:off x="2501059" y="3220889"/>
              <a:ext cx="752877" cy="261610"/>
            </a:xfrm>
            <a:prstGeom prst="ellipse">
              <a:avLst/>
            </a:prstGeom>
            <a:solidFill>
              <a:srgbClr val="B6BE34"/>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0" name="Oval 29"/>
            <p:cNvSpPr/>
            <p:nvPr/>
          </p:nvSpPr>
          <p:spPr>
            <a:xfrm>
              <a:off x="3815476" y="3146541"/>
              <a:ext cx="752877" cy="261610"/>
            </a:xfrm>
            <a:prstGeom prst="ellipse">
              <a:avLst/>
            </a:prstGeom>
            <a:solidFill>
              <a:srgbClr val="025A3D"/>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1" name="Oval 30"/>
            <p:cNvSpPr/>
            <p:nvPr/>
          </p:nvSpPr>
          <p:spPr>
            <a:xfrm>
              <a:off x="3953747" y="4104939"/>
              <a:ext cx="752877" cy="261610"/>
            </a:xfrm>
            <a:prstGeom prst="ellipse">
              <a:avLst/>
            </a:prstGeom>
            <a:solidFill>
              <a:srgbClr val="6817FF"/>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32" name="Straight Connector 31"/>
            <p:cNvCxnSpPr>
              <a:stCxn id="28" idx="6"/>
              <a:endCxn id="44" idx="3"/>
            </p:cNvCxnSpPr>
            <p:nvPr/>
          </p:nvCxnSpPr>
          <p:spPr>
            <a:xfrm flipV="1">
              <a:off x="3221385" y="3914388"/>
              <a:ext cx="400126" cy="786625"/>
            </a:xfrm>
            <a:prstGeom prst="line">
              <a:avLst/>
            </a:prstGeom>
            <a:ln>
              <a:solidFill>
                <a:srgbClr val="669FD5"/>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30" idx="3"/>
              <a:endCxn id="44" idx="6"/>
            </p:cNvCxnSpPr>
            <p:nvPr/>
          </p:nvCxnSpPr>
          <p:spPr>
            <a:xfrm flipH="1">
              <a:off x="3677440" y="3369839"/>
              <a:ext cx="248292" cy="518703"/>
            </a:xfrm>
            <a:prstGeom prst="line">
              <a:avLst/>
            </a:prstGeom>
            <a:ln>
              <a:solidFill>
                <a:srgbClr val="025A3D"/>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31" idx="2"/>
              <a:endCxn id="44" idx="6"/>
            </p:cNvCxnSpPr>
            <p:nvPr/>
          </p:nvCxnSpPr>
          <p:spPr>
            <a:xfrm flipH="1" flipV="1">
              <a:off x="3677440" y="3888542"/>
              <a:ext cx="276307" cy="347202"/>
            </a:xfrm>
            <a:prstGeom prst="line">
              <a:avLst/>
            </a:prstGeom>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645817" y="4502707"/>
              <a:ext cx="351378" cy="369332"/>
            </a:xfrm>
            <a:prstGeom prst="rect">
              <a:avLst/>
            </a:prstGeom>
            <a:noFill/>
          </p:spPr>
          <p:txBody>
            <a:bodyPr wrap="none" rtlCol="0">
              <a:spAutoFit/>
            </a:bodyPr>
            <a:lstStyle/>
            <a:p>
              <a:r>
                <a:rPr lang="en-US" b="1" dirty="0">
                  <a:solidFill>
                    <a:schemeClr val="bg1"/>
                  </a:solidFill>
                </a:rPr>
                <a:t>A</a:t>
              </a:r>
              <a:endParaRPr lang="en-US" b="1" dirty="0">
                <a:solidFill>
                  <a:schemeClr val="bg1"/>
                </a:solidFill>
              </a:endParaRPr>
            </a:p>
          </p:txBody>
        </p:sp>
        <p:sp>
          <p:nvSpPr>
            <p:cNvPr id="36" name="TextBox 35"/>
            <p:cNvSpPr txBox="1"/>
            <p:nvPr/>
          </p:nvSpPr>
          <p:spPr>
            <a:xfrm>
              <a:off x="2683229" y="3162816"/>
              <a:ext cx="341750" cy="369332"/>
            </a:xfrm>
            <a:prstGeom prst="rect">
              <a:avLst/>
            </a:prstGeom>
            <a:noFill/>
          </p:spPr>
          <p:txBody>
            <a:bodyPr wrap="square" rtlCol="0">
              <a:spAutoFit/>
            </a:bodyPr>
            <a:lstStyle/>
            <a:p>
              <a:r>
                <a:rPr lang="en-US" b="1" dirty="0">
                  <a:solidFill>
                    <a:schemeClr val="bg1"/>
                  </a:solidFill>
                </a:rPr>
                <a:t>B</a:t>
              </a:r>
              <a:endParaRPr lang="en-US" b="1" dirty="0">
                <a:solidFill>
                  <a:schemeClr val="bg1"/>
                </a:solidFill>
              </a:endParaRPr>
            </a:p>
          </p:txBody>
        </p:sp>
        <p:sp>
          <p:nvSpPr>
            <p:cNvPr id="37" name="TextBox 36"/>
            <p:cNvSpPr txBox="1"/>
            <p:nvPr/>
          </p:nvSpPr>
          <p:spPr>
            <a:xfrm>
              <a:off x="3987483" y="3092680"/>
              <a:ext cx="351378" cy="369332"/>
            </a:xfrm>
            <a:prstGeom prst="rect">
              <a:avLst/>
            </a:prstGeom>
            <a:noFill/>
          </p:spPr>
          <p:txBody>
            <a:bodyPr wrap="none" rtlCol="0">
              <a:spAutoFit/>
            </a:bodyPr>
            <a:lstStyle/>
            <a:p>
              <a:r>
                <a:rPr lang="en-US" b="1" dirty="0">
                  <a:solidFill>
                    <a:schemeClr val="bg1"/>
                  </a:solidFill>
                </a:rPr>
                <a:t>C</a:t>
              </a:r>
              <a:endParaRPr lang="en-US" b="1" dirty="0">
                <a:solidFill>
                  <a:schemeClr val="bg1"/>
                </a:solidFill>
              </a:endParaRPr>
            </a:p>
          </p:txBody>
        </p:sp>
        <p:sp>
          <p:nvSpPr>
            <p:cNvPr id="38" name="TextBox 37"/>
            <p:cNvSpPr txBox="1"/>
            <p:nvPr/>
          </p:nvSpPr>
          <p:spPr>
            <a:xfrm>
              <a:off x="4123668" y="4046683"/>
              <a:ext cx="351378" cy="369332"/>
            </a:xfrm>
            <a:prstGeom prst="rect">
              <a:avLst/>
            </a:prstGeom>
            <a:noFill/>
          </p:spPr>
          <p:txBody>
            <a:bodyPr wrap="none" rtlCol="0">
              <a:spAutoFit/>
            </a:bodyPr>
            <a:lstStyle/>
            <a:p>
              <a:r>
                <a:rPr lang="en-US" b="1" dirty="0">
                  <a:solidFill>
                    <a:schemeClr val="bg1"/>
                  </a:solidFill>
                </a:rPr>
                <a:t>D</a:t>
              </a:r>
              <a:endParaRPr lang="en-US" b="1" dirty="0">
                <a:solidFill>
                  <a:schemeClr val="bg1"/>
                </a:solidFill>
              </a:endParaRPr>
            </a:p>
          </p:txBody>
        </p:sp>
        <p:cxnSp>
          <p:nvCxnSpPr>
            <p:cNvPr id="39" name="Straight Connector 38"/>
            <p:cNvCxnSpPr>
              <a:stCxn id="43" idx="5"/>
              <a:endCxn id="28" idx="2"/>
            </p:cNvCxnSpPr>
            <p:nvPr/>
          </p:nvCxnSpPr>
          <p:spPr>
            <a:xfrm>
              <a:off x="2220460" y="3856156"/>
              <a:ext cx="248048" cy="844857"/>
            </a:xfrm>
            <a:prstGeom prst="line">
              <a:avLst/>
            </a:prstGeom>
            <a:ln>
              <a:solidFill>
                <a:srgbClr val="669FD5"/>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29" idx="2"/>
              <a:endCxn id="43" idx="0"/>
            </p:cNvCxnSpPr>
            <p:nvPr/>
          </p:nvCxnSpPr>
          <p:spPr>
            <a:xfrm flipH="1">
              <a:off x="2197294" y="3351694"/>
              <a:ext cx="303765" cy="442064"/>
            </a:xfrm>
            <a:prstGeom prst="line">
              <a:avLst/>
            </a:prstGeom>
            <a:ln>
              <a:solidFill>
                <a:srgbClr val="B6BE34"/>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43" idx="2"/>
              <a:endCxn id="42" idx="6"/>
            </p:cNvCxnSpPr>
            <p:nvPr/>
          </p:nvCxnSpPr>
          <p:spPr>
            <a:xfrm flipH="1" flipV="1">
              <a:off x="1681403" y="3685332"/>
              <a:ext cx="483128" cy="144978"/>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928526" y="3554527"/>
              <a:ext cx="752877" cy="261610"/>
            </a:xfrm>
            <a:prstGeom prst="ellipse">
              <a:avLst/>
            </a:prstGeom>
            <a:solidFill>
              <a:srgbClr val="002060"/>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3" name="Oval 42"/>
            <p:cNvSpPr/>
            <p:nvPr/>
          </p:nvSpPr>
          <p:spPr>
            <a:xfrm>
              <a:off x="2164531" y="3793758"/>
              <a:ext cx="65525" cy="73104"/>
            </a:xfrm>
            <a:prstGeom prst="ellipse">
              <a:avLst/>
            </a:prstGeom>
            <a:solidFill>
              <a:schemeClr val="bg1"/>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4" name="Oval 43"/>
            <p:cNvSpPr/>
            <p:nvPr/>
          </p:nvSpPr>
          <p:spPr>
            <a:xfrm>
              <a:off x="3611915" y="3851990"/>
              <a:ext cx="65525" cy="73104"/>
            </a:xfrm>
            <a:prstGeom prst="ellipse">
              <a:avLst/>
            </a:prstGeom>
            <a:solidFill>
              <a:schemeClr val="bg1"/>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5" name="Graphic 44" descr="Document"/>
            <p:cNvPicPr>
              <a:picLocks noChangeAspect="1"/>
            </p:cNvPicPr>
            <p:nvPr/>
          </p:nvPicPr>
          <p:blipFill>
            <a:blip r:embed="rId3"/>
            <a:stretch>
              <a:fillRect/>
            </a:stretch>
          </p:blipFill>
          <p:spPr>
            <a:xfrm>
              <a:off x="3255051" y="3500112"/>
              <a:ext cx="755142" cy="64008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pic>
          <p:nvPicPr>
            <p:cNvPr id="46" name="Graphic 45" descr="Document"/>
            <p:cNvPicPr>
              <a:picLocks noChangeAspect="1"/>
            </p:cNvPicPr>
            <p:nvPr/>
          </p:nvPicPr>
          <p:blipFill>
            <a:blip r:embed="rId3"/>
            <a:stretch>
              <a:fillRect/>
            </a:stretch>
          </p:blipFill>
          <p:spPr>
            <a:xfrm>
              <a:off x="1783467" y="3465544"/>
              <a:ext cx="752052" cy="64008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sp>
          <p:nvSpPr>
            <p:cNvPr id="47" name="TextBox 46"/>
            <p:cNvSpPr txBox="1"/>
            <p:nvPr/>
          </p:nvSpPr>
          <p:spPr>
            <a:xfrm>
              <a:off x="1083115" y="3500666"/>
              <a:ext cx="338554" cy="369332"/>
            </a:xfrm>
            <a:prstGeom prst="rect">
              <a:avLst/>
            </a:prstGeom>
            <a:noFill/>
          </p:spPr>
          <p:txBody>
            <a:bodyPr wrap="none" rtlCol="0">
              <a:spAutoFit/>
            </a:bodyPr>
            <a:lstStyle/>
            <a:p>
              <a:r>
                <a:rPr lang="en-US" b="1" dirty="0">
                  <a:solidFill>
                    <a:schemeClr val="bg1"/>
                  </a:solidFill>
                </a:rPr>
                <a:t>E</a:t>
              </a:r>
              <a:endParaRPr lang="en-US" b="1" dirty="0">
                <a:solidFill>
                  <a:schemeClr val="bg1"/>
                </a:solidFill>
              </a:endParaRPr>
            </a:p>
          </p:txBody>
        </p:sp>
      </p:grpSp>
      <p:grpSp>
        <p:nvGrpSpPr>
          <p:cNvPr id="48" name="Group 47"/>
          <p:cNvGrpSpPr/>
          <p:nvPr/>
        </p:nvGrpSpPr>
        <p:grpSpPr>
          <a:xfrm>
            <a:off x="6062823" y="1970979"/>
            <a:ext cx="622966" cy="684921"/>
            <a:chOff x="6428394" y="2315431"/>
            <a:chExt cx="622966" cy="684921"/>
          </a:xfrm>
        </p:grpSpPr>
        <p:sp>
          <p:nvSpPr>
            <p:cNvPr id="50" name="Oval 49"/>
            <p:cNvSpPr/>
            <p:nvPr/>
          </p:nvSpPr>
          <p:spPr>
            <a:xfrm>
              <a:off x="6428394" y="2686387"/>
              <a:ext cx="622966" cy="261610"/>
            </a:xfrm>
            <a:prstGeom prst="ellipse">
              <a:avLst/>
            </a:prstGeom>
            <a:solidFill>
              <a:schemeClr val="tx1"/>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51" name="Straight Connector 50"/>
            <p:cNvCxnSpPr>
              <a:stCxn id="50" idx="6"/>
              <a:endCxn id="69" idx="3"/>
            </p:cNvCxnSpPr>
            <p:nvPr/>
          </p:nvCxnSpPr>
          <p:spPr>
            <a:xfrm flipH="1" flipV="1">
              <a:off x="6953746" y="2315431"/>
              <a:ext cx="97614" cy="5017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6571764" y="2631020"/>
              <a:ext cx="405880" cy="369332"/>
            </a:xfrm>
            <a:prstGeom prst="rect">
              <a:avLst/>
            </a:prstGeom>
            <a:noFill/>
          </p:spPr>
          <p:txBody>
            <a:bodyPr wrap="none" rtlCol="0">
              <a:spAutoFit/>
            </a:bodyPr>
            <a:lstStyle/>
            <a:p>
              <a:r>
                <a:rPr lang="en-US" b="1" dirty="0">
                  <a:solidFill>
                    <a:schemeClr val="bg1"/>
                  </a:solidFill>
                </a:rPr>
                <a:t>A’</a:t>
              </a:r>
              <a:endParaRPr lang="en-US" b="1" dirty="0">
                <a:solidFill>
                  <a:schemeClr val="bg1"/>
                </a:solidFill>
              </a:endParaRPr>
            </a:p>
          </p:txBody>
        </p:sp>
      </p:grpSp>
      <p:grpSp>
        <p:nvGrpSpPr>
          <p:cNvPr id="53" name="Group 52"/>
          <p:cNvGrpSpPr/>
          <p:nvPr/>
        </p:nvGrpSpPr>
        <p:grpSpPr>
          <a:xfrm>
            <a:off x="4359872" y="1149271"/>
            <a:ext cx="3126177" cy="2001581"/>
            <a:chOff x="4313205" y="1261498"/>
            <a:chExt cx="3126177" cy="2001581"/>
          </a:xfrm>
        </p:grpSpPr>
        <p:grpSp>
          <p:nvGrpSpPr>
            <p:cNvPr id="54" name="Group 53"/>
            <p:cNvGrpSpPr/>
            <p:nvPr/>
          </p:nvGrpSpPr>
          <p:grpSpPr>
            <a:xfrm>
              <a:off x="5455313" y="2745136"/>
              <a:ext cx="622966" cy="369332"/>
              <a:chOff x="6111846" y="2080065"/>
              <a:chExt cx="622966" cy="369332"/>
            </a:xfrm>
          </p:grpSpPr>
          <p:sp>
            <p:nvSpPr>
              <p:cNvPr id="73" name="Oval 72"/>
              <p:cNvSpPr/>
              <p:nvPr/>
            </p:nvSpPr>
            <p:spPr>
              <a:xfrm>
                <a:off x="6111846" y="2140236"/>
                <a:ext cx="622966" cy="261610"/>
              </a:xfrm>
              <a:prstGeom prst="ellipse">
                <a:avLst/>
              </a:prstGeom>
              <a:solidFill>
                <a:srgbClr val="669FD5"/>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4" name="TextBox 73"/>
              <p:cNvSpPr txBox="1"/>
              <p:nvPr/>
            </p:nvSpPr>
            <p:spPr>
              <a:xfrm>
                <a:off x="6249761" y="2080065"/>
                <a:ext cx="290747" cy="369332"/>
              </a:xfrm>
              <a:prstGeom prst="rect">
                <a:avLst/>
              </a:prstGeom>
              <a:noFill/>
            </p:spPr>
            <p:txBody>
              <a:bodyPr wrap="none" rtlCol="0">
                <a:spAutoFit/>
              </a:bodyPr>
              <a:lstStyle/>
              <a:p>
                <a:r>
                  <a:rPr lang="en-US" b="1" dirty="0">
                    <a:solidFill>
                      <a:schemeClr val="bg1"/>
                    </a:solidFill>
                  </a:rPr>
                  <a:t>A</a:t>
                </a:r>
                <a:endParaRPr lang="en-US" b="1" dirty="0">
                  <a:solidFill>
                    <a:schemeClr val="bg1"/>
                  </a:solidFill>
                </a:endParaRPr>
              </a:p>
            </p:txBody>
          </p:sp>
        </p:grpSp>
        <p:grpSp>
          <p:nvGrpSpPr>
            <p:cNvPr id="55" name="Group 54"/>
            <p:cNvGrpSpPr/>
            <p:nvPr/>
          </p:nvGrpSpPr>
          <p:grpSpPr>
            <a:xfrm>
              <a:off x="4313205" y="1261498"/>
              <a:ext cx="3126177" cy="1323335"/>
              <a:chOff x="4313205" y="1261498"/>
              <a:chExt cx="3126177" cy="1323335"/>
            </a:xfrm>
          </p:grpSpPr>
          <p:sp>
            <p:nvSpPr>
              <p:cNvPr id="57" name="Oval 56"/>
              <p:cNvSpPr/>
              <p:nvPr/>
            </p:nvSpPr>
            <p:spPr>
              <a:xfrm>
                <a:off x="5614393" y="1389707"/>
                <a:ext cx="622966" cy="261610"/>
              </a:xfrm>
              <a:prstGeom prst="ellipse">
                <a:avLst/>
              </a:prstGeom>
              <a:solidFill>
                <a:srgbClr val="B6BE34"/>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8" name="Oval 57"/>
              <p:cNvSpPr/>
              <p:nvPr/>
            </p:nvSpPr>
            <p:spPr>
              <a:xfrm>
                <a:off x="6702004" y="1315359"/>
                <a:ext cx="622966" cy="261610"/>
              </a:xfrm>
              <a:prstGeom prst="ellipse">
                <a:avLst/>
              </a:prstGeom>
              <a:solidFill>
                <a:srgbClr val="025A3D"/>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9" name="Oval 58"/>
              <p:cNvSpPr/>
              <p:nvPr/>
            </p:nvSpPr>
            <p:spPr>
              <a:xfrm>
                <a:off x="6816416" y="2273757"/>
                <a:ext cx="622966" cy="261610"/>
              </a:xfrm>
              <a:prstGeom prst="ellipse">
                <a:avLst/>
              </a:prstGeom>
              <a:solidFill>
                <a:srgbClr val="6817FF"/>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60" name="Straight Connector 59"/>
              <p:cNvCxnSpPr>
                <a:stCxn id="58" idx="3"/>
                <a:endCxn id="69" idx="6"/>
              </p:cNvCxnSpPr>
              <p:nvPr/>
            </p:nvCxnSpPr>
            <p:spPr>
              <a:xfrm flipH="1">
                <a:off x="6587786" y="1538657"/>
                <a:ext cx="205449" cy="518703"/>
              </a:xfrm>
              <a:prstGeom prst="line">
                <a:avLst/>
              </a:prstGeom>
              <a:ln>
                <a:solidFill>
                  <a:srgbClr val="025A3D"/>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9" idx="2"/>
                <a:endCxn id="69" idx="6"/>
              </p:cNvCxnSpPr>
              <p:nvPr/>
            </p:nvCxnSpPr>
            <p:spPr>
              <a:xfrm flipH="1" flipV="1">
                <a:off x="6587786" y="2057360"/>
                <a:ext cx="228629" cy="347202"/>
              </a:xfrm>
              <a:prstGeom prst="line">
                <a:avLst/>
              </a:prstGeom>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5765129" y="1331634"/>
                <a:ext cx="282780" cy="369332"/>
              </a:xfrm>
              <a:prstGeom prst="rect">
                <a:avLst/>
              </a:prstGeom>
              <a:noFill/>
            </p:spPr>
            <p:txBody>
              <a:bodyPr wrap="square" rtlCol="0">
                <a:spAutoFit/>
              </a:bodyPr>
              <a:lstStyle/>
              <a:p>
                <a:r>
                  <a:rPr lang="en-US" b="1" dirty="0">
                    <a:solidFill>
                      <a:schemeClr val="bg1"/>
                    </a:solidFill>
                  </a:rPr>
                  <a:t>B</a:t>
                </a:r>
                <a:endParaRPr lang="en-US" b="1" dirty="0">
                  <a:solidFill>
                    <a:schemeClr val="bg1"/>
                  </a:solidFill>
                </a:endParaRPr>
              </a:p>
            </p:txBody>
          </p:sp>
          <p:sp>
            <p:nvSpPr>
              <p:cNvPr id="63" name="TextBox 62"/>
              <p:cNvSpPr txBox="1"/>
              <p:nvPr/>
            </p:nvSpPr>
            <p:spPr>
              <a:xfrm>
                <a:off x="6844331" y="1261498"/>
                <a:ext cx="290747" cy="369332"/>
              </a:xfrm>
              <a:prstGeom prst="rect">
                <a:avLst/>
              </a:prstGeom>
              <a:noFill/>
            </p:spPr>
            <p:txBody>
              <a:bodyPr wrap="none" rtlCol="0">
                <a:spAutoFit/>
              </a:bodyPr>
              <a:lstStyle/>
              <a:p>
                <a:r>
                  <a:rPr lang="en-US" b="1" dirty="0">
                    <a:solidFill>
                      <a:schemeClr val="bg1"/>
                    </a:solidFill>
                  </a:rPr>
                  <a:t>C</a:t>
                </a:r>
                <a:endParaRPr lang="en-US" b="1" dirty="0">
                  <a:solidFill>
                    <a:schemeClr val="bg1"/>
                  </a:solidFill>
                </a:endParaRPr>
              </a:p>
            </p:txBody>
          </p:sp>
          <p:sp>
            <p:nvSpPr>
              <p:cNvPr id="64" name="TextBox 63"/>
              <p:cNvSpPr txBox="1"/>
              <p:nvPr/>
            </p:nvSpPr>
            <p:spPr>
              <a:xfrm>
                <a:off x="6957017" y="2215501"/>
                <a:ext cx="290747" cy="369332"/>
              </a:xfrm>
              <a:prstGeom prst="rect">
                <a:avLst/>
              </a:prstGeom>
              <a:noFill/>
            </p:spPr>
            <p:txBody>
              <a:bodyPr wrap="none" rtlCol="0">
                <a:spAutoFit/>
              </a:bodyPr>
              <a:lstStyle/>
              <a:p>
                <a:r>
                  <a:rPr lang="en-US" b="1" dirty="0">
                    <a:solidFill>
                      <a:schemeClr val="bg1"/>
                    </a:solidFill>
                  </a:rPr>
                  <a:t>D</a:t>
                </a:r>
                <a:endParaRPr lang="en-US" b="1" dirty="0">
                  <a:solidFill>
                    <a:schemeClr val="bg1"/>
                  </a:solidFill>
                </a:endParaRPr>
              </a:p>
            </p:txBody>
          </p:sp>
          <p:cxnSp>
            <p:nvCxnSpPr>
              <p:cNvPr id="65" name="Straight Connector 64"/>
              <p:cNvCxnSpPr>
                <a:stCxn id="57" idx="2"/>
                <a:endCxn id="68" idx="0"/>
              </p:cNvCxnSpPr>
              <p:nvPr/>
            </p:nvCxnSpPr>
            <p:spPr>
              <a:xfrm flipH="1">
                <a:off x="5363044" y="1520512"/>
                <a:ext cx="251350" cy="442064"/>
              </a:xfrm>
              <a:prstGeom prst="line">
                <a:avLst/>
              </a:prstGeom>
              <a:ln>
                <a:solidFill>
                  <a:srgbClr val="B6BE34"/>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68" idx="2"/>
                <a:endCxn id="67" idx="6"/>
              </p:cNvCxnSpPr>
              <p:nvPr/>
            </p:nvCxnSpPr>
            <p:spPr>
              <a:xfrm flipH="1" flipV="1">
                <a:off x="4936171" y="1854150"/>
                <a:ext cx="399763" cy="144978"/>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67" name="Oval 66"/>
              <p:cNvSpPr/>
              <p:nvPr/>
            </p:nvSpPr>
            <p:spPr>
              <a:xfrm>
                <a:off x="4313205" y="1723345"/>
                <a:ext cx="622966" cy="261610"/>
              </a:xfrm>
              <a:prstGeom prst="ellipse">
                <a:avLst/>
              </a:prstGeom>
              <a:solidFill>
                <a:srgbClr val="002060"/>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8" name="Oval 67"/>
              <p:cNvSpPr/>
              <p:nvPr/>
            </p:nvSpPr>
            <p:spPr>
              <a:xfrm>
                <a:off x="5335934" y="1962576"/>
                <a:ext cx="54218" cy="73104"/>
              </a:xfrm>
              <a:prstGeom prst="ellipse">
                <a:avLst/>
              </a:prstGeom>
              <a:solidFill>
                <a:schemeClr val="bg1"/>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9" name="Oval 68"/>
              <p:cNvSpPr/>
              <p:nvPr/>
            </p:nvSpPr>
            <p:spPr>
              <a:xfrm>
                <a:off x="6533568" y="2020808"/>
                <a:ext cx="54218" cy="73104"/>
              </a:xfrm>
              <a:prstGeom prst="ellipse">
                <a:avLst/>
              </a:prstGeom>
              <a:solidFill>
                <a:schemeClr val="bg1"/>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70" name="Graphic 69" descr="Document"/>
              <p:cNvPicPr>
                <a:picLocks noChangeAspect="1"/>
              </p:cNvPicPr>
              <p:nvPr/>
            </p:nvPicPr>
            <p:blipFill>
              <a:blip r:embed="rId3"/>
              <a:stretch>
                <a:fillRect/>
              </a:stretch>
            </p:blipFill>
            <p:spPr>
              <a:xfrm>
                <a:off x="6276382" y="1668930"/>
                <a:ext cx="624840" cy="64008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sp>
            <p:nvSpPr>
              <p:cNvPr id="71" name="TextBox 70"/>
              <p:cNvSpPr txBox="1"/>
              <p:nvPr/>
            </p:nvSpPr>
            <p:spPr>
              <a:xfrm>
                <a:off x="4441119" y="1669484"/>
                <a:ext cx="280136" cy="369332"/>
              </a:xfrm>
              <a:prstGeom prst="rect">
                <a:avLst/>
              </a:prstGeom>
              <a:noFill/>
            </p:spPr>
            <p:txBody>
              <a:bodyPr wrap="none" rtlCol="0">
                <a:spAutoFit/>
              </a:bodyPr>
              <a:lstStyle/>
              <a:p>
                <a:r>
                  <a:rPr lang="en-US" b="1" dirty="0">
                    <a:solidFill>
                      <a:schemeClr val="bg1"/>
                    </a:solidFill>
                  </a:rPr>
                  <a:t>E</a:t>
                </a:r>
                <a:endParaRPr lang="en-US" b="1" dirty="0">
                  <a:solidFill>
                    <a:schemeClr val="bg1"/>
                  </a:solidFill>
                </a:endParaRPr>
              </a:p>
            </p:txBody>
          </p:sp>
          <p:pic>
            <p:nvPicPr>
              <p:cNvPr id="72" name="Graphic 71" descr="Document"/>
              <p:cNvPicPr>
                <a:picLocks noChangeAspect="1"/>
              </p:cNvPicPr>
              <p:nvPr/>
            </p:nvPicPr>
            <p:blipFill>
              <a:blip r:embed="rId3"/>
              <a:stretch>
                <a:fillRect/>
              </a:stretch>
            </p:blipFill>
            <p:spPr>
              <a:xfrm>
                <a:off x="5020624" y="1634362"/>
                <a:ext cx="622283" cy="64008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grpSp>
        <p:sp>
          <p:nvSpPr>
            <p:cNvPr id="56" name="Multiplication Sign 55"/>
            <p:cNvSpPr/>
            <p:nvPr/>
          </p:nvSpPr>
          <p:spPr>
            <a:xfrm>
              <a:off x="5476626" y="2596525"/>
              <a:ext cx="568508" cy="666554"/>
            </a:xfrm>
            <a:prstGeom prst="mathMultiply">
              <a:avLst>
                <a:gd name="adj1" fmla="val 11792"/>
              </a:avLst>
            </a:prstGeom>
            <a:solidFill>
              <a:schemeClr val="bg2"/>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sp>
        <p:nvSpPr>
          <p:cNvPr id="75" name="TextBox 74"/>
          <p:cNvSpPr txBox="1"/>
          <p:nvPr/>
        </p:nvSpPr>
        <p:spPr>
          <a:xfrm>
            <a:off x="7851724" y="1681515"/>
            <a:ext cx="877163" cy="646331"/>
          </a:xfrm>
          <a:prstGeom prst="rect">
            <a:avLst/>
          </a:prstGeom>
          <a:noFill/>
        </p:spPr>
        <p:txBody>
          <a:bodyPr wrap="none" rtlCol="0">
            <a:spAutoFit/>
          </a:bodyPr>
          <a:lstStyle/>
          <a:p>
            <a:pPr algn="ctr"/>
            <a:r>
              <a:rPr lang="zh-CN" altLang="en-US" b="1" dirty="0">
                <a:solidFill>
                  <a:srgbClr val="6817FF"/>
                </a:solidFill>
              </a:rPr>
              <a:t>关键词</a:t>
            </a:r>
            <a:endParaRPr lang="en-US" altLang="zh-CN" b="1" dirty="0">
              <a:solidFill>
                <a:srgbClr val="6817FF"/>
              </a:solidFill>
            </a:endParaRPr>
          </a:p>
          <a:p>
            <a:pPr algn="ctr"/>
            <a:r>
              <a:rPr lang="zh-CN" altLang="en-US" b="1" dirty="0">
                <a:solidFill>
                  <a:srgbClr val="6817FF"/>
                </a:solidFill>
              </a:rPr>
              <a:t>索引</a:t>
            </a:r>
            <a:endParaRPr lang="en-US" b="1" dirty="0">
              <a:solidFill>
                <a:srgbClr val="6817FF"/>
              </a:solidFill>
            </a:endParaRPr>
          </a:p>
        </p:txBody>
      </p:sp>
      <p:sp>
        <p:nvSpPr>
          <p:cNvPr id="76" name="TextBox 75"/>
          <p:cNvSpPr txBox="1"/>
          <p:nvPr/>
        </p:nvSpPr>
        <p:spPr>
          <a:xfrm>
            <a:off x="7967139" y="4240123"/>
            <a:ext cx="646331" cy="646331"/>
          </a:xfrm>
          <a:prstGeom prst="rect">
            <a:avLst/>
          </a:prstGeom>
          <a:noFill/>
        </p:spPr>
        <p:txBody>
          <a:bodyPr wrap="none" rtlCol="0">
            <a:spAutoFit/>
          </a:bodyPr>
          <a:lstStyle/>
          <a:p>
            <a:pPr algn="ctr"/>
            <a:r>
              <a:rPr lang="zh-CN" altLang="en-US" b="1" dirty="0">
                <a:solidFill>
                  <a:srgbClr val="6817FF"/>
                </a:solidFill>
              </a:rPr>
              <a:t>引文</a:t>
            </a:r>
            <a:endParaRPr lang="en-US" altLang="zh-CN" b="1" dirty="0">
              <a:solidFill>
                <a:srgbClr val="6817FF"/>
              </a:solidFill>
            </a:endParaRPr>
          </a:p>
          <a:p>
            <a:pPr algn="ctr"/>
            <a:r>
              <a:rPr lang="zh-CN" altLang="en-US" b="1" dirty="0">
                <a:solidFill>
                  <a:srgbClr val="6817FF"/>
                </a:solidFill>
              </a:rPr>
              <a:t>索引</a:t>
            </a:r>
            <a:endParaRPr lang="en-US" b="1" dirty="0">
              <a:solidFill>
                <a:srgbClr val="6817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75" grpId="0"/>
      <p:bldP spid="7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761788" y="1461250"/>
            <a:ext cx="4801314" cy="458459"/>
          </a:xfrm>
          <a:prstGeom prst="rect">
            <a:avLst/>
          </a:prstGeom>
        </p:spPr>
        <p:txBody>
          <a:bodyPr wrap="square">
            <a:spAutoFit/>
          </a:bodyPr>
          <a:lstStyle>
            <a:defPPr>
              <a:defRPr lang="en-US"/>
            </a:defPPr>
            <a:lvl1pPr>
              <a:lnSpc>
                <a:spcPct val="150000"/>
              </a:lnSpc>
            </a:lvl1pPr>
          </a:lstStyle>
          <a:p>
            <a:r>
              <a:rPr lang="zh-CN" altLang="en-US" dirty="0"/>
              <a:t>拓宽视野，引文索引提供更全面和丰富的数据</a:t>
            </a:r>
            <a:endParaRPr lang="zh-CN" altLang="en-US" dirty="0"/>
          </a:p>
        </p:txBody>
      </p:sp>
      <p:sp>
        <p:nvSpPr>
          <p:cNvPr id="11" name="文本框 6"/>
          <p:cNvSpPr txBox="1"/>
          <p:nvPr/>
        </p:nvSpPr>
        <p:spPr>
          <a:xfrm>
            <a:off x="273559" y="510139"/>
            <a:ext cx="3126177" cy="461665"/>
          </a:xfrm>
          <a:prstGeom prst="rect">
            <a:avLst/>
          </a:prstGeom>
          <a:noFill/>
        </p:spPr>
        <p:txBody>
          <a:bodyPr wrap="none" rtlCol="0">
            <a:spAutoFit/>
          </a:bodyPr>
          <a:lstStyle/>
          <a:p>
            <a:r>
              <a:rPr lang="zh-CN" altLang="en-US" sz="2400" b="1" dirty="0"/>
              <a:t>引文索引的特点（</a:t>
            </a:r>
            <a:r>
              <a:rPr lang="en-US" altLang="zh-CN" sz="2400" b="1" dirty="0"/>
              <a:t>3</a:t>
            </a:r>
            <a:r>
              <a:rPr lang="zh-CN" altLang="en-US" sz="2400" b="1" dirty="0"/>
              <a:t>）</a:t>
            </a:r>
            <a:endParaRPr lang="zh-CN" altLang="en-US" sz="2400" b="1" dirty="0"/>
          </a:p>
        </p:txBody>
      </p:sp>
      <p:grpSp>
        <p:nvGrpSpPr>
          <p:cNvPr id="15" name="Group 14"/>
          <p:cNvGrpSpPr/>
          <p:nvPr/>
        </p:nvGrpSpPr>
        <p:grpSpPr>
          <a:xfrm>
            <a:off x="863600" y="2368476"/>
            <a:ext cx="6718300" cy="3705946"/>
            <a:chOff x="863600" y="2368476"/>
            <a:chExt cx="6718300" cy="3705946"/>
          </a:xfrm>
        </p:grpSpPr>
        <p:pic>
          <p:nvPicPr>
            <p:cNvPr id="2" name="Picture 1"/>
            <p:cNvPicPr>
              <a:picLocks noChangeAspect="1"/>
            </p:cNvPicPr>
            <p:nvPr/>
          </p:nvPicPr>
          <p:blipFill rotWithShape="1">
            <a:blip r:embed="rId1"/>
            <a:srcRect l="1468" t="13817" r="1645" b="3881"/>
            <a:stretch>
              <a:fillRect/>
            </a:stretch>
          </p:blipFill>
          <p:spPr>
            <a:xfrm>
              <a:off x="863600" y="2499703"/>
              <a:ext cx="6718300" cy="3574719"/>
            </a:xfrm>
            <a:prstGeom prst="rect">
              <a:avLst/>
            </a:prstGeom>
          </p:spPr>
        </p:pic>
        <p:sp>
          <p:nvSpPr>
            <p:cNvPr id="3" name="TextBox 2"/>
            <p:cNvSpPr txBox="1"/>
            <p:nvPr/>
          </p:nvSpPr>
          <p:spPr>
            <a:xfrm>
              <a:off x="4297468" y="2368476"/>
              <a:ext cx="1160895" cy="369332"/>
            </a:xfrm>
            <a:prstGeom prst="rect">
              <a:avLst/>
            </a:prstGeom>
            <a:noFill/>
          </p:spPr>
          <p:txBody>
            <a:bodyPr wrap="none" rtlCol="0">
              <a:spAutoFit/>
            </a:bodyPr>
            <a:lstStyle/>
            <a:p>
              <a:r>
                <a:rPr lang="en-US" altLang="zh-CN" b="1" dirty="0"/>
                <a:t> </a:t>
              </a:r>
              <a:r>
                <a:rPr lang="zh-CN" altLang="en-US" b="1" dirty="0"/>
                <a:t>艺术图片</a:t>
              </a:r>
              <a:endParaRPr lang="zh-CN" altLang="en-US" b="1" dirty="0"/>
            </a:p>
          </p:txBody>
        </p:sp>
        <p:sp>
          <p:nvSpPr>
            <p:cNvPr id="4" name="TextBox 3"/>
            <p:cNvSpPr txBox="1"/>
            <p:nvPr/>
          </p:nvSpPr>
          <p:spPr>
            <a:xfrm>
              <a:off x="6227560" y="2737808"/>
              <a:ext cx="699230" cy="369332"/>
            </a:xfrm>
            <a:prstGeom prst="rect">
              <a:avLst/>
            </a:prstGeom>
            <a:noFill/>
          </p:spPr>
          <p:txBody>
            <a:bodyPr wrap="none" rtlCol="0">
              <a:spAutoFit/>
            </a:bodyPr>
            <a:lstStyle/>
            <a:p>
              <a:r>
                <a:rPr lang="en-US" altLang="zh-CN" b="1" dirty="0"/>
                <a:t> </a:t>
              </a:r>
              <a:r>
                <a:rPr lang="zh-CN" altLang="en-US" b="1" dirty="0"/>
                <a:t>小说</a:t>
              </a:r>
              <a:endParaRPr lang="zh-CN" altLang="en-US" b="1" dirty="0"/>
            </a:p>
          </p:txBody>
        </p:sp>
        <p:sp>
          <p:nvSpPr>
            <p:cNvPr id="5" name="TextBox 4"/>
            <p:cNvSpPr txBox="1"/>
            <p:nvPr/>
          </p:nvSpPr>
          <p:spPr>
            <a:xfrm>
              <a:off x="6448540" y="5435288"/>
              <a:ext cx="699230" cy="369332"/>
            </a:xfrm>
            <a:prstGeom prst="rect">
              <a:avLst/>
            </a:prstGeom>
            <a:noFill/>
          </p:spPr>
          <p:txBody>
            <a:bodyPr wrap="none" rtlCol="0">
              <a:spAutoFit/>
            </a:bodyPr>
            <a:lstStyle/>
            <a:p>
              <a:r>
                <a:rPr lang="en-US" altLang="zh-CN" b="1" dirty="0"/>
                <a:t> </a:t>
              </a:r>
              <a:r>
                <a:rPr lang="zh-CN" altLang="en-US" b="1" dirty="0"/>
                <a:t>新闻</a:t>
              </a:r>
              <a:endParaRPr lang="zh-CN" altLang="en-US" b="1" dirty="0"/>
            </a:p>
          </p:txBody>
        </p:sp>
        <p:sp>
          <p:nvSpPr>
            <p:cNvPr id="6" name="TextBox 5"/>
            <p:cNvSpPr txBox="1"/>
            <p:nvPr/>
          </p:nvSpPr>
          <p:spPr>
            <a:xfrm>
              <a:off x="3530080" y="4383728"/>
              <a:ext cx="1160895" cy="369332"/>
            </a:xfrm>
            <a:prstGeom prst="rect">
              <a:avLst/>
            </a:prstGeom>
            <a:noFill/>
          </p:spPr>
          <p:txBody>
            <a:bodyPr wrap="none" rtlCol="0">
              <a:spAutoFit/>
            </a:bodyPr>
            <a:lstStyle/>
            <a:p>
              <a:r>
                <a:rPr lang="en-US" altLang="zh-CN" b="1" dirty="0"/>
                <a:t> </a:t>
              </a:r>
              <a:r>
                <a:rPr lang="zh-CN" altLang="en-US" b="1" dirty="0"/>
                <a:t>技术文档</a:t>
              </a:r>
              <a:endParaRPr lang="zh-CN" altLang="en-US" b="1" dirty="0"/>
            </a:p>
          </p:txBody>
        </p:sp>
        <p:sp>
          <p:nvSpPr>
            <p:cNvPr id="7" name="TextBox 6"/>
            <p:cNvSpPr txBox="1"/>
            <p:nvPr/>
          </p:nvSpPr>
          <p:spPr>
            <a:xfrm>
              <a:off x="3885776" y="5496248"/>
              <a:ext cx="930063" cy="369332"/>
            </a:xfrm>
            <a:prstGeom prst="rect">
              <a:avLst/>
            </a:prstGeom>
            <a:noFill/>
          </p:spPr>
          <p:txBody>
            <a:bodyPr wrap="none" rtlCol="0">
              <a:spAutoFit/>
            </a:bodyPr>
            <a:lstStyle/>
            <a:p>
              <a:r>
                <a:rPr lang="en-US" altLang="zh-CN" b="1" dirty="0"/>
                <a:t> </a:t>
              </a:r>
              <a:r>
                <a:rPr lang="zh-CN" altLang="en-US" b="1" dirty="0"/>
                <a:t>新媒体</a:t>
              </a:r>
              <a:endParaRPr lang="zh-CN" altLang="en-US" b="1" dirty="0"/>
            </a:p>
          </p:txBody>
        </p:sp>
        <p:sp>
          <p:nvSpPr>
            <p:cNvPr id="12" name="Rectangle 11" descr="源数据"/>
            <p:cNvSpPr/>
            <p:nvPr/>
          </p:nvSpPr>
          <p:spPr>
            <a:xfrm>
              <a:off x="1211542" y="2729919"/>
              <a:ext cx="1107996" cy="640080"/>
            </a:xfrm>
            <a:prstGeom prst="rect">
              <a:avLst/>
            </a:prstGeom>
            <a:solidFill>
              <a:schemeClr val="accent1"/>
            </a:solidFill>
          </p:spPr>
          <p:txBody>
            <a:bodyPr rot="0" spcFirstLastPara="0" vertOverflow="overflow" horzOverflow="overflow" vert="horz" wrap="none" lIns="91440" tIns="45720" rIns="91440" bIns="45720" numCol="1" spcCol="0" rtlCol="0" fromWordArt="0" anchor="ctr" anchorCtr="0" forceAA="0" compatLnSpc="1">
              <a:spAutoFit/>
            </a:bodyPr>
            <a:lstStyle/>
            <a:p>
              <a:pPr algn="ctr"/>
              <a:r>
                <a:rPr lang="zh-CN" altLang="en-US" sz="2400" b="1" dirty="0">
                  <a:solidFill>
                    <a:schemeClr val="bg1"/>
                  </a:solidFill>
                </a:rPr>
                <a:t>文献库</a:t>
              </a:r>
              <a:endParaRPr lang="en-US" sz="2400" b="1" dirty="0">
                <a:solidFill>
                  <a:schemeClr val="bg1"/>
                </a:solidFill>
              </a:endParaRPr>
            </a:p>
          </p:txBody>
        </p:sp>
        <p:sp>
          <p:nvSpPr>
            <p:cNvPr id="13" name="Rectangle 12"/>
            <p:cNvSpPr/>
            <p:nvPr/>
          </p:nvSpPr>
          <p:spPr>
            <a:xfrm>
              <a:off x="2489200" y="3550462"/>
              <a:ext cx="749300" cy="1371600"/>
            </a:xfrm>
            <a:prstGeom prst="rect">
              <a:avLst/>
            </a:prstGeom>
            <a:solidFill>
              <a:srgbClr val="0FA800"/>
            </a:solidFill>
          </p:spPr>
          <p:txBody>
            <a:bodyPr wrap="none" lIns="91440" tIns="45720" rIns="91440" bIns="45720" rtlCol="0" anchor="ctr">
              <a:spAutoFit/>
            </a:bodyPr>
            <a:lstStyle/>
            <a:p>
              <a:pPr algn="ctr"/>
              <a:endParaRPr lang="en-US" sz="5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14" name="TextBox 13"/>
            <p:cNvSpPr txBox="1"/>
            <p:nvPr/>
          </p:nvSpPr>
          <p:spPr>
            <a:xfrm flipH="1">
              <a:off x="2611118" y="3266766"/>
              <a:ext cx="340362" cy="1938992"/>
            </a:xfrm>
            <a:prstGeom prst="rect">
              <a:avLst/>
            </a:prstGeom>
            <a:noFill/>
          </p:spPr>
          <p:txBody>
            <a:bodyPr wrap="square" rtlCol="0">
              <a:spAutoFit/>
            </a:bodyPr>
            <a:lstStyle/>
            <a:p>
              <a:r>
                <a:rPr lang="zh-CN" altLang="en-US" sz="2400" b="1" dirty="0">
                  <a:solidFill>
                    <a:schemeClr val="bg1"/>
                  </a:solidFill>
                </a:rPr>
                <a:t>引文数据库</a:t>
              </a:r>
              <a:endParaRPr lang="en-US" sz="2400" b="1" dirty="0">
                <a:solidFill>
                  <a:schemeClr val="bg1"/>
                </a:solidFill>
              </a:endParaRPr>
            </a:p>
          </p:txBody>
        </p:sp>
      </p:grpSp>
      <p:grpSp>
        <p:nvGrpSpPr>
          <p:cNvPr id="16" name="Group 15"/>
          <p:cNvGrpSpPr/>
          <p:nvPr/>
        </p:nvGrpSpPr>
        <p:grpSpPr>
          <a:xfrm>
            <a:off x="1192699" y="2454998"/>
            <a:ext cx="6546564" cy="3129361"/>
            <a:chOff x="1069856" y="2733629"/>
            <a:chExt cx="6546564" cy="3129361"/>
          </a:xfrm>
        </p:grpSpPr>
        <p:sp>
          <p:nvSpPr>
            <p:cNvPr id="17" name="椭圆 9"/>
            <p:cNvSpPr/>
            <p:nvPr/>
          </p:nvSpPr>
          <p:spPr>
            <a:xfrm>
              <a:off x="4190979" y="3554968"/>
              <a:ext cx="936102" cy="936102"/>
            </a:xfrm>
            <a:prstGeom prst="ellipse">
              <a:avLst/>
            </a:prstGeom>
            <a:solidFill>
              <a:schemeClr val="bg1"/>
            </a:solidFill>
            <a:ln w="190500">
              <a:solidFill>
                <a:srgbClr val="936CDA"/>
              </a:solidFill>
            </a:ln>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8" name="图形 5" descr="文档"/>
            <p:cNvPicPr>
              <a:picLocks noChangeAspect="1"/>
            </p:cNvPicPr>
            <p:nvPr/>
          </p:nvPicPr>
          <p:blipFill>
            <a:blip r:embed="rId2"/>
            <a:stretch>
              <a:fillRect/>
            </a:stretch>
          </p:blipFill>
          <p:spPr>
            <a:xfrm>
              <a:off x="4372850" y="3700098"/>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pic>
          <p:nvPicPr>
            <p:cNvPr id="19" name="图形 34" descr="文档"/>
            <p:cNvPicPr>
              <a:picLocks noChangeAspect="1"/>
            </p:cNvPicPr>
            <p:nvPr/>
          </p:nvPicPr>
          <p:blipFill>
            <a:blip r:embed="rId3"/>
            <a:stretch>
              <a:fillRect/>
            </a:stretch>
          </p:blipFill>
          <p:spPr>
            <a:xfrm>
              <a:off x="1992289" y="3030555"/>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0" name="图形 45" descr="文档"/>
            <p:cNvPicPr>
              <a:picLocks noChangeAspect="1"/>
            </p:cNvPicPr>
            <p:nvPr/>
          </p:nvPicPr>
          <p:blipFill>
            <a:blip r:embed="rId4"/>
            <a:stretch>
              <a:fillRect/>
            </a:stretch>
          </p:blipFill>
          <p:spPr>
            <a:xfrm>
              <a:off x="6128472" y="3653458"/>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1" name="图形 46" descr="文档"/>
            <p:cNvPicPr>
              <a:picLocks noChangeAspect="1"/>
            </p:cNvPicPr>
            <p:nvPr/>
          </p:nvPicPr>
          <p:blipFill>
            <a:blip r:embed="rId4"/>
            <a:stretch>
              <a:fillRect/>
            </a:stretch>
          </p:blipFill>
          <p:spPr>
            <a:xfrm>
              <a:off x="6992352" y="3245553"/>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2" name="图形 49" descr="文档"/>
            <p:cNvPicPr>
              <a:picLocks noChangeAspect="1"/>
            </p:cNvPicPr>
            <p:nvPr/>
          </p:nvPicPr>
          <p:blipFill>
            <a:blip r:embed="rId4"/>
            <a:stretch>
              <a:fillRect/>
            </a:stretch>
          </p:blipFill>
          <p:spPr>
            <a:xfrm>
              <a:off x="5451978" y="4011758"/>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3" name="图形 50" descr="文档"/>
            <p:cNvPicPr>
              <a:picLocks noChangeAspect="1"/>
            </p:cNvPicPr>
            <p:nvPr/>
          </p:nvPicPr>
          <p:blipFill>
            <a:blip r:embed="rId3"/>
            <a:stretch>
              <a:fillRect/>
            </a:stretch>
          </p:blipFill>
          <p:spPr>
            <a:xfrm>
              <a:off x="1995469" y="4535443"/>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4" name="图形 55" descr="文档"/>
            <p:cNvPicPr>
              <a:picLocks noChangeAspect="1"/>
            </p:cNvPicPr>
            <p:nvPr/>
          </p:nvPicPr>
          <p:blipFill>
            <a:blip r:embed="rId3"/>
            <a:stretch>
              <a:fillRect/>
            </a:stretch>
          </p:blipFill>
          <p:spPr>
            <a:xfrm>
              <a:off x="1580738" y="4004358"/>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5" name="图形 58" descr="文档"/>
            <p:cNvPicPr>
              <a:picLocks noChangeAspect="1"/>
            </p:cNvPicPr>
            <p:nvPr/>
          </p:nvPicPr>
          <p:blipFill>
            <a:blip r:embed="rId5"/>
            <a:stretch>
              <a:fillRect/>
            </a:stretch>
          </p:blipFill>
          <p:spPr>
            <a:xfrm>
              <a:off x="4281308" y="4811145"/>
              <a:ext cx="624068" cy="624068"/>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6" name="图形 63" descr="文档"/>
            <p:cNvPicPr>
              <a:picLocks noChangeAspect="1"/>
            </p:cNvPicPr>
            <p:nvPr/>
          </p:nvPicPr>
          <p:blipFill>
            <a:blip r:embed="rId3"/>
            <a:stretch>
              <a:fillRect/>
            </a:stretch>
          </p:blipFill>
          <p:spPr>
            <a:xfrm>
              <a:off x="2658665" y="2733629"/>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7" name="图形 64" descr="文档"/>
            <p:cNvPicPr>
              <a:picLocks noChangeAspect="1"/>
            </p:cNvPicPr>
            <p:nvPr/>
          </p:nvPicPr>
          <p:blipFill>
            <a:blip r:embed="rId3"/>
            <a:stretch>
              <a:fillRect/>
            </a:stretch>
          </p:blipFill>
          <p:spPr>
            <a:xfrm>
              <a:off x="1069856" y="3376033"/>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8" name="图形 73" descr="文档"/>
            <p:cNvPicPr>
              <a:picLocks noChangeAspect="1"/>
            </p:cNvPicPr>
            <p:nvPr/>
          </p:nvPicPr>
          <p:blipFill>
            <a:blip r:embed="rId5"/>
            <a:stretch>
              <a:fillRect/>
            </a:stretch>
          </p:blipFill>
          <p:spPr>
            <a:xfrm>
              <a:off x="3516146" y="5238922"/>
              <a:ext cx="624068" cy="624068"/>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29" name="图形 80" descr="文档"/>
            <p:cNvPicPr>
              <a:picLocks noChangeAspect="1"/>
            </p:cNvPicPr>
            <p:nvPr/>
          </p:nvPicPr>
          <p:blipFill>
            <a:blip r:embed="rId4"/>
            <a:stretch>
              <a:fillRect/>
            </a:stretch>
          </p:blipFill>
          <p:spPr>
            <a:xfrm>
              <a:off x="6108518" y="2866284"/>
              <a:ext cx="624068" cy="62406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cxnSp>
          <p:nvCxnSpPr>
            <p:cNvPr id="30" name="直接连接符 2"/>
            <p:cNvCxnSpPr>
              <a:stCxn id="17" idx="2"/>
              <a:endCxn id="26" idx="3"/>
            </p:cNvCxnSpPr>
            <p:nvPr/>
          </p:nvCxnSpPr>
          <p:spPr>
            <a:xfrm flipH="1" flipV="1">
              <a:off x="3282733" y="3045663"/>
              <a:ext cx="908246" cy="977356"/>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31" name="直接连接符 6"/>
            <p:cNvCxnSpPr>
              <a:stCxn id="17" idx="2"/>
              <a:endCxn id="19" idx="3"/>
            </p:cNvCxnSpPr>
            <p:nvPr/>
          </p:nvCxnSpPr>
          <p:spPr>
            <a:xfrm flipH="1" flipV="1">
              <a:off x="2616357" y="3342589"/>
              <a:ext cx="1574622" cy="680430"/>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32" name="直接连接符 10"/>
            <p:cNvCxnSpPr>
              <a:stCxn id="17" idx="2"/>
              <a:endCxn id="24" idx="3"/>
            </p:cNvCxnSpPr>
            <p:nvPr/>
          </p:nvCxnSpPr>
          <p:spPr>
            <a:xfrm flipH="1">
              <a:off x="2204806" y="4023019"/>
              <a:ext cx="1986173" cy="293373"/>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33" name="直接连接符 13"/>
            <p:cNvCxnSpPr>
              <a:stCxn id="17" idx="2"/>
              <a:endCxn id="23" idx="3"/>
            </p:cNvCxnSpPr>
            <p:nvPr/>
          </p:nvCxnSpPr>
          <p:spPr>
            <a:xfrm flipH="1">
              <a:off x="2619537" y="4023019"/>
              <a:ext cx="1571442" cy="824458"/>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34" name="直接连接符 15"/>
            <p:cNvCxnSpPr>
              <a:stCxn id="17" idx="2"/>
              <a:endCxn id="27" idx="3"/>
            </p:cNvCxnSpPr>
            <p:nvPr/>
          </p:nvCxnSpPr>
          <p:spPr>
            <a:xfrm flipH="1" flipV="1">
              <a:off x="1693924" y="3688067"/>
              <a:ext cx="2497055" cy="334952"/>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35" name="直接连接符 4"/>
            <p:cNvCxnSpPr>
              <a:stCxn id="17" idx="7"/>
              <a:endCxn id="29" idx="1"/>
            </p:cNvCxnSpPr>
            <p:nvPr/>
          </p:nvCxnSpPr>
          <p:spPr>
            <a:xfrm flipV="1">
              <a:off x="4989992" y="3178318"/>
              <a:ext cx="1118526" cy="513739"/>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6" name="直接连接符 11"/>
            <p:cNvCxnSpPr>
              <a:stCxn id="17" idx="7"/>
              <a:endCxn id="21" idx="1"/>
            </p:cNvCxnSpPr>
            <p:nvPr/>
          </p:nvCxnSpPr>
          <p:spPr>
            <a:xfrm flipV="1">
              <a:off x="4989992" y="3557587"/>
              <a:ext cx="2002360" cy="134470"/>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7" name="直接连接符 14"/>
            <p:cNvCxnSpPr>
              <a:stCxn id="17" idx="7"/>
              <a:endCxn id="20" idx="1"/>
            </p:cNvCxnSpPr>
            <p:nvPr/>
          </p:nvCxnSpPr>
          <p:spPr>
            <a:xfrm>
              <a:off x="4989992" y="3692057"/>
              <a:ext cx="1138480" cy="273435"/>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8" name="直接连接符 18"/>
            <p:cNvCxnSpPr>
              <a:stCxn id="17" idx="7"/>
              <a:endCxn id="22" idx="1"/>
            </p:cNvCxnSpPr>
            <p:nvPr/>
          </p:nvCxnSpPr>
          <p:spPr>
            <a:xfrm>
              <a:off x="4989992" y="3692057"/>
              <a:ext cx="461986" cy="631735"/>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9" name="直接连接符 33"/>
            <p:cNvCxnSpPr>
              <a:stCxn id="23" idx="3"/>
              <a:endCxn id="25" idx="1"/>
            </p:cNvCxnSpPr>
            <p:nvPr/>
          </p:nvCxnSpPr>
          <p:spPr>
            <a:xfrm>
              <a:off x="2619537" y="4847477"/>
              <a:ext cx="1661771" cy="275702"/>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40" name="直接连接符 7"/>
            <p:cNvCxnSpPr>
              <a:stCxn id="24" idx="3"/>
              <a:endCxn id="25" idx="1"/>
            </p:cNvCxnSpPr>
            <p:nvPr/>
          </p:nvCxnSpPr>
          <p:spPr>
            <a:xfrm>
              <a:off x="2204806" y="4316392"/>
              <a:ext cx="2076502" cy="806787"/>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41" name="直接连接符 17"/>
            <p:cNvCxnSpPr>
              <a:stCxn id="19" idx="3"/>
              <a:endCxn id="25" idx="1"/>
            </p:cNvCxnSpPr>
            <p:nvPr/>
          </p:nvCxnSpPr>
          <p:spPr>
            <a:xfrm>
              <a:off x="2616357" y="3342589"/>
              <a:ext cx="1664951" cy="1780590"/>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42" name="直接连接符 24"/>
            <p:cNvCxnSpPr>
              <a:stCxn id="27" idx="3"/>
              <a:endCxn id="25" idx="1"/>
            </p:cNvCxnSpPr>
            <p:nvPr/>
          </p:nvCxnSpPr>
          <p:spPr>
            <a:xfrm>
              <a:off x="1693924" y="3688067"/>
              <a:ext cx="2587384" cy="1435112"/>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43" name="直接连接符 26"/>
            <p:cNvCxnSpPr>
              <a:stCxn id="23" idx="3"/>
              <a:endCxn id="28" idx="1"/>
            </p:cNvCxnSpPr>
            <p:nvPr/>
          </p:nvCxnSpPr>
          <p:spPr>
            <a:xfrm>
              <a:off x="2619537" y="4847477"/>
              <a:ext cx="896609" cy="703479"/>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44" name="直接连接符 28"/>
            <p:cNvCxnSpPr>
              <a:stCxn id="26" idx="3"/>
              <a:endCxn id="28" idx="1"/>
            </p:cNvCxnSpPr>
            <p:nvPr/>
          </p:nvCxnSpPr>
          <p:spPr>
            <a:xfrm>
              <a:off x="3282733" y="3045663"/>
              <a:ext cx="233413" cy="2505293"/>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45" name="直接连接符 35"/>
            <p:cNvCxnSpPr>
              <a:stCxn id="19" idx="3"/>
              <a:endCxn id="28" idx="1"/>
            </p:cNvCxnSpPr>
            <p:nvPr/>
          </p:nvCxnSpPr>
          <p:spPr>
            <a:xfrm>
              <a:off x="2616357" y="3342589"/>
              <a:ext cx="899789" cy="2208367"/>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5" name="Rectangle 4"/>
          <p:cNvSpPr/>
          <p:nvPr/>
        </p:nvSpPr>
        <p:spPr>
          <a:xfrm>
            <a:off x="2017422" y="2998113"/>
            <a:ext cx="5109156" cy="861774"/>
          </a:xfrm>
          <a:prstGeom prst="rect">
            <a:avLst/>
          </a:prstGeom>
        </p:spPr>
        <p:txBody>
          <a:bodyPr wrap="none">
            <a:spAutoFit/>
          </a:bodyPr>
          <a:lstStyle/>
          <a:p>
            <a:r>
              <a:rPr lang="en-US" altLang="zh-CN" sz="5000" b="1" dirty="0">
                <a:latin typeface="微软雅黑" panose="020B0503020204020204" pitchFamily="34" charset="-122"/>
                <a:ea typeface="微软雅黑" panose="020B0503020204020204" pitchFamily="34" charset="-122"/>
              </a:rPr>
              <a:t>Web</a:t>
            </a:r>
            <a:r>
              <a:rPr lang="zh-CN" altLang="en-US" sz="5000" b="1" dirty="0">
                <a:latin typeface="微软雅黑" panose="020B0503020204020204" pitchFamily="34" charset="-122"/>
                <a:ea typeface="微软雅黑" panose="020B0503020204020204" pitchFamily="34" charset="-122"/>
              </a:rPr>
              <a:t> </a:t>
            </a:r>
            <a:r>
              <a:rPr lang="en-US" altLang="zh-CN" sz="5000" b="1" dirty="0">
                <a:latin typeface="微软雅黑" panose="020B0503020204020204" pitchFamily="34" charset="-122"/>
                <a:ea typeface="微软雅黑" panose="020B0503020204020204" pitchFamily="34" charset="-122"/>
              </a:rPr>
              <a:t>of</a:t>
            </a:r>
            <a:r>
              <a:rPr lang="zh-CN" altLang="en-US" sz="5000" b="1" dirty="0">
                <a:latin typeface="微软雅黑" panose="020B0503020204020204" pitchFamily="34" charset="-122"/>
                <a:ea typeface="微软雅黑" panose="020B0503020204020204" pitchFamily="34" charset="-122"/>
              </a:rPr>
              <a:t> </a:t>
            </a:r>
            <a:r>
              <a:rPr lang="en-US" altLang="zh-CN" sz="5000" b="1" dirty="0">
                <a:latin typeface="微软雅黑" panose="020B0503020204020204" pitchFamily="34" charset="-122"/>
                <a:ea typeface="微软雅黑" panose="020B0503020204020204" pitchFamily="34" charset="-122"/>
              </a:rPr>
              <a:t>Science</a:t>
            </a:r>
            <a:endParaRPr lang="en-US" sz="5000" dirty="0"/>
          </a:p>
        </p:txBody>
      </p:sp>
      <p:sp>
        <p:nvSpPr>
          <p:cNvPr id="6" name="íśḻíḋê"/>
          <p:cNvSpPr/>
          <p:nvPr/>
        </p:nvSpPr>
        <p:spPr>
          <a:xfrm>
            <a:off x="0" y="3052758"/>
            <a:ext cx="914400" cy="752484"/>
          </a:xfrm>
          <a:prstGeom prst="homePlat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spcBef>
                <a:spcPct val="0"/>
              </a:spcBef>
            </a:pPr>
            <a:endParaRPr lang="en-US" altLang="zh-CN" sz="20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60949" y="2271878"/>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dirty="0">
                <a:latin typeface="微软雅黑" panose="020B0503020204020204" pitchFamily="34" charset="-122"/>
                <a:ea typeface="微软雅黑" panose="020B0503020204020204" pitchFamily="34" charset="-122"/>
                <a:sym typeface="+mn-ea"/>
              </a:rPr>
              <a:t>Science Citation Index Expanded</a:t>
            </a:r>
            <a:endParaRPr lang="zh-CN" altLang="en-US" sz="1100" dirty="0">
              <a:latin typeface="微软雅黑" panose="020B0503020204020204" pitchFamily="34" charset="-122"/>
              <a:ea typeface="微软雅黑" panose="020B0503020204020204" pitchFamily="34" charset="-122"/>
              <a:sym typeface="+mn-ea"/>
            </a:endParaRPr>
          </a:p>
          <a:p>
            <a:pPr lvl="0" algn="ctr"/>
            <a:r>
              <a:rPr lang="zh-CN" altLang="en-US" sz="1100" dirty="0">
                <a:latin typeface="微软雅黑" panose="020B0503020204020204" pitchFamily="34" charset="-122"/>
                <a:ea typeface="微软雅黑" panose="020B0503020204020204" pitchFamily="34" charset="-122"/>
                <a:sym typeface="+mn-ea"/>
              </a:rPr>
              <a:t> (1900-至今)</a:t>
            </a:r>
            <a:endParaRPr lang="zh-CN" altLang="en-US" sz="1100" dirty="0">
              <a:latin typeface="微软雅黑" panose="020B0503020204020204" pitchFamily="34" charset="-122"/>
              <a:ea typeface="微软雅黑" panose="020B0503020204020204" pitchFamily="34" charset="-122"/>
              <a:sym typeface="+mn-ea"/>
            </a:endParaRPr>
          </a:p>
        </p:txBody>
      </p:sp>
      <p:sp>
        <p:nvSpPr>
          <p:cNvPr id="5" name="矩形 4"/>
          <p:cNvSpPr/>
          <p:nvPr/>
        </p:nvSpPr>
        <p:spPr>
          <a:xfrm>
            <a:off x="2400960" y="2271878"/>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dirty="0">
                <a:latin typeface="微软雅黑" panose="020B0503020204020204" pitchFamily="34" charset="-122"/>
                <a:ea typeface="微软雅黑" panose="020B0503020204020204" pitchFamily="34" charset="-122"/>
                <a:sym typeface="+mn-ea"/>
              </a:rPr>
              <a:t>Social Sciences Citation Index</a:t>
            </a:r>
            <a:endParaRPr lang="zh-CN" altLang="en-US" sz="1100" dirty="0">
              <a:latin typeface="微软雅黑" panose="020B0503020204020204" pitchFamily="34" charset="-122"/>
              <a:ea typeface="微软雅黑" panose="020B0503020204020204" pitchFamily="34" charset="-122"/>
              <a:sym typeface="+mn-ea"/>
            </a:endParaRPr>
          </a:p>
          <a:p>
            <a:pPr lvl="0" algn="ctr"/>
            <a:r>
              <a:rPr lang="zh-CN" altLang="en-US" sz="1100" dirty="0">
                <a:latin typeface="微软雅黑" panose="020B0503020204020204" pitchFamily="34" charset="-122"/>
                <a:ea typeface="微软雅黑" panose="020B0503020204020204" pitchFamily="34" charset="-122"/>
                <a:sym typeface="+mn-ea"/>
              </a:rPr>
              <a:t> (1900-至今)</a:t>
            </a:r>
            <a:endParaRPr lang="zh-CN" altLang="en-US" sz="1100" dirty="0">
              <a:latin typeface="微软雅黑" panose="020B0503020204020204" pitchFamily="34" charset="-122"/>
              <a:ea typeface="微软雅黑" panose="020B0503020204020204" pitchFamily="34" charset="-122"/>
              <a:sym typeface="+mn-ea"/>
            </a:endParaRPr>
          </a:p>
        </p:txBody>
      </p:sp>
      <p:sp>
        <p:nvSpPr>
          <p:cNvPr id="6" name="矩形 5"/>
          <p:cNvSpPr/>
          <p:nvPr/>
        </p:nvSpPr>
        <p:spPr>
          <a:xfrm>
            <a:off x="3840970" y="2271878"/>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Arts &amp; Humanities Citation Index </a:t>
            </a:r>
            <a:endParaRPr lang="zh-CN" altLang="en-US" sz="1100">
              <a:latin typeface="微软雅黑" panose="020B0503020204020204" pitchFamily="34" charset="-122"/>
              <a:ea typeface="微软雅黑" panose="020B0503020204020204" pitchFamily="34" charset="-122"/>
              <a:sym typeface="+mn-ea"/>
            </a:endParaRPr>
          </a:p>
          <a:p>
            <a:pPr lvl="0" algn="ctr"/>
            <a:r>
              <a:rPr lang="zh-CN" altLang="en-US" sz="1100">
                <a:latin typeface="微软雅黑" panose="020B0503020204020204" pitchFamily="34" charset="-122"/>
                <a:ea typeface="微软雅黑" panose="020B0503020204020204" pitchFamily="34" charset="-122"/>
                <a:sym typeface="+mn-ea"/>
              </a:rPr>
              <a:t>(1975-至今)</a:t>
            </a:r>
            <a:endParaRPr lang="zh-CN" altLang="en-US" sz="11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矩形 6"/>
          <p:cNvSpPr/>
          <p:nvPr/>
        </p:nvSpPr>
        <p:spPr>
          <a:xfrm>
            <a:off x="5280981" y="2271878"/>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Conference Proceedings Citation Index- Science</a:t>
            </a:r>
            <a:br>
              <a:rPr lang="zh-CN" altLang="en-US" sz="1100">
                <a:latin typeface="微软雅黑" panose="020B0503020204020204" pitchFamily="34" charset="-122"/>
                <a:ea typeface="微软雅黑" panose="020B0503020204020204" pitchFamily="34" charset="-122"/>
                <a:sym typeface="+mn-ea"/>
              </a:rPr>
            </a:br>
            <a:r>
              <a:rPr lang="zh-CN" altLang="en-US" sz="1100">
                <a:latin typeface="微软雅黑" panose="020B0503020204020204" pitchFamily="34" charset="-122"/>
                <a:ea typeface="微软雅黑" panose="020B0503020204020204" pitchFamily="34" charset="-122"/>
                <a:sym typeface="+mn-ea"/>
              </a:rPr>
              <a:t> (1990-至今)</a:t>
            </a:r>
            <a:endParaRPr lang="zh-CN" altLang="en-US" sz="11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矩形 7"/>
          <p:cNvSpPr/>
          <p:nvPr/>
        </p:nvSpPr>
        <p:spPr>
          <a:xfrm>
            <a:off x="6720991" y="2271878"/>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000" dirty="0">
                <a:latin typeface="微软雅黑" panose="020B0503020204020204" pitchFamily="34" charset="-122"/>
                <a:ea typeface="微软雅黑" panose="020B0503020204020204" pitchFamily="34" charset="-122"/>
                <a:sym typeface="+mn-ea"/>
              </a:rPr>
              <a:t>Conference Proceedings Citation Index- Social Science &amp; Humanities</a:t>
            </a:r>
            <a:endParaRPr lang="zh-CN" altLang="en-US" sz="1000" dirty="0">
              <a:latin typeface="微软雅黑" panose="020B0503020204020204" pitchFamily="34" charset="-122"/>
              <a:ea typeface="微软雅黑" panose="020B0503020204020204" pitchFamily="34" charset="-122"/>
              <a:sym typeface="+mn-ea"/>
            </a:endParaRPr>
          </a:p>
          <a:p>
            <a:pPr lvl="0" algn="ctr"/>
            <a:r>
              <a:rPr lang="zh-CN" altLang="en-US" sz="1000" dirty="0">
                <a:latin typeface="微软雅黑" panose="020B0503020204020204" pitchFamily="34" charset="-122"/>
                <a:ea typeface="微软雅黑" panose="020B0503020204020204" pitchFamily="34" charset="-122"/>
                <a:sym typeface="+mn-ea"/>
              </a:rPr>
              <a:t> (1990-至今)</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矩形 8"/>
          <p:cNvSpPr/>
          <p:nvPr/>
        </p:nvSpPr>
        <p:spPr>
          <a:xfrm>
            <a:off x="960949" y="3171884"/>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Book Citation Index– Science</a:t>
            </a:r>
            <a:endParaRPr lang="zh-CN" altLang="en-US" sz="1100">
              <a:latin typeface="微软雅黑" panose="020B0503020204020204" pitchFamily="34" charset="-122"/>
              <a:ea typeface="微软雅黑" panose="020B0503020204020204" pitchFamily="34" charset="-122"/>
              <a:sym typeface="+mn-ea"/>
            </a:endParaRPr>
          </a:p>
          <a:p>
            <a:pPr lvl="0" algn="ctr"/>
            <a:r>
              <a:rPr lang="zh-CN" altLang="en-US" sz="1100">
                <a:latin typeface="微软雅黑" panose="020B0503020204020204" pitchFamily="34" charset="-122"/>
                <a:ea typeface="微软雅黑" panose="020B0503020204020204" pitchFamily="34" charset="-122"/>
                <a:sym typeface="+mn-ea"/>
              </a:rPr>
              <a:t> (2005-至今)</a:t>
            </a:r>
            <a:endParaRPr lang="zh-CN" altLang="en-US" sz="11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矩形 9"/>
          <p:cNvSpPr/>
          <p:nvPr/>
        </p:nvSpPr>
        <p:spPr>
          <a:xfrm>
            <a:off x="2400960" y="3171884"/>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Book Citation Index– Social Sciences &amp; Humanities</a:t>
            </a:r>
            <a:endParaRPr lang="zh-CN" altLang="en-US" sz="1100">
              <a:latin typeface="微软雅黑" panose="020B0503020204020204" pitchFamily="34" charset="-122"/>
              <a:ea typeface="微软雅黑" panose="020B0503020204020204" pitchFamily="34" charset="-122"/>
              <a:sym typeface="+mn-ea"/>
            </a:endParaRPr>
          </a:p>
          <a:p>
            <a:pPr lvl="0" algn="ctr"/>
            <a:r>
              <a:rPr lang="zh-CN" altLang="en-US" sz="1100">
                <a:latin typeface="微软雅黑" panose="020B0503020204020204" pitchFamily="34" charset="-122"/>
                <a:ea typeface="微软雅黑" panose="020B0503020204020204" pitchFamily="34" charset="-122"/>
                <a:sym typeface="+mn-ea"/>
              </a:rPr>
              <a:t> (2005-至今)</a:t>
            </a:r>
            <a:endParaRPr lang="zh-CN" altLang="en-US" sz="11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矩形 10"/>
          <p:cNvSpPr/>
          <p:nvPr/>
        </p:nvSpPr>
        <p:spPr>
          <a:xfrm>
            <a:off x="3840970" y="3171884"/>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Emerging Sources Citation Index</a:t>
            </a:r>
            <a:endParaRPr lang="zh-CN" altLang="en-US" sz="1100">
              <a:latin typeface="微软雅黑" panose="020B0503020204020204" pitchFamily="34" charset="-122"/>
              <a:ea typeface="微软雅黑" panose="020B0503020204020204" pitchFamily="34" charset="-122"/>
              <a:sym typeface="+mn-ea"/>
            </a:endParaRPr>
          </a:p>
          <a:p>
            <a:pPr lvl="0" algn="ctr"/>
            <a:r>
              <a:rPr lang="zh-CN" altLang="en-US" sz="1100">
                <a:latin typeface="微软雅黑" panose="020B0503020204020204" pitchFamily="34" charset="-122"/>
                <a:ea typeface="微软雅黑" panose="020B0503020204020204" pitchFamily="34" charset="-122"/>
                <a:sym typeface="+mn-ea"/>
              </a:rPr>
              <a:t> (2005-至今)</a:t>
            </a:r>
            <a:endParaRPr lang="zh-CN" altLang="en-US" sz="11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矩形 11"/>
          <p:cNvSpPr/>
          <p:nvPr/>
        </p:nvSpPr>
        <p:spPr>
          <a:xfrm>
            <a:off x="5280981" y="3171884"/>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050" dirty="0">
                <a:latin typeface="微软雅黑" panose="020B0503020204020204" pitchFamily="34" charset="-122"/>
                <a:ea typeface="微软雅黑" panose="020B0503020204020204" pitchFamily="34" charset="-122"/>
                <a:sym typeface="+mn-ea"/>
              </a:rPr>
              <a:t>Current Chemical Reactions </a:t>
            </a:r>
            <a:endParaRPr lang="zh-CN" altLang="en-US" sz="1050" dirty="0">
              <a:latin typeface="微软雅黑" panose="020B0503020204020204" pitchFamily="34" charset="-122"/>
              <a:ea typeface="微软雅黑" panose="020B0503020204020204" pitchFamily="34" charset="-122"/>
              <a:sym typeface="+mn-ea"/>
            </a:endParaRPr>
          </a:p>
          <a:p>
            <a:pPr lvl="0" algn="ctr"/>
            <a:r>
              <a:rPr lang="zh-CN" altLang="en-US" sz="1050" dirty="0">
                <a:latin typeface="微软雅黑" panose="020B0503020204020204" pitchFamily="34" charset="-122"/>
                <a:ea typeface="微软雅黑" panose="020B0503020204020204" pitchFamily="34" charset="-122"/>
                <a:sym typeface="+mn-ea"/>
              </a:rPr>
              <a:t>(1985-至今)</a:t>
            </a:r>
            <a:endParaRPr lang="zh-CN" altLang="en-US" sz="1050" dirty="0">
              <a:latin typeface="微软雅黑" panose="020B0503020204020204" pitchFamily="34" charset="-122"/>
              <a:ea typeface="微软雅黑" panose="020B0503020204020204" pitchFamily="34" charset="-122"/>
              <a:sym typeface="+mn-ea"/>
            </a:endParaRPr>
          </a:p>
          <a:p>
            <a:pPr lvl="0" algn="ctr"/>
            <a:r>
              <a:rPr lang="zh-CN" altLang="en-US" sz="700" dirty="0">
                <a:ea typeface="微软雅黑" panose="020B0503020204020204" pitchFamily="34" charset="-122"/>
                <a:sym typeface="+mn-ea"/>
              </a:rPr>
              <a:t>(包括 Institut National de la Propriete Industrielle 化学结构数据, 可回溯至 1840 年)</a:t>
            </a:r>
            <a:endParaRPr lang="zh-CN" altLang="en-US" sz="700" dirty="0">
              <a:ea typeface="微软雅黑" panose="020B0503020204020204" pitchFamily="34" charset="-122"/>
              <a:cs typeface="微软雅黑" panose="020B0503020204020204" pitchFamily="34" charset="-122"/>
              <a:sym typeface="+mn-ea"/>
            </a:endParaRPr>
          </a:p>
        </p:txBody>
      </p:sp>
      <p:sp>
        <p:nvSpPr>
          <p:cNvPr id="13" name="矩形 12"/>
          <p:cNvSpPr/>
          <p:nvPr/>
        </p:nvSpPr>
        <p:spPr>
          <a:xfrm>
            <a:off x="6720991" y="3171884"/>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Index Chemicus (1993-至今)</a:t>
            </a:r>
            <a:endParaRPr lang="zh-CN" altLang="en-US" sz="11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0" name="文本框 29"/>
          <p:cNvSpPr txBox="1"/>
          <p:nvPr/>
        </p:nvSpPr>
        <p:spPr>
          <a:xfrm>
            <a:off x="833949" y="387644"/>
            <a:ext cx="4220001" cy="461665"/>
          </a:xfrm>
          <a:prstGeom prst="rect">
            <a:avLst/>
          </a:prstGeom>
          <a:noFill/>
        </p:spPr>
        <p:txBody>
          <a:bodyPr wrap="none" rtlCol="0">
            <a:spAutoFit/>
          </a:bodyPr>
          <a:lstStyle/>
          <a:p>
            <a:r>
              <a:rPr lang="en-US" altLang="zh-CN" sz="2400" b="1" dirty="0">
                <a:latin typeface="微软雅黑" panose="020B0503020204020204" pitchFamily="34" charset="-122"/>
                <a:ea typeface="微软雅黑" panose="020B0503020204020204" pitchFamily="34" charset="-122"/>
              </a:rPr>
              <a:t>Web</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of</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Science™</a:t>
            </a:r>
            <a:r>
              <a:rPr lang="zh-CN" altLang="en-US" sz="2400" b="1" dirty="0">
                <a:latin typeface="微软雅黑" panose="020B0503020204020204" pitchFamily="34" charset="-122"/>
                <a:ea typeface="微软雅黑" panose="020B0503020204020204" pitchFamily="34" charset="-122"/>
              </a:rPr>
              <a:t> 核心合集</a:t>
            </a:r>
            <a:endParaRPr lang="zh-CN" altLang="zh-CN" sz="2400" b="1" dirty="0">
              <a:latin typeface="微软雅黑" panose="020B0503020204020204" pitchFamily="34" charset="-122"/>
              <a:ea typeface="微软雅黑" panose="020B0503020204020204" pitchFamily="34" charset="-122"/>
            </a:endParaRPr>
          </a:p>
        </p:txBody>
      </p:sp>
      <p:sp>
        <p:nvSpPr>
          <p:cNvPr id="14" name="TextBox 13"/>
          <p:cNvSpPr txBox="1"/>
          <p:nvPr/>
        </p:nvSpPr>
        <p:spPr>
          <a:xfrm>
            <a:off x="960949" y="4903695"/>
            <a:ext cx="8381326" cy="1645920"/>
          </a:xfrm>
          <a:prstGeom prst="rect">
            <a:avLst/>
          </a:prstGeom>
          <a:noFill/>
        </p:spPr>
        <p:txBody>
          <a:bodyPr wrap="square" numCol="2" rtlCol="0">
            <a:spAutoFit/>
          </a:bodyPr>
          <a:lstStyle/>
          <a:p>
            <a:pPr marL="285750" indent="-285750">
              <a:lnSpc>
                <a:spcPct val="150000"/>
              </a:lnSpc>
              <a:buFont typeface="Arial" panose="020B0604020202020204" pitchFamily="34" charset="0"/>
              <a:buChar char="•"/>
            </a:pPr>
            <a:r>
              <a:rPr lang="zh-CN" altLang="en-US" sz="1600" dirty="0"/>
              <a:t>深度的跨学科综合学术信息</a:t>
            </a:r>
            <a:endParaRPr lang="en-US" altLang="zh-CN" sz="1600" dirty="0"/>
          </a:p>
          <a:p>
            <a:pPr marL="285750" indent="-285750">
              <a:lnSpc>
                <a:spcPct val="150000"/>
              </a:lnSpc>
              <a:buFont typeface="Arial" panose="020B0604020202020204" pitchFamily="34" charset="0"/>
              <a:buChar char="•"/>
            </a:pPr>
            <a:r>
              <a:rPr lang="zh-CN" altLang="en-US" sz="1600" dirty="0"/>
              <a:t>全球及具有区域代表性的研究成果</a:t>
            </a:r>
            <a:endParaRPr lang="en-US" altLang="zh-CN" sz="1600" dirty="0"/>
          </a:p>
          <a:p>
            <a:pPr marL="285750" indent="-285750">
              <a:lnSpc>
                <a:spcPct val="150000"/>
              </a:lnSpc>
              <a:buFont typeface="Arial" panose="020B0604020202020204" pitchFamily="34" charset="0"/>
              <a:buChar char="•"/>
            </a:pPr>
            <a:r>
              <a:rPr lang="zh-CN" altLang="en-US" sz="1600" dirty="0"/>
              <a:t>交叉前沿领域的相关研究成果</a:t>
            </a:r>
            <a:endParaRPr lang="en-US" altLang="zh-CN" sz="1600" dirty="0"/>
          </a:p>
          <a:p>
            <a:pPr marL="285750" indent="-285750">
              <a:lnSpc>
                <a:spcPct val="150000"/>
              </a:lnSpc>
              <a:buFont typeface="Arial" panose="020B0604020202020204" pitchFamily="34" charset="0"/>
              <a:buChar char="•"/>
            </a:pPr>
            <a:r>
              <a:rPr lang="zh-CN" altLang="en-US" sz="1600" dirty="0"/>
              <a:t>全世界学术群体之间的合作与交流</a:t>
            </a:r>
            <a:endParaRPr lang="en-US" altLang="zh-CN" sz="1600" dirty="0"/>
          </a:p>
          <a:p>
            <a:pPr marL="285750" indent="-285750">
              <a:lnSpc>
                <a:spcPct val="150000"/>
              </a:lnSpc>
              <a:buFont typeface="Arial" panose="020B0604020202020204" pitchFamily="34" charset="0"/>
              <a:buChar char="•"/>
            </a:pPr>
            <a:r>
              <a:rPr lang="zh-CN" altLang="en-US" sz="1600" dirty="0"/>
              <a:t>潜在的合作研究者和深造机会</a:t>
            </a:r>
            <a:endParaRPr lang="en-US" altLang="zh-CN" sz="1600" dirty="0"/>
          </a:p>
          <a:p>
            <a:pPr marL="285750" indent="-285750">
              <a:lnSpc>
                <a:spcPct val="150000"/>
              </a:lnSpc>
              <a:buFont typeface="Arial" panose="020B0604020202020204" pitchFamily="34" charset="0"/>
              <a:buChar char="•"/>
            </a:pPr>
            <a:r>
              <a:rPr lang="zh-CN" altLang="en-US" sz="1600" dirty="0"/>
              <a:t>相关领域内的学术期刊</a:t>
            </a:r>
            <a:endParaRPr lang="en-US" altLang="zh-CN" sz="1600" dirty="0"/>
          </a:p>
          <a:p>
            <a:pPr marL="285750" indent="-285750">
              <a:lnSpc>
                <a:spcPct val="150000"/>
              </a:lnSpc>
              <a:buFont typeface="Arial" panose="020B0604020202020204" pitchFamily="34" charset="0"/>
              <a:buChar char="•"/>
            </a:pPr>
            <a:r>
              <a:rPr lang="en-US" altLang="zh-CN" sz="1600" dirty="0"/>
              <a:t>……</a:t>
            </a:r>
            <a:endParaRPr lang="en-US" sz="1600" dirty="0"/>
          </a:p>
        </p:txBody>
      </p:sp>
      <p:sp>
        <p:nvSpPr>
          <p:cNvPr id="35" name="TextBox 34"/>
          <p:cNvSpPr txBox="1"/>
          <p:nvPr/>
        </p:nvSpPr>
        <p:spPr>
          <a:xfrm>
            <a:off x="960949" y="934698"/>
            <a:ext cx="7349631" cy="456535"/>
          </a:xfrm>
          <a:prstGeom prst="rect">
            <a:avLst/>
          </a:prstGeom>
          <a:noFill/>
        </p:spPr>
        <p:txBody>
          <a:bodyPr wrap="square" numCol="1" rtlCol="0">
            <a:spAutoFit/>
          </a:bodyPr>
          <a:lstStyle/>
          <a:p>
            <a:pPr>
              <a:lnSpc>
                <a:spcPct val="150000"/>
              </a:lnSpc>
            </a:pPr>
            <a:r>
              <a:rPr lang="zh-CN" altLang="en-US" dirty="0"/>
              <a:t>筛选全球优质学术资源</a:t>
            </a:r>
            <a:endParaRPr lang="en-US" dirty="0"/>
          </a:p>
        </p:txBody>
      </p:sp>
      <p:sp>
        <p:nvSpPr>
          <p:cNvPr id="2" name="Right Brace 1"/>
          <p:cNvSpPr/>
          <p:nvPr/>
        </p:nvSpPr>
        <p:spPr>
          <a:xfrm rot="5400000">
            <a:off x="6652832" y="2889091"/>
            <a:ext cx="141991" cy="2743200"/>
          </a:xfrm>
          <a:prstGeom prst="rightBrace">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5820743" y="1457649"/>
            <a:ext cx="1800493" cy="307777"/>
          </a:xfrm>
          <a:prstGeom prst="rect">
            <a:avLst/>
          </a:prstGeom>
          <a:noFill/>
        </p:spPr>
        <p:txBody>
          <a:bodyPr wrap="none" rtlCol="0">
            <a:spAutoFit/>
          </a:bodyPr>
          <a:lstStyle/>
          <a:p>
            <a:r>
              <a:rPr lang="zh-CN" altLang="en-US" sz="1400" b="1" dirty="0">
                <a:solidFill>
                  <a:srgbClr val="6817FF"/>
                </a:solidFill>
              </a:rPr>
              <a:t>会议录文献引文索引</a:t>
            </a:r>
            <a:endParaRPr lang="en-US" sz="1400" b="1" dirty="0">
              <a:solidFill>
                <a:srgbClr val="6817FF"/>
              </a:solidFill>
            </a:endParaRPr>
          </a:p>
        </p:txBody>
      </p:sp>
      <p:sp>
        <p:nvSpPr>
          <p:cNvPr id="18" name="TextBox 17"/>
          <p:cNvSpPr txBox="1"/>
          <p:nvPr/>
        </p:nvSpPr>
        <p:spPr>
          <a:xfrm>
            <a:off x="6278152" y="4344650"/>
            <a:ext cx="902811" cy="307777"/>
          </a:xfrm>
          <a:prstGeom prst="rect">
            <a:avLst/>
          </a:prstGeom>
          <a:noFill/>
        </p:spPr>
        <p:txBody>
          <a:bodyPr wrap="none" rtlCol="0">
            <a:spAutoFit/>
          </a:bodyPr>
          <a:lstStyle/>
          <a:p>
            <a:r>
              <a:rPr lang="zh-CN" altLang="en-US" sz="1400" b="1" dirty="0">
                <a:solidFill>
                  <a:srgbClr val="6817FF"/>
                </a:solidFill>
              </a:rPr>
              <a:t>化学索引</a:t>
            </a:r>
            <a:endParaRPr lang="en-US" sz="1400" b="1" dirty="0">
              <a:solidFill>
                <a:srgbClr val="6817FF"/>
              </a:solidFill>
            </a:endParaRPr>
          </a:p>
        </p:txBody>
      </p:sp>
      <p:sp>
        <p:nvSpPr>
          <p:cNvPr id="19" name="Right Brace 18"/>
          <p:cNvSpPr/>
          <p:nvPr/>
        </p:nvSpPr>
        <p:spPr>
          <a:xfrm rot="5400000" flipH="1" flipV="1">
            <a:off x="6619549" y="444264"/>
            <a:ext cx="141991" cy="2743200"/>
          </a:xfrm>
          <a:prstGeom prst="rightBrace">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Right Brace 19"/>
          <p:cNvSpPr/>
          <p:nvPr/>
        </p:nvSpPr>
        <p:spPr>
          <a:xfrm rot="5400000">
            <a:off x="2313001" y="2919175"/>
            <a:ext cx="141991" cy="2743200"/>
          </a:xfrm>
          <a:prstGeom prst="rightBrace">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1770018" y="4344650"/>
            <a:ext cx="1261884" cy="307777"/>
          </a:xfrm>
          <a:prstGeom prst="rect">
            <a:avLst/>
          </a:prstGeom>
          <a:noFill/>
        </p:spPr>
        <p:txBody>
          <a:bodyPr wrap="none" rtlCol="0">
            <a:spAutoFit/>
          </a:bodyPr>
          <a:lstStyle/>
          <a:p>
            <a:r>
              <a:rPr lang="zh-CN" altLang="en-US" sz="1400" b="1" dirty="0">
                <a:solidFill>
                  <a:srgbClr val="6817FF"/>
                </a:solidFill>
              </a:rPr>
              <a:t>书籍引文索引</a:t>
            </a:r>
            <a:endParaRPr lang="en-US" sz="1400" b="1" dirty="0">
              <a:solidFill>
                <a:srgbClr val="6817FF"/>
              </a:solidFill>
            </a:endParaRPr>
          </a:p>
        </p:txBody>
      </p:sp>
      <p:sp>
        <p:nvSpPr>
          <p:cNvPr id="22" name="Right Brace 21"/>
          <p:cNvSpPr/>
          <p:nvPr/>
        </p:nvSpPr>
        <p:spPr>
          <a:xfrm rot="5400000" flipH="1" flipV="1">
            <a:off x="3022215" y="-242943"/>
            <a:ext cx="146304" cy="4114800"/>
          </a:xfrm>
          <a:prstGeom prst="rightBrace">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2400960" y="1457649"/>
            <a:ext cx="1620957" cy="307777"/>
          </a:xfrm>
          <a:prstGeom prst="rect">
            <a:avLst/>
          </a:prstGeom>
          <a:noFill/>
        </p:spPr>
        <p:txBody>
          <a:bodyPr wrap="none" rtlCol="0">
            <a:spAutoFit/>
          </a:bodyPr>
          <a:lstStyle/>
          <a:p>
            <a:r>
              <a:rPr lang="zh-CN" altLang="en-US" sz="1400" b="1" dirty="0">
                <a:solidFill>
                  <a:srgbClr val="6817FF"/>
                </a:solidFill>
              </a:rPr>
              <a:t>期刊文献引文索引</a:t>
            </a:r>
            <a:endParaRPr lang="en-US" sz="1400" b="1" dirty="0">
              <a:solidFill>
                <a:srgbClr val="6817FF"/>
              </a:solidFill>
            </a:endParaRPr>
          </a:p>
        </p:txBody>
      </p:sp>
      <p:sp>
        <p:nvSpPr>
          <p:cNvPr id="24" name="TextBox 23"/>
          <p:cNvSpPr txBox="1"/>
          <p:nvPr/>
        </p:nvSpPr>
        <p:spPr>
          <a:xfrm>
            <a:off x="1414214" y="1916869"/>
            <a:ext cx="466794" cy="261610"/>
          </a:xfrm>
          <a:prstGeom prst="rect">
            <a:avLst/>
          </a:prstGeom>
          <a:noFill/>
        </p:spPr>
        <p:txBody>
          <a:bodyPr wrap="none" rtlCol="0">
            <a:spAutoFit/>
          </a:bodyPr>
          <a:lstStyle/>
          <a:p>
            <a:r>
              <a:rPr lang="zh-CN" altLang="en-US" sz="1100" b="1" dirty="0">
                <a:solidFill>
                  <a:srgbClr val="6817FF"/>
                </a:solidFill>
              </a:rPr>
              <a:t>科学</a:t>
            </a:r>
            <a:endParaRPr lang="en-US" sz="1100" b="1" dirty="0">
              <a:solidFill>
                <a:srgbClr val="6817FF"/>
              </a:solidFill>
            </a:endParaRPr>
          </a:p>
        </p:txBody>
      </p:sp>
      <p:sp>
        <p:nvSpPr>
          <p:cNvPr id="25" name="TextBox 24"/>
          <p:cNvSpPr txBox="1"/>
          <p:nvPr/>
        </p:nvSpPr>
        <p:spPr>
          <a:xfrm>
            <a:off x="2669559" y="1916869"/>
            <a:ext cx="748923" cy="261610"/>
          </a:xfrm>
          <a:prstGeom prst="rect">
            <a:avLst/>
          </a:prstGeom>
          <a:noFill/>
        </p:spPr>
        <p:txBody>
          <a:bodyPr wrap="none" rtlCol="0">
            <a:spAutoFit/>
          </a:bodyPr>
          <a:lstStyle/>
          <a:p>
            <a:r>
              <a:rPr lang="zh-CN" altLang="en-US" sz="1100" b="1" dirty="0">
                <a:solidFill>
                  <a:srgbClr val="6817FF"/>
                </a:solidFill>
              </a:rPr>
              <a:t>社会科学</a:t>
            </a:r>
            <a:endParaRPr lang="en-US" sz="1100" b="1" dirty="0">
              <a:solidFill>
                <a:srgbClr val="6817FF"/>
              </a:solidFill>
            </a:endParaRPr>
          </a:p>
        </p:txBody>
      </p:sp>
      <p:sp>
        <p:nvSpPr>
          <p:cNvPr id="26" name="TextBox 25"/>
          <p:cNvSpPr txBox="1"/>
          <p:nvPr/>
        </p:nvSpPr>
        <p:spPr>
          <a:xfrm>
            <a:off x="3932596" y="1916869"/>
            <a:ext cx="1172116" cy="261610"/>
          </a:xfrm>
          <a:prstGeom prst="rect">
            <a:avLst/>
          </a:prstGeom>
          <a:noFill/>
        </p:spPr>
        <p:txBody>
          <a:bodyPr wrap="none" rtlCol="0">
            <a:spAutoFit/>
          </a:bodyPr>
          <a:lstStyle/>
          <a:p>
            <a:r>
              <a:rPr lang="zh-CN" altLang="en-US" sz="1100" b="1" dirty="0">
                <a:solidFill>
                  <a:srgbClr val="6817FF"/>
                </a:solidFill>
              </a:rPr>
              <a:t>艺术和人文科学</a:t>
            </a:r>
            <a:endParaRPr lang="en-US" sz="1100" b="1" dirty="0">
              <a:solidFill>
                <a:srgbClr val="6817FF"/>
              </a:solidFill>
            </a:endParaRPr>
          </a:p>
        </p:txBody>
      </p:sp>
      <p:sp>
        <p:nvSpPr>
          <p:cNvPr id="27" name="TextBox 26"/>
          <p:cNvSpPr txBox="1"/>
          <p:nvPr/>
        </p:nvSpPr>
        <p:spPr>
          <a:xfrm>
            <a:off x="5729116" y="1916869"/>
            <a:ext cx="466794" cy="261610"/>
          </a:xfrm>
          <a:prstGeom prst="rect">
            <a:avLst/>
          </a:prstGeom>
          <a:noFill/>
        </p:spPr>
        <p:txBody>
          <a:bodyPr wrap="none" rtlCol="0">
            <a:spAutoFit/>
          </a:bodyPr>
          <a:lstStyle/>
          <a:p>
            <a:r>
              <a:rPr lang="zh-CN" altLang="en-US" sz="1100" b="1" dirty="0">
                <a:solidFill>
                  <a:srgbClr val="6817FF"/>
                </a:solidFill>
              </a:rPr>
              <a:t>科学</a:t>
            </a:r>
            <a:endParaRPr lang="en-US" sz="1100" b="1" dirty="0">
              <a:solidFill>
                <a:srgbClr val="6817FF"/>
              </a:solidFill>
            </a:endParaRPr>
          </a:p>
        </p:txBody>
      </p:sp>
      <p:sp>
        <p:nvSpPr>
          <p:cNvPr id="28" name="TextBox 27"/>
          <p:cNvSpPr txBox="1"/>
          <p:nvPr/>
        </p:nvSpPr>
        <p:spPr>
          <a:xfrm>
            <a:off x="6729557" y="1832231"/>
            <a:ext cx="1453494" cy="430887"/>
          </a:xfrm>
          <a:prstGeom prst="rect">
            <a:avLst/>
          </a:prstGeom>
          <a:noFill/>
        </p:spPr>
        <p:txBody>
          <a:bodyPr wrap="square" rtlCol="0">
            <a:spAutoFit/>
          </a:bodyPr>
          <a:lstStyle/>
          <a:p>
            <a:r>
              <a:rPr lang="zh-CN" altLang="en-US" sz="1100" b="1" dirty="0">
                <a:solidFill>
                  <a:srgbClr val="6817FF"/>
                </a:solidFill>
              </a:rPr>
              <a:t>社会科学、</a:t>
            </a:r>
            <a:br>
              <a:rPr lang="en-US" altLang="zh-CN" sz="1100" b="1" dirty="0">
                <a:solidFill>
                  <a:srgbClr val="6817FF"/>
                </a:solidFill>
              </a:rPr>
            </a:br>
            <a:r>
              <a:rPr lang="zh-CN" altLang="en-US" sz="1100" b="1" dirty="0">
                <a:solidFill>
                  <a:srgbClr val="6817FF"/>
                </a:solidFill>
              </a:rPr>
              <a:t>艺术和人文科学</a:t>
            </a:r>
            <a:endParaRPr lang="en-US" sz="1100" b="1" dirty="0">
              <a:solidFill>
                <a:srgbClr val="6817FF"/>
              </a:solidFill>
            </a:endParaRPr>
          </a:p>
        </p:txBody>
      </p:sp>
      <p:sp>
        <p:nvSpPr>
          <p:cNvPr id="29" name="TextBox 28"/>
          <p:cNvSpPr txBox="1"/>
          <p:nvPr/>
        </p:nvSpPr>
        <p:spPr>
          <a:xfrm>
            <a:off x="3753059" y="4129336"/>
            <a:ext cx="1620957" cy="307777"/>
          </a:xfrm>
          <a:prstGeom prst="rect">
            <a:avLst/>
          </a:prstGeom>
          <a:noFill/>
        </p:spPr>
        <p:txBody>
          <a:bodyPr wrap="none" rtlCol="0">
            <a:spAutoFit/>
          </a:bodyPr>
          <a:lstStyle/>
          <a:p>
            <a:r>
              <a:rPr lang="zh-CN" altLang="en-US" sz="1400" b="1" dirty="0">
                <a:solidFill>
                  <a:srgbClr val="6817FF"/>
                </a:solidFill>
              </a:rPr>
              <a:t>新兴科学引文索引</a:t>
            </a:r>
            <a:endParaRPr lang="en-US" sz="1400" b="1" dirty="0">
              <a:solidFill>
                <a:srgbClr val="6817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ïşļiďe"/>
          <p:cNvGrpSpPr>
            <a:grpSpLocks noChangeAspect="1"/>
          </p:cNvGrpSpPr>
          <p:nvPr/>
        </p:nvGrpSpPr>
        <p:grpSpPr>
          <a:xfrm>
            <a:off x="6930553" y="5484670"/>
            <a:ext cx="2012821" cy="1215904"/>
            <a:chOff x="685427" y="2384769"/>
            <a:chExt cx="4125915" cy="2492382"/>
          </a:xfrm>
        </p:grpSpPr>
        <p:grpSp>
          <p:nvGrpSpPr>
            <p:cNvPr id="74" name="iŝľïḓe"/>
            <p:cNvGrpSpPr/>
            <p:nvPr/>
          </p:nvGrpSpPr>
          <p:grpSpPr bwMode="auto">
            <a:xfrm>
              <a:off x="801315" y="3943700"/>
              <a:ext cx="3676650" cy="933451"/>
              <a:chOff x="340" y="2581"/>
              <a:chExt cx="2887" cy="733"/>
            </a:xfrm>
          </p:grpSpPr>
          <p:sp>
            <p:nvSpPr>
              <p:cNvPr id="93" name="îšḷïḑê"/>
              <p:cNvSpPr/>
              <p:nvPr/>
            </p:nvSpPr>
            <p:spPr bwMode="auto">
              <a:xfrm>
                <a:off x="340" y="3024"/>
                <a:ext cx="1331" cy="273"/>
              </a:xfrm>
              <a:custGeom>
                <a:avLst/>
                <a:gdLst>
                  <a:gd name="T0" fmla="*/ 242 w 1162"/>
                  <a:gd name="T1" fmla="*/ 0 h 223"/>
                  <a:gd name="T2" fmla="*/ 0 w 1162"/>
                  <a:gd name="T3" fmla="*/ 27 h 223"/>
                  <a:gd name="T4" fmla="*/ 1363 w 1162"/>
                  <a:gd name="T5" fmla="*/ 334 h 223"/>
                  <a:gd name="T6" fmla="*/ 1525 w 1162"/>
                  <a:gd name="T7" fmla="*/ 295 h 223"/>
                  <a:gd name="T8" fmla="*/ 242 w 1162"/>
                  <a:gd name="T9" fmla="*/ 0 h 223"/>
                  <a:gd name="T10" fmla="*/ 0 60000 65536"/>
                  <a:gd name="T11" fmla="*/ 0 60000 65536"/>
                  <a:gd name="T12" fmla="*/ 0 60000 65536"/>
                  <a:gd name="T13" fmla="*/ 0 60000 65536"/>
                  <a:gd name="T14" fmla="*/ 0 60000 65536"/>
                  <a:gd name="T15" fmla="*/ 0 w 1162"/>
                  <a:gd name="T16" fmla="*/ 0 h 223"/>
                  <a:gd name="T17" fmla="*/ 1162 w 1162"/>
                  <a:gd name="T18" fmla="*/ 223 h 223"/>
                </a:gdLst>
                <a:ahLst/>
                <a:cxnLst>
                  <a:cxn ang="T10">
                    <a:pos x="T0" y="T1"/>
                  </a:cxn>
                  <a:cxn ang="T11">
                    <a:pos x="T2" y="T3"/>
                  </a:cxn>
                  <a:cxn ang="T12">
                    <a:pos x="T4" y="T5"/>
                  </a:cxn>
                  <a:cxn ang="T13">
                    <a:pos x="T6" y="T7"/>
                  </a:cxn>
                  <a:cxn ang="T14">
                    <a:pos x="T8" y="T9"/>
                  </a:cxn>
                </a:cxnLst>
                <a:rect l="T15" t="T16" r="T17" b="T18"/>
                <a:pathLst>
                  <a:path w="1162" h="223">
                    <a:moveTo>
                      <a:pt x="184" y="0"/>
                    </a:moveTo>
                    <a:lnTo>
                      <a:pt x="0" y="18"/>
                    </a:lnTo>
                    <a:lnTo>
                      <a:pt x="1039" y="223"/>
                    </a:lnTo>
                    <a:lnTo>
                      <a:pt x="1162" y="197"/>
                    </a:lnTo>
                    <a:lnTo>
                      <a:pt x="184" y="0"/>
                    </a:lnTo>
                    <a:close/>
                  </a:path>
                </a:pathLst>
              </a:custGeom>
              <a:gradFill rotWithShape="1">
                <a:gsLst>
                  <a:gs pos="0">
                    <a:srgbClr val="4D4D4D"/>
                  </a:gs>
                  <a:gs pos="100000">
                    <a:srgbClr val="242424"/>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32500" lnSpcReduction="20000"/>
              </a:bodyPr>
              <a:lstStyle/>
              <a:p>
                <a:pPr algn="ctr"/>
                <a:endParaRPr dirty="0"/>
              </a:p>
            </p:txBody>
          </p:sp>
          <p:sp>
            <p:nvSpPr>
              <p:cNvPr id="94" name="iṧḻiḓe"/>
              <p:cNvSpPr/>
              <p:nvPr/>
            </p:nvSpPr>
            <p:spPr bwMode="auto">
              <a:xfrm>
                <a:off x="426" y="2752"/>
                <a:ext cx="1129" cy="537"/>
              </a:xfrm>
              <a:custGeom>
                <a:avLst/>
                <a:gdLst>
                  <a:gd name="T0" fmla="*/ 0 w 933"/>
                  <a:gd name="T1" fmla="*/ 0 h 413"/>
                  <a:gd name="T2" fmla="*/ 0 w 933"/>
                  <a:gd name="T3" fmla="*/ 381 h 413"/>
                  <a:gd name="T4" fmla="*/ 1365 w 933"/>
                  <a:gd name="T5" fmla="*/ 698 h 413"/>
                  <a:gd name="T6" fmla="*/ 1366 w 933"/>
                  <a:gd name="T7" fmla="*/ 207 h 413"/>
                  <a:gd name="T8" fmla="*/ 0 w 933"/>
                  <a:gd name="T9" fmla="*/ 0 h 413"/>
                  <a:gd name="T10" fmla="*/ 0 60000 65536"/>
                  <a:gd name="T11" fmla="*/ 0 60000 65536"/>
                  <a:gd name="T12" fmla="*/ 0 60000 65536"/>
                  <a:gd name="T13" fmla="*/ 0 60000 65536"/>
                  <a:gd name="T14" fmla="*/ 0 60000 65536"/>
                  <a:gd name="T15" fmla="*/ 0 w 933"/>
                  <a:gd name="T16" fmla="*/ 0 h 413"/>
                  <a:gd name="T17" fmla="*/ 933 w 933"/>
                  <a:gd name="T18" fmla="*/ 413 h 413"/>
                </a:gdLst>
                <a:ahLst/>
                <a:cxnLst>
                  <a:cxn ang="T10">
                    <a:pos x="T0" y="T1"/>
                  </a:cxn>
                  <a:cxn ang="T11">
                    <a:pos x="T2" y="T3"/>
                  </a:cxn>
                  <a:cxn ang="T12">
                    <a:pos x="T4" y="T5"/>
                  </a:cxn>
                  <a:cxn ang="T13">
                    <a:pos x="T6" y="T7"/>
                  </a:cxn>
                  <a:cxn ang="T14">
                    <a:pos x="T8" y="T9"/>
                  </a:cxn>
                </a:cxnLst>
                <a:rect l="T15" t="T16" r="T17" b="T18"/>
                <a:pathLst>
                  <a:path w="933" h="413">
                    <a:moveTo>
                      <a:pt x="0" y="0"/>
                    </a:moveTo>
                    <a:cubicBezTo>
                      <a:pt x="0" y="0"/>
                      <a:pt x="11" y="66"/>
                      <a:pt x="0" y="225"/>
                    </a:cubicBezTo>
                    <a:cubicBezTo>
                      <a:pt x="932" y="413"/>
                      <a:pt x="932" y="413"/>
                      <a:pt x="932" y="413"/>
                    </a:cubicBezTo>
                    <a:cubicBezTo>
                      <a:pt x="933" y="122"/>
                      <a:pt x="933" y="122"/>
                      <a:pt x="933" y="122"/>
                    </a:cubicBezTo>
                    <a:lnTo>
                      <a:pt x="0" y="0"/>
                    </a:lnTo>
                    <a:close/>
                  </a:path>
                </a:pathLst>
              </a:custGeom>
              <a:gradFill rotWithShape="1">
                <a:gsLst>
                  <a:gs pos="0">
                    <a:srgbClr val="EAEAEA"/>
                  </a:gs>
                  <a:gs pos="100000">
                    <a:srgbClr val="FFFFFF"/>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92500" lnSpcReduction="10000"/>
              </a:bodyPr>
              <a:lstStyle/>
              <a:p>
                <a:pPr algn="ctr"/>
                <a:endParaRPr dirty="0"/>
              </a:p>
            </p:txBody>
          </p:sp>
          <p:sp>
            <p:nvSpPr>
              <p:cNvPr id="95" name="ïšľíḋè"/>
              <p:cNvSpPr/>
              <p:nvPr/>
            </p:nvSpPr>
            <p:spPr bwMode="auto">
              <a:xfrm>
                <a:off x="340" y="2581"/>
                <a:ext cx="2849" cy="314"/>
              </a:xfrm>
              <a:custGeom>
                <a:avLst/>
                <a:gdLst>
                  <a:gd name="T0" fmla="*/ 1424 w 2355"/>
                  <a:gd name="T1" fmla="*/ 407 h 242"/>
                  <a:gd name="T2" fmla="*/ 3447 w 2355"/>
                  <a:gd name="T3" fmla="*/ 101 h 242"/>
                  <a:gd name="T4" fmla="*/ 2729 w 2355"/>
                  <a:gd name="T5" fmla="*/ 0 h 242"/>
                  <a:gd name="T6" fmla="*/ 0 w 2355"/>
                  <a:gd name="T7" fmla="*/ 202 h 242"/>
                  <a:gd name="T8" fmla="*/ 1424 w 2355"/>
                  <a:gd name="T9" fmla="*/ 407 h 242"/>
                  <a:gd name="T10" fmla="*/ 1424 w 2355"/>
                  <a:gd name="T11" fmla="*/ 407 h 242"/>
                  <a:gd name="T12" fmla="*/ 0 60000 65536"/>
                  <a:gd name="T13" fmla="*/ 0 60000 65536"/>
                  <a:gd name="T14" fmla="*/ 0 60000 65536"/>
                  <a:gd name="T15" fmla="*/ 0 60000 65536"/>
                  <a:gd name="T16" fmla="*/ 0 60000 65536"/>
                  <a:gd name="T17" fmla="*/ 0 60000 65536"/>
                  <a:gd name="T18" fmla="*/ 0 w 2355"/>
                  <a:gd name="T19" fmla="*/ 0 h 242"/>
                  <a:gd name="T20" fmla="*/ 2355 w 2355"/>
                  <a:gd name="T21" fmla="*/ 242 h 242"/>
                </a:gdLst>
                <a:ahLst/>
                <a:cxnLst>
                  <a:cxn ang="T12">
                    <a:pos x="T0" y="T1"/>
                  </a:cxn>
                  <a:cxn ang="T13">
                    <a:pos x="T2" y="T3"/>
                  </a:cxn>
                  <a:cxn ang="T14">
                    <a:pos x="T4" y="T5"/>
                  </a:cxn>
                  <a:cxn ang="T15">
                    <a:pos x="T6" y="T7"/>
                  </a:cxn>
                  <a:cxn ang="T16">
                    <a:pos x="T8" y="T9"/>
                  </a:cxn>
                  <a:cxn ang="T17">
                    <a:pos x="T10" y="T11"/>
                  </a:cxn>
                </a:cxnLst>
                <a:rect l="T18" t="T19" r="T20" b="T21"/>
                <a:pathLst>
                  <a:path w="2355" h="242">
                    <a:moveTo>
                      <a:pt x="973" y="242"/>
                    </a:moveTo>
                    <a:cubicBezTo>
                      <a:pt x="2355" y="60"/>
                      <a:pt x="2355" y="60"/>
                      <a:pt x="2355" y="60"/>
                    </a:cubicBezTo>
                    <a:cubicBezTo>
                      <a:pt x="1865" y="0"/>
                      <a:pt x="1865" y="0"/>
                      <a:pt x="1865" y="0"/>
                    </a:cubicBezTo>
                    <a:cubicBezTo>
                      <a:pt x="0" y="120"/>
                      <a:pt x="0" y="120"/>
                      <a:pt x="0" y="120"/>
                    </a:cubicBezTo>
                    <a:cubicBezTo>
                      <a:pt x="973" y="242"/>
                      <a:pt x="973" y="242"/>
                      <a:pt x="973" y="242"/>
                    </a:cubicBezTo>
                    <a:cubicBezTo>
                      <a:pt x="973" y="242"/>
                      <a:pt x="973" y="242"/>
                      <a:pt x="973" y="242"/>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0000" lnSpcReduction="20000"/>
              </a:bodyPr>
              <a:lstStyle/>
              <a:p>
                <a:pPr algn="ctr"/>
                <a:endParaRPr dirty="0"/>
              </a:p>
            </p:txBody>
          </p:sp>
          <p:sp>
            <p:nvSpPr>
              <p:cNvPr id="96" name="îṧḻîḓé"/>
              <p:cNvSpPr/>
              <p:nvPr/>
            </p:nvSpPr>
            <p:spPr bwMode="auto">
              <a:xfrm>
                <a:off x="340" y="2737"/>
                <a:ext cx="1226" cy="577"/>
              </a:xfrm>
              <a:custGeom>
                <a:avLst/>
                <a:gdLst>
                  <a:gd name="T0" fmla="*/ 1424 w 1014"/>
                  <a:gd name="T1" fmla="*/ 204 h 446"/>
                  <a:gd name="T2" fmla="*/ 1424 w 1014"/>
                  <a:gd name="T3" fmla="*/ 204 h 446"/>
                  <a:gd name="T4" fmla="*/ 1424 w 1014"/>
                  <a:gd name="T5" fmla="*/ 204 h 446"/>
                  <a:gd name="T6" fmla="*/ 0 w 1014"/>
                  <a:gd name="T7" fmla="*/ 0 h 446"/>
                  <a:gd name="T8" fmla="*/ 0 w 1014"/>
                  <a:gd name="T9" fmla="*/ 21 h 446"/>
                  <a:gd name="T10" fmla="*/ 1412 w 1014"/>
                  <a:gd name="T11" fmla="*/ 224 h 446"/>
                  <a:gd name="T12" fmla="*/ 1433 w 1014"/>
                  <a:gd name="T13" fmla="*/ 724 h 446"/>
                  <a:gd name="T14" fmla="*/ 0 w 1014"/>
                  <a:gd name="T15" fmla="*/ 400 h 446"/>
                  <a:gd name="T16" fmla="*/ 0 w 1014"/>
                  <a:gd name="T17" fmla="*/ 420 h 446"/>
                  <a:gd name="T18" fmla="*/ 1433 w 1014"/>
                  <a:gd name="T19" fmla="*/ 746 h 446"/>
                  <a:gd name="T20" fmla="*/ 1448 w 1014"/>
                  <a:gd name="T21" fmla="*/ 736 h 446"/>
                  <a:gd name="T22" fmla="*/ 1424 w 1014"/>
                  <a:gd name="T23" fmla="*/ 204 h 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4"/>
                  <a:gd name="T37" fmla="*/ 0 h 446"/>
                  <a:gd name="T38" fmla="*/ 1014 w 1014"/>
                  <a:gd name="T39" fmla="*/ 446 h 4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4" h="446">
                    <a:moveTo>
                      <a:pt x="974" y="122"/>
                    </a:moveTo>
                    <a:cubicBezTo>
                      <a:pt x="974" y="122"/>
                      <a:pt x="974" y="122"/>
                      <a:pt x="974" y="122"/>
                    </a:cubicBezTo>
                    <a:cubicBezTo>
                      <a:pt x="974" y="122"/>
                      <a:pt x="974" y="122"/>
                      <a:pt x="974" y="122"/>
                    </a:cubicBezTo>
                    <a:cubicBezTo>
                      <a:pt x="0" y="0"/>
                      <a:pt x="0" y="0"/>
                      <a:pt x="0" y="0"/>
                    </a:cubicBezTo>
                    <a:cubicBezTo>
                      <a:pt x="0" y="12"/>
                      <a:pt x="0" y="12"/>
                      <a:pt x="0" y="12"/>
                    </a:cubicBezTo>
                    <a:cubicBezTo>
                      <a:pt x="966" y="134"/>
                      <a:pt x="966" y="134"/>
                      <a:pt x="966" y="134"/>
                    </a:cubicBezTo>
                    <a:cubicBezTo>
                      <a:pt x="966" y="134"/>
                      <a:pt x="1005" y="189"/>
                      <a:pt x="980" y="433"/>
                    </a:cubicBezTo>
                    <a:cubicBezTo>
                      <a:pt x="0" y="239"/>
                      <a:pt x="0" y="239"/>
                      <a:pt x="0" y="239"/>
                    </a:cubicBezTo>
                    <a:cubicBezTo>
                      <a:pt x="0" y="251"/>
                      <a:pt x="0" y="251"/>
                      <a:pt x="0" y="251"/>
                    </a:cubicBezTo>
                    <a:cubicBezTo>
                      <a:pt x="980" y="446"/>
                      <a:pt x="980" y="446"/>
                      <a:pt x="980" y="446"/>
                    </a:cubicBezTo>
                    <a:cubicBezTo>
                      <a:pt x="991" y="440"/>
                      <a:pt x="991" y="440"/>
                      <a:pt x="991" y="440"/>
                    </a:cubicBezTo>
                    <a:cubicBezTo>
                      <a:pt x="1014" y="190"/>
                      <a:pt x="975" y="125"/>
                      <a:pt x="974" y="122"/>
                    </a:cubicBezTo>
                    <a:close/>
                  </a:path>
                </a:pathLst>
              </a:custGeom>
              <a:gradFill rotWithShape="1">
                <a:gsLst>
                  <a:gs pos="0">
                    <a:srgbClr val="969696"/>
                  </a:gs>
                  <a:gs pos="100000">
                    <a:srgbClr val="C0C0C0"/>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lnSpcReduction="10000"/>
              </a:bodyPr>
              <a:lstStyle/>
              <a:p>
                <a:pPr algn="ctr"/>
                <a:endParaRPr dirty="0"/>
              </a:p>
            </p:txBody>
          </p:sp>
          <p:sp>
            <p:nvSpPr>
              <p:cNvPr id="97" name="îslïďê"/>
              <p:cNvSpPr/>
              <p:nvPr/>
            </p:nvSpPr>
            <p:spPr bwMode="auto">
              <a:xfrm>
                <a:off x="1517" y="2658"/>
                <a:ext cx="1710" cy="649"/>
              </a:xfrm>
              <a:custGeom>
                <a:avLst/>
                <a:gdLst>
                  <a:gd name="T0" fmla="*/ 2021 w 1414"/>
                  <a:gd name="T1" fmla="*/ 0 h 500"/>
                  <a:gd name="T2" fmla="*/ 0 w 1414"/>
                  <a:gd name="T3" fmla="*/ 306 h 500"/>
                  <a:gd name="T4" fmla="*/ 27 w 1414"/>
                  <a:gd name="T5" fmla="*/ 842 h 500"/>
                  <a:gd name="T6" fmla="*/ 2033 w 1414"/>
                  <a:gd name="T7" fmla="*/ 288 h 500"/>
                  <a:gd name="T8" fmla="*/ 2021 w 1414"/>
                  <a:gd name="T9" fmla="*/ 0 h 500"/>
                  <a:gd name="T10" fmla="*/ 0 60000 65536"/>
                  <a:gd name="T11" fmla="*/ 0 60000 65536"/>
                  <a:gd name="T12" fmla="*/ 0 60000 65536"/>
                  <a:gd name="T13" fmla="*/ 0 60000 65536"/>
                  <a:gd name="T14" fmla="*/ 0 60000 65536"/>
                  <a:gd name="T15" fmla="*/ 0 w 1414"/>
                  <a:gd name="T16" fmla="*/ 0 h 500"/>
                  <a:gd name="T17" fmla="*/ 1414 w 1414"/>
                  <a:gd name="T18" fmla="*/ 500 h 500"/>
                </a:gdLst>
                <a:ahLst/>
                <a:cxnLst>
                  <a:cxn ang="T10">
                    <a:pos x="T0" y="T1"/>
                  </a:cxn>
                  <a:cxn ang="T11">
                    <a:pos x="T2" y="T3"/>
                  </a:cxn>
                  <a:cxn ang="T12">
                    <a:pos x="T4" y="T5"/>
                  </a:cxn>
                  <a:cxn ang="T13">
                    <a:pos x="T6" y="T7"/>
                  </a:cxn>
                  <a:cxn ang="T14">
                    <a:pos x="T8" y="T9"/>
                  </a:cxn>
                </a:cxnLst>
                <a:rect l="T15" t="T16" r="T17" b="T18"/>
                <a:pathLst>
                  <a:path w="1414" h="500">
                    <a:moveTo>
                      <a:pt x="1382" y="0"/>
                    </a:moveTo>
                    <a:cubicBezTo>
                      <a:pt x="0" y="182"/>
                      <a:pt x="0" y="182"/>
                      <a:pt x="0" y="182"/>
                    </a:cubicBezTo>
                    <a:cubicBezTo>
                      <a:pt x="1" y="185"/>
                      <a:pt x="41" y="236"/>
                      <a:pt x="18" y="500"/>
                    </a:cubicBezTo>
                    <a:cubicBezTo>
                      <a:pt x="1390" y="171"/>
                      <a:pt x="1390" y="171"/>
                      <a:pt x="1390" y="171"/>
                    </a:cubicBezTo>
                    <a:cubicBezTo>
                      <a:pt x="1390" y="171"/>
                      <a:pt x="1414" y="78"/>
                      <a:pt x="1382" y="0"/>
                    </a:cubicBez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dirty="0"/>
              </a:p>
            </p:txBody>
          </p:sp>
        </p:grpSp>
        <p:grpSp>
          <p:nvGrpSpPr>
            <p:cNvPr id="75" name="ïṣḷïḑé"/>
            <p:cNvGrpSpPr/>
            <p:nvPr/>
          </p:nvGrpSpPr>
          <p:grpSpPr bwMode="auto">
            <a:xfrm>
              <a:off x="685427" y="3494801"/>
              <a:ext cx="4125915" cy="852117"/>
              <a:chOff x="249" y="2229"/>
              <a:chExt cx="3239" cy="669"/>
            </a:xfrm>
          </p:grpSpPr>
          <p:sp>
            <p:nvSpPr>
              <p:cNvPr id="88" name="îšľíďé"/>
              <p:cNvSpPr/>
              <p:nvPr/>
            </p:nvSpPr>
            <p:spPr bwMode="auto">
              <a:xfrm>
                <a:off x="249" y="2605"/>
                <a:ext cx="777" cy="273"/>
              </a:xfrm>
              <a:custGeom>
                <a:avLst/>
                <a:gdLst>
                  <a:gd name="T0" fmla="*/ 235 w 678"/>
                  <a:gd name="T1" fmla="*/ 0 h 222"/>
                  <a:gd name="T2" fmla="*/ 0 w 678"/>
                  <a:gd name="T3" fmla="*/ 5 h 222"/>
                  <a:gd name="T4" fmla="*/ 766 w 678"/>
                  <a:gd name="T5" fmla="*/ 336 h 222"/>
                  <a:gd name="T6" fmla="*/ 890 w 678"/>
                  <a:gd name="T7" fmla="*/ 321 h 222"/>
                  <a:gd name="T8" fmla="*/ 235 w 678"/>
                  <a:gd name="T9" fmla="*/ 0 h 222"/>
                  <a:gd name="T10" fmla="*/ 0 60000 65536"/>
                  <a:gd name="T11" fmla="*/ 0 60000 65536"/>
                  <a:gd name="T12" fmla="*/ 0 60000 65536"/>
                  <a:gd name="T13" fmla="*/ 0 60000 65536"/>
                  <a:gd name="T14" fmla="*/ 0 60000 65536"/>
                  <a:gd name="T15" fmla="*/ 0 w 678"/>
                  <a:gd name="T16" fmla="*/ 0 h 222"/>
                  <a:gd name="T17" fmla="*/ 678 w 678"/>
                  <a:gd name="T18" fmla="*/ 222 h 222"/>
                </a:gdLst>
                <a:ahLst/>
                <a:cxnLst>
                  <a:cxn ang="T10">
                    <a:pos x="T0" y="T1"/>
                  </a:cxn>
                  <a:cxn ang="T11">
                    <a:pos x="T2" y="T3"/>
                  </a:cxn>
                  <a:cxn ang="T12">
                    <a:pos x="T4" y="T5"/>
                  </a:cxn>
                  <a:cxn ang="T13">
                    <a:pos x="T6" y="T7"/>
                  </a:cxn>
                  <a:cxn ang="T14">
                    <a:pos x="T8" y="T9"/>
                  </a:cxn>
                </a:cxnLst>
                <a:rect l="T15" t="T16" r="T17" b="T18"/>
                <a:pathLst>
                  <a:path w="678" h="222">
                    <a:moveTo>
                      <a:pt x="179" y="0"/>
                    </a:moveTo>
                    <a:lnTo>
                      <a:pt x="0" y="3"/>
                    </a:lnTo>
                    <a:lnTo>
                      <a:pt x="583" y="222"/>
                    </a:lnTo>
                    <a:lnTo>
                      <a:pt x="678" y="212"/>
                    </a:lnTo>
                    <a:lnTo>
                      <a:pt x="179" y="0"/>
                    </a:lnTo>
                    <a:close/>
                  </a:path>
                </a:pathLst>
              </a:custGeom>
              <a:solidFill>
                <a:srgbClr val="0E58C4"/>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32500" lnSpcReduction="20000"/>
              </a:bodyPr>
              <a:lstStyle/>
              <a:p>
                <a:pPr algn="ctr"/>
                <a:endParaRPr dirty="0"/>
              </a:p>
            </p:txBody>
          </p:sp>
          <p:sp>
            <p:nvSpPr>
              <p:cNvPr id="89" name="iṩḻíḍé"/>
              <p:cNvSpPr/>
              <p:nvPr/>
            </p:nvSpPr>
            <p:spPr bwMode="auto">
              <a:xfrm>
                <a:off x="348" y="2318"/>
                <a:ext cx="598" cy="541"/>
              </a:xfrm>
              <a:custGeom>
                <a:avLst/>
                <a:gdLst>
                  <a:gd name="T0" fmla="*/ 1 w 494"/>
                  <a:gd name="T1" fmla="*/ 0 h 417"/>
                  <a:gd name="T2" fmla="*/ 0 w 494"/>
                  <a:gd name="T3" fmla="*/ 392 h 417"/>
                  <a:gd name="T4" fmla="*/ 724 w 494"/>
                  <a:gd name="T5" fmla="*/ 702 h 417"/>
                  <a:gd name="T6" fmla="*/ 724 w 494"/>
                  <a:gd name="T7" fmla="*/ 257 h 417"/>
                  <a:gd name="T8" fmla="*/ 1 w 494"/>
                  <a:gd name="T9" fmla="*/ 0 h 417"/>
                  <a:gd name="T10" fmla="*/ 0 60000 65536"/>
                  <a:gd name="T11" fmla="*/ 0 60000 65536"/>
                  <a:gd name="T12" fmla="*/ 0 60000 65536"/>
                  <a:gd name="T13" fmla="*/ 0 60000 65536"/>
                  <a:gd name="T14" fmla="*/ 0 60000 65536"/>
                  <a:gd name="T15" fmla="*/ 0 w 494"/>
                  <a:gd name="T16" fmla="*/ 0 h 417"/>
                  <a:gd name="T17" fmla="*/ 494 w 494"/>
                  <a:gd name="T18" fmla="*/ 417 h 417"/>
                </a:gdLst>
                <a:ahLst/>
                <a:cxnLst>
                  <a:cxn ang="T10">
                    <a:pos x="T0" y="T1"/>
                  </a:cxn>
                  <a:cxn ang="T11">
                    <a:pos x="T2" y="T3"/>
                  </a:cxn>
                  <a:cxn ang="T12">
                    <a:pos x="T4" y="T5"/>
                  </a:cxn>
                  <a:cxn ang="T13">
                    <a:pos x="T6" y="T7"/>
                  </a:cxn>
                  <a:cxn ang="T14">
                    <a:pos x="T8" y="T9"/>
                  </a:cxn>
                </a:cxnLst>
                <a:rect l="T15" t="T16" r="T17" b="T18"/>
                <a:pathLst>
                  <a:path w="494" h="417">
                    <a:moveTo>
                      <a:pt x="1" y="0"/>
                    </a:moveTo>
                    <a:cubicBezTo>
                      <a:pt x="1" y="0"/>
                      <a:pt x="11" y="74"/>
                      <a:pt x="0" y="233"/>
                    </a:cubicBezTo>
                    <a:cubicBezTo>
                      <a:pt x="494" y="417"/>
                      <a:pt x="494" y="417"/>
                      <a:pt x="494" y="417"/>
                    </a:cubicBezTo>
                    <a:cubicBezTo>
                      <a:pt x="494" y="153"/>
                      <a:pt x="494" y="153"/>
                      <a:pt x="494" y="153"/>
                    </a:cubicBezTo>
                    <a:lnTo>
                      <a:pt x="1" y="0"/>
                    </a:lnTo>
                    <a:close/>
                  </a:path>
                </a:pathLst>
              </a:custGeom>
              <a:gradFill rotWithShape="1">
                <a:gsLst>
                  <a:gs pos="0">
                    <a:srgbClr val="EAEAEA"/>
                  </a:gs>
                  <a:gs pos="100000">
                    <a:srgbClr val="FFFFFF"/>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92500" lnSpcReduction="10000"/>
              </a:bodyPr>
              <a:lstStyle/>
              <a:p>
                <a:pPr algn="ctr"/>
                <a:endParaRPr dirty="0"/>
              </a:p>
            </p:txBody>
          </p:sp>
          <p:sp>
            <p:nvSpPr>
              <p:cNvPr id="90" name="ïslíďé"/>
              <p:cNvSpPr/>
              <p:nvPr/>
            </p:nvSpPr>
            <p:spPr bwMode="auto">
              <a:xfrm>
                <a:off x="255" y="2229"/>
                <a:ext cx="3185" cy="291"/>
              </a:xfrm>
              <a:custGeom>
                <a:avLst/>
                <a:gdLst>
                  <a:gd name="T0" fmla="*/ 832 w 2633"/>
                  <a:gd name="T1" fmla="*/ 378 h 224"/>
                  <a:gd name="T2" fmla="*/ 3853 w 2633"/>
                  <a:gd name="T3" fmla="*/ 122 h 224"/>
                  <a:gd name="T4" fmla="*/ 2793 w 2633"/>
                  <a:gd name="T5" fmla="*/ 0 h 224"/>
                  <a:gd name="T6" fmla="*/ 0 w 2633"/>
                  <a:gd name="T7" fmla="*/ 83 h 224"/>
                  <a:gd name="T8" fmla="*/ 0 w 2633"/>
                  <a:gd name="T9" fmla="*/ 84 h 224"/>
                  <a:gd name="T10" fmla="*/ 832 w 2633"/>
                  <a:gd name="T11" fmla="*/ 378 h 224"/>
                  <a:gd name="T12" fmla="*/ 832 w 2633"/>
                  <a:gd name="T13" fmla="*/ 378 h 224"/>
                  <a:gd name="T14" fmla="*/ 0 60000 65536"/>
                  <a:gd name="T15" fmla="*/ 0 60000 65536"/>
                  <a:gd name="T16" fmla="*/ 0 60000 65536"/>
                  <a:gd name="T17" fmla="*/ 0 60000 65536"/>
                  <a:gd name="T18" fmla="*/ 0 60000 65536"/>
                  <a:gd name="T19" fmla="*/ 0 60000 65536"/>
                  <a:gd name="T20" fmla="*/ 0 60000 65536"/>
                  <a:gd name="T21" fmla="*/ 0 w 2633"/>
                  <a:gd name="T22" fmla="*/ 0 h 224"/>
                  <a:gd name="T23" fmla="*/ 2633 w 2633"/>
                  <a:gd name="T24" fmla="*/ 224 h 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33" h="224">
                    <a:moveTo>
                      <a:pt x="569" y="224"/>
                    </a:moveTo>
                    <a:cubicBezTo>
                      <a:pt x="2633" y="72"/>
                      <a:pt x="2633" y="72"/>
                      <a:pt x="2633" y="72"/>
                    </a:cubicBezTo>
                    <a:cubicBezTo>
                      <a:pt x="1909" y="0"/>
                      <a:pt x="1909" y="0"/>
                      <a:pt x="1909" y="0"/>
                    </a:cubicBezTo>
                    <a:cubicBezTo>
                      <a:pt x="0" y="49"/>
                      <a:pt x="0" y="49"/>
                      <a:pt x="0" y="49"/>
                    </a:cubicBezTo>
                    <a:cubicBezTo>
                      <a:pt x="0" y="50"/>
                      <a:pt x="0" y="50"/>
                      <a:pt x="0" y="50"/>
                    </a:cubicBezTo>
                    <a:cubicBezTo>
                      <a:pt x="569" y="224"/>
                      <a:pt x="569" y="224"/>
                      <a:pt x="569" y="224"/>
                    </a:cubicBezTo>
                    <a:cubicBezTo>
                      <a:pt x="569" y="224"/>
                      <a:pt x="569" y="224"/>
                      <a:pt x="569" y="224"/>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0000" lnSpcReduction="20000"/>
              </a:bodyPr>
              <a:lstStyle/>
              <a:p>
                <a:pPr algn="ctr"/>
                <a:endParaRPr dirty="0"/>
              </a:p>
            </p:txBody>
          </p:sp>
          <p:sp>
            <p:nvSpPr>
              <p:cNvPr id="91" name="îSlíḑè"/>
              <p:cNvSpPr/>
              <p:nvPr/>
            </p:nvSpPr>
            <p:spPr bwMode="auto">
              <a:xfrm>
                <a:off x="249" y="2280"/>
                <a:ext cx="736" cy="618"/>
              </a:xfrm>
              <a:custGeom>
                <a:avLst/>
                <a:gdLst>
                  <a:gd name="T0" fmla="*/ 841 w 608"/>
                  <a:gd name="T1" fmla="*/ 292 h 477"/>
                  <a:gd name="T2" fmla="*/ 841 w 608"/>
                  <a:gd name="T3" fmla="*/ 292 h 477"/>
                  <a:gd name="T4" fmla="*/ 841 w 608"/>
                  <a:gd name="T5" fmla="*/ 292 h 477"/>
                  <a:gd name="T6" fmla="*/ 7 w 608"/>
                  <a:gd name="T7" fmla="*/ 0 h 477"/>
                  <a:gd name="T8" fmla="*/ 7 w 608"/>
                  <a:gd name="T9" fmla="*/ 21 h 477"/>
                  <a:gd name="T10" fmla="*/ 828 w 608"/>
                  <a:gd name="T11" fmla="*/ 312 h 477"/>
                  <a:gd name="T12" fmla="*/ 809 w 608"/>
                  <a:gd name="T13" fmla="*/ 773 h 477"/>
                  <a:gd name="T14" fmla="*/ 0 w 608"/>
                  <a:gd name="T15" fmla="*/ 426 h 477"/>
                  <a:gd name="T16" fmla="*/ 0 w 608"/>
                  <a:gd name="T17" fmla="*/ 456 h 477"/>
                  <a:gd name="T18" fmla="*/ 806 w 608"/>
                  <a:gd name="T19" fmla="*/ 801 h 477"/>
                  <a:gd name="T20" fmla="*/ 820 w 608"/>
                  <a:gd name="T21" fmla="*/ 799 h 477"/>
                  <a:gd name="T22" fmla="*/ 841 w 608"/>
                  <a:gd name="T23" fmla="*/ 292 h 4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8"/>
                  <a:gd name="T37" fmla="*/ 0 h 477"/>
                  <a:gd name="T38" fmla="*/ 608 w 608"/>
                  <a:gd name="T39" fmla="*/ 477 h 4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8" h="477">
                    <a:moveTo>
                      <a:pt x="574" y="174"/>
                    </a:moveTo>
                    <a:cubicBezTo>
                      <a:pt x="574" y="174"/>
                      <a:pt x="574" y="174"/>
                      <a:pt x="574" y="174"/>
                    </a:cubicBezTo>
                    <a:cubicBezTo>
                      <a:pt x="574" y="174"/>
                      <a:pt x="574" y="174"/>
                      <a:pt x="574" y="174"/>
                    </a:cubicBezTo>
                    <a:cubicBezTo>
                      <a:pt x="5" y="0"/>
                      <a:pt x="5" y="0"/>
                      <a:pt x="5" y="0"/>
                    </a:cubicBezTo>
                    <a:cubicBezTo>
                      <a:pt x="5" y="12"/>
                      <a:pt x="5" y="12"/>
                      <a:pt x="5" y="12"/>
                    </a:cubicBezTo>
                    <a:cubicBezTo>
                      <a:pt x="565" y="186"/>
                      <a:pt x="565" y="186"/>
                      <a:pt x="565" y="186"/>
                    </a:cubicBezTo>
                    <a:cubicBezTo>
                      <a:pt x="565" y="186"/>
                      <a:pt x="594" y="324"/>
                      <a:pt x="552" y="461"/>
                    </a:cubicBezTo>
                    <a:cubicBezTo>
                      <a:pt x="0" y="254"/>
                      <a:pt x="0" y="254"/>
                      <a:pt x="0" y="254"/>
                    </a:cubicBezTo>
                    <a:cubicBezTo>
                      <a:pt x="0" y="272"/>
                      <a:pt x="0" y="272"/>
                      <a:pt x="0" y="272"/>
                    </a:cubicBezTo>
                    <a:cubicBezTo>
                      <a:pt x="550" y="477"/>
                      <a:pt x="550" y="477"/>
                      <a:pt x="550" y="477"/>
                    </a:cubicBezTo>
                    <a:cubicBezTo>
                      <a:pt x="559" y="476"/>
                      <a:pt x="559" y="476"/>
                      <a:pt x="559" y="476"/>
                    </a:cubicBezTo>
                    <a:cubicBezTo>
                      <a:pt x="608" y="346"/>
                      <a:pt x="574" y="177"/>
                      <a:pt x="574" y="174"/>
                    </a:cubicBezTo>
                    <a:close/>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dirty="0"/>
              </a:p>
            </p:txBody>
          </p:sp>
          <p:sp>
            <p:nvSpPr>
              <p:cNvPr id="92" name="íš1ïḍé"/>
              <p:cNvSpPr/>
              <p:nvPr/>
            </p:nvSpPr>
            <p:spPr bwMode="auto">
              <a:xfrm>
                <a:off x="924" y="2308"/>
                <a:ext cx="2564" cy="587"/>
              </a:xfrm>
              <a:custGeom>
                <a:avLst/>
                <a:gdLst/>
                <a:ahLst/>
                <a:cxnLst>
                  <a:cxn ang="0">
                    <a:pos x="2077" y="0"/>
                  </a:cxn>
                  <a:cxn ang="0">
                    <a:pos x="15" y="152"/>
                  </a:cxn>
                  <a:cxn ang="0">
                    <a:pos x="0" y="454"/>
                  </a:cxn>
                  <a:cxn ang="0">
                    <a:pos x="2100" y="242"/>
                  </a:cxn>
                  <a:cxn ang="0">
                    <a:pos x="2077" y="0"/>
                  </a:cxn>
                </a:cxnLst>
                <a:rect l="0" t="0" r="r" b="b"/>
                <a:pathLst>
                  <a:path w="2119" h="454">
                    <a:moveTo>
                      <a:pt x="2077" y="0"/>
                    </a:moveTo>
                    <a:cubicBezTo>
                      <a:pt x="15" y="152"/>
                      <a:pt x="15" y="152"/>
                      <a:pt x="15" y="152"/>
                    </a:cubicBezTo>
                    <a:cubicBezTo>
                      <a:pt x="15" y="155"/>
                      <a:pt x="49" y="324"/>
                      <a:pt x="0" y="454"/>
                    </a:cubicBezTo>
                    <a:cubicBezTo>
                      <a:pt x="2100" y="242"/>
                      <a:pt x="2100" y="242"/>
                      <a:pt x="2100" y="242"/>
                    </a:cubicBezTo>
                    <a:cubicBezTo>
                      <a:pt x="2100" y="242"/>
                      <a:pt x="2119" y="52"/>
                      <a:pt x="2077" y="0"/>
                    </a:cubicBezTo>
                    <a:close/>
                  </a:path>
                </a:pathLst>
              </a:cu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9525">
                <a:noFill/>
                <a:round/>
              </a:ln>
            </p:spPr>
            <p:txBody>
              <a:bodyPr wrap="square" lIns="91440" tIns="45720" rIns="91440" bIns="45720" anchor="ctr">
                <a:normAutofit lnSpcReduction="10000"/>
              </a:bodyPr>
              <a:lstStyle/>
              <a:p>
                <a:pPr algn="ctr"/>
                <a:endParaRPr dirty="0"/>
              </a:p>
            </p:txBody>
          </p:sp>
        </p:grpSp>
        <p:grpSp>
          <p:nvGrpSpPr>
            <p:cNvPr id="76" name="ïṧlïḓê"/>
            <p:cNvGrpSpPr/>
            <p:nvPr/>
          </p:nvGrpSpPr>
          <p:grpSpPr bwMode="auto">
            <a:xfrm>
              <a:off x="1009278" y="2954681"/>
              <a:ext cx="3654427" cy="784224"/>
              <a:chOff x="503" y="1705"/>
              <a:chExt cx="2870" cy="715"/>
            </a:xfrm>
          </p:grpSpPr>
          <p:sp>
            <p:nvSpPr>
              <p:cNvPr id="83" name="îśḷïḍê"/>
              <p:cNvSpPr/>
              <p:nvPr/>
            </p:nvSpPr>
            <p:spPr bwMode="auto">
              <a:xfrm>
                <a:off x="505" y="2215"/>
                <a:ext cx="699" cy="191"/>
              </a:xfrm>
              <a:custGeom>
                <a:avLst/>
                <a:gdLst>
                  <a:gd name="T0" fmla="*/ 256 w 610"/>
                  <a:gd name="T1" fmla="*/ 0 h 156"/>
                  <a:gd name="T2" fmla="*/ 0 w 610"/>
                  <a:gd name="T3" fmla="*/ 21 h 156"/>
                  <a:gd name="T4" fmla="*/ 650 w 610"/>
                  <a:gd name="T5" fmla="*/ 234 h 156"/>
                  <a:gd name="T6" fmla="*/ 801 w 610"/>
                  <a:gd name="T7" fmla="*/ 228 h 156"/>
                  <a:gd name="T8" fmla="*/ 256 w 610"/>
                  <a:gd name="T9" fmla="*/ 0 h 156"/>
                  <a:gd name="T10" fmla="*/ 0 60000 65536"/>
                  <a:gd name="T11" fmla="*/ 0 60000 65536"/>
                  <a:gd name="T12" fmla="*/ 0 60000 65536"/>
                  <a:gd name="T13" fmla="*/ 0 60000 65536"/>
                  <a:gd name="T14" fmla="*/ 0 60000 65536"/>
                  <a:gd name="T15" fmla="*/ 0 w 610"/>
                  <a:gd name="T16" fmla="*/ 0 h 156"/>
                  <a:gd name="T17" fmla="*/ 610 w 610"/>
                  <a:gd name="T18" fmla="*/ 156 h 156"/>
                </a:gdLst>
                <a:ahLst/>
                <a:cxnLst>
                  <a:cxn ang="T10">
                    <a:pos x="T0" y="T1"/>
                  </a:cxn>
                  <a:cxn ang="T11">
                    <a:pos x="T2" y="T3"/>
                  </a:cxn>
                  <a:cxn ang="T12">
                    <a:pos x="T4" y="T5"/>
                  </a:cxn>
                  <a:cxn ang="T13">
                    <a:pos x="T6" y="T7"/>
                  </a:cxn>
                  <a:cxn ang="T14">
                    <a:pos x="T8" y="T9"/>
                  </a:cxn>
                </a:cxnLst>
                <a:rect l="T15" t="T16" r="T17" b="T18"/>
                <a:pathLst>
                  <a:path w="610" h="156">
                    <a:moveTo>
                      <a:pt x="195" y="0"/>
                    </a:moveTo>
                    <a:lnTo>
                      <a:pt x="0" y="14"/>
                    </a:lnTo>
                    <a:lnTo>
                      <a:pt x="495" y="156"/>
                    </a:lnTo>
                    <a:lnTo>
                      <a:pt x="610" y="152"/>
                    </a:lnTo>
                    <a:lnTo>
                      <a:pt x="195" y="0"/>
                    </a:lnTo>
                    <a:close/>
                  </a:path>
                </a:pathLst>
              </a:custGeom>
              <a:gradFill rotWithShape="1">
                <a:gsLst>
                  <a:gs pos="0">
                    <a:srgbClr val="4D4D4D"/>
                  </a:gs>
                  <a:gs pos="100000">
                    <a:srgbClr val="242424"/>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dirty="0"/>
              </a:p>
            </p:txBody>
          </p:sp>
          <p:sp>
            <p:nvSpPr>
              <p:cNvPr id="84" name="îṩḻïḋê"/>
              <p:cNvSpPr/>
              <p:nvPr/>
            </p:nvSpPr>
            <p:spPr bwMode="auto">
              <a:xfrm>
                <a:off x="592" y="1757"/>
                <a:ext cx="503" cy="637"/>
              </a:xfrm>
              <a:custGeom>
                <a:avLst/>
                <a:gdLst>
                  <a:gd name="T0" fmla="*/ 8 w 416"/>
                  <a:gd name="T1" fmla="*/ 0 h 491"/>
                  <a:gd name="T2" fmla="*/ 0 w 416"/>
                  <a:gd name="T3" fmla="*/ 619 h 491"/>
                  <a:gd name="T4" fmla="*/ 608 w 416"/>
                  <a:gd name="T5" fmla="*/ 826 h 491"/>
                  <a:gd name="T6" fmla="*/ 608 w 416"/>
                  <a:gd name="T7" fmla="*/ 160 h 491"/>
                  <a:gd name="T8" fmla="*/ 8 w 416"/>
                  <a:gd name="T9" fmla="*/ 0 h 491"/>
                  <a:gd name="T10" fmla="*/ 0 60000 65536"/>
                  <a:gd name="T11" fmla="*/ 0 60000 65536"/>
                  <a:gd name="T12" fmla="*/ 0 60000 65536"/>
                  <a:gd name="T13" fmla="*/ 0 60000 65536"/>
                  <a:gd name="T14" fmla="*/ 0 60000 65536"/>
                  <a:gd name="T15" fmla="*/ 0 w 416"/>
                  <a:gd name="T16" fmla="*/ 0 h 491"/>
                  <a:gd name="T17" fmla="*/ 416 w 416"/>
                  <a:gd name="T18" fmla="*/ 491 h 491"/>
                </a:gdLst>
                <a:ahLst/>
                <a:cxnLst>
                  <a:cxn ang="T10">
                    <a:pos x="T0" y="T1"/>
                  </a:cxn>
                  <a:cxn ang="T11">
                    <a:pos x="T2" y="T3"/>
                  </a:cxn>
                  <a:cxn ang="T12">
                    <a:pos x="T4" y="T5"/>
                  </a:cxn>
                  <a:cxn ang="T13">
                    <a:pos x="T6" y="T7"/>
                  </a:cxn>
                  <a:cxn ang="T14">
                    <a:pos x="T8" y="T9"/>
                  </a:cxn>
                </a:cxnLst>
                <a:rect l="T15" t="T16" r="T17" b="T18"/>
                <a:pathLst>
                  <a:path w="416" h="491">
                    <a:moveTo>
                      <a:pt x="6" y="0"/>
                    </a:moveTo>
                    <a:cubicBezTo>
                      <a:pt x="6" y="0"/>
                      <a:pt x="28" y="138"/>
                      <a:pt x="0" y="368"/>
                    </a:cubicBezTo>
                    <a:cubicBezTo>
                      <a:pt x="416" y="491"/>
                      <a:pt x="416" y="491"/>
                      <a:pt x="416" y="491"/>
                    </a:cubicBezTo>
                    <a:cubicBezTo>
                      <a:pt x="416" y="95"/>
                      <a:pt x="416" y="95"/>
                      <a:pt x="416" y="95"/>
                    </a:cubicBezTo>
                    <a:lnTo>
                      <a:pt x="6" y="0"/>
                    </a:lnTo>
                    <a:close/>
                  </a:path>
                </a:pathLst>
              </a:custGeom>
              <a:gradFill rotWithShape="1">
                <a:gsLst>
                  <a:gs pos="0">
                    <a:srgbClr val="C0C0C0"/>
                  </a:gs>
                  <a:gs pos="100000">
                    <a:srgbClr val="FFFFFF"/>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lnSpcReduction="10000"/>
              </a:bodyPr>
              <a:lstStyle/>
              <a:p>
                <a:pPr algn="ctr"/>
                <a:endParaRPr dirty="0"/>
              </a:p>
            </p:txBody>
          </p:sp>
          <p:sp>
            <p:nvSpPr>
              <p:cNvPr id="85" name="í$ľíďé"/>
              <p:cNvSpPr/>
              <p:nvPr/>
            </p:nvSpPr>
            <p:spPr bwMode="auto">
              <a:xfrm>
                <a:off x="503" y="1726"/>
                <a:ext cx="595" cy="694"/>
              </a:xfrm>
              <a:custGeom>
                <a:avLst/>
                <a:gdLst>
                  <a:gd name="T0" fmla="*/ 693 w 492"/>
                  <a:gd name="T1" fmla="*/ 183 h 536"/>
                  <a:gd name="T2" fmla="*/ 1 w 492"/>
                  <a:gd name="T3" fmla="*/ 0 h 536"/>
                  <a:gd name="T4" fmla="*/ 1 w 492"/>
                  <a:gd name="T5" fmla="*/ 34 h 536"/>
                  <a:gd name="T6" fmla="*/ 671 w 492"/>
                  <a:gd name="T7" fmla="*/ 205 h 536"/>
                  <a:gd name="T8" fmla="*/ 686 w 492"/>
                  <a:gd name="T9" fmla="*/ 871 h 536"/>
                  <a:gd name="T10" fmla="*/ 0 w 492"/>
                  <a:gd name="T11" fmla="*/ 654 h 536"/>
                  <a:gd name="T12" fmla="*/ 1 w 492"/>
                  <a:gd name="T13" fmla="*/ 677 h 536"/>
                  <a:gd name="T14" fmla="*/ 686 w 492"/>
                  <a:gd name="T15" fmla="*/ 899 h 536"/>
                  <a:gd name="T16" fmla="*/ 705 w 492"/>
                  <a:gd name="T17" fmla="*/ 899 h 536"/>
                  <a:gd name="T18" fmla="*/ 693 w 492"/>
                  <a:gd name="T19" fmla="*/ 183 h 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2"/>
                  <a:gd name="T31" fmla="*/ 0 h 536"/>
                  <a:gd name="T32" fmla="*/ 492 w 492"/>
                  <a:gd name="T33" fmla="*/ 536 h 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2" h="536">
                    <a:moveTo>
                      <a:pt x="474" y="109"/>
                    </a:moveTo>
                    <a:cubicBezTo>
                      <a:pt x="1" y="0"/>
                      <a:pt x="1" y="0"/>
                      <a:pt x="1" y="0"/>
                    </a:cubicBezTo>
                    <a:cubicBezTo>
                      <a:pt x="1" y="20"/>
                      <a:pt x="1" y="20"/>
                      <a:pt x="1" y="20"/>
                    </a:cubicBezTo>
                    <a:cubicBezTo>
                      <a:pt x="459" y="122"/>
                      <a:pt x="459" y="122"/>
                      <a:pt x="459" y="122"/>
                    </a:cubicBezTo>
                    <a:cubicBezTo>
                      <a:pt x="459" y="122"/>
                      <a:pt x="478" y="207"/>
                      <a:pt x="469" y="520"/>
                    </a:cubicBezTo>
                    <a:cubicBezTo>
                      <a:pt x="0" y="390"/>
                      <a:pt x="0" y="390"/>
                      <a:pt x="0" y="390"/>
                    </a:cubicBezTo>
                    <a:cubicBezTo>
                      <a:pt x="1" y="404"/>
                      <a:pt x="1" y="404"/>
                      <a:pt x="1" y="404"/>
                    </a:cubicBezTo>
                    <a:cubicBezTo>
                      <a:pt x="469" y="536"/>
                      <a:pt x="469" y="536"/>
                      <a:pt x="469" y="536"/>
                    </a:cubicBezTo>
                    <a:cubicBezTo>
                      <a:pt x="482" y="536"/>
                      <a:pt x="482" y="536"/>
                      <a:pt x="482" y="536"/>
                    </a:cubicBezTo>
                    <a:cubicBezTo>
                      <a:pt x="492" y="243"/>
                      <a:pt x="474" y="109"/>
                      <a:pt x="474" y="109"/>
                    </a:cubicBezTo>
                    <a:close/>
                  </a:path>
                </a:pathLst>
              </a:custGeom>
              <a:gradFill rotWithShape="1">
                <a:gsLst>
                  <a:gs pos="0">
                    <a:srgbClr val="EAEAEA"/>
                  </a:gs>
                  <a:gs pos="100000">
                    <a:srgbClr val="B7B8B8"/>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dirty="0"/>
              </a:p>
            </p:txBody>
          </p:sp>
          <p:sp>
            <p:nvSpPr>
              <p:cNvPr id="86" name="ís1îdê"/>
              <p:cNvSpPr/>
              <p:nvPr/>
            </p:nvSpPr>
            <p:spPr bwMode="auto">
              <a:xfrm>
                <a:off x="505" y="1705"/>
                <a:ext cx="2778" cy="160"/>
              </a:xfrm>
              <a:custGeom>
                <a:avLst/>
                <a:gdLst>
                  <a:gd name="T0" fmla="*/ 3184 w 2424"/>
                  <a:gd name="T1" fmla="*/ 137 h 131"/>
                  <a:gd name="T2" fmla="*/ 2753 w 2424"/>
                  <a:gd name="T3" fmla="*/ 0 h 131"/>
                  <a:gd name="T4" fmla="*/ 0 w 2424"/>
                  <a:gd name="T5" fmla="*/ 26 h 131"/>
                  <a:gd name="T6" fmla="*/ 653 w 2424"/>
                  <a:gd name="T7" fmla="*/ 195 h 131"/>
                  <a:gd name="T8" fmla="*/ 662 w 2424"/>
                  <a:gd name="T9" fmla="*/ 183 h 131"/>
                  <a:gd name="T10" fmla="*/ 3184 w 2424"/>
                  <a:gd name="T11" fmla="*/ 137 h 131"/>
                  <a:gd name="T12" fmla="*/ 0 60000 65536"/>
                  <a:gd name="T13" fmla="*/ 0 60000 65536"/>
                  <a:gd name="T14" fmla="*/ 0 60000 65536"/>
                  <a:gd name="T15" fmla="*/ 0 60000 65536"/>
                  <a:gd name="T16" fmla="*/ 0 60000 65536"/>
                  <a:gd name="T17" fmla="*/ 0 60000 65536"/>
                  <a:gd name="T18" fmla="*/ 0 w 2424"/>
                  <a:gd name="T19" fmla="*/ 0 h 131"/>
                  <a:gd name="T20" fmla="*/ 2424 w 2424"/>
                  <a:gd name="T21" fmla="*/ 131 h 131"/>
                </a:gdLst>
                <a:ahLst/>
                <a:cxnLst>
                  <a:cxn ang="T12">
                    <a:pos x="T0" y="T1"/>
                  </a:cxn>
                  <a:cxn ang="T13">
                    <a:pos x="T2" y="T3"/>
                  </a:cxn>
                  <a:cxn ang="T14">
                    <a:pos x="T4" y="T5"/>
                  </a:cxn>
                  <a:cxn ang="T15">
                    <a:pos x="T6" y="T7"/>
                  </a:cxn>
                  <a:cxn ang="T16">
                    <a:pos x="T8" y="T9"/>
                  </a:cxn>
                  <a:cxn ang="T17">
                    <a:pos x="T10" y="T11"/>
                  </a:cxn>
                </a:cxnLst>
                <a:rect l="T18" t="T19" r="T20" b="T21"/>
                <a:pathLst>
                  <a:path w="2424" h="131">
                    <a:moveTo>
                      <a:pt x="2424" y="92"/>
                    </a:moveTo>
                    <a:lnTo>
                      <a:pt x="2096" y="0"/>
                    </a:lnTo>
                    <a:lnTo>
                      <a:pt x="0" y="17"/>
                    </a:lnTo>
                    <a:lnTo>
                      <a:pt x="497" y="131"/>
                    </a:lnTo>
                    <a:lnTo>
                      <a:pt x="504" y="123"/>
                    </a:lnTo>
                    <a:lnTo>
                      <a:pt x="2424" y="92"/>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dirty="0"/>
              </a:p>
            </p:txBody>
          </p:sp>
          <p:sp>
            <p:nvSpPr>
              <p:cNvPr id="87" name="îSľidê"/>
              <p:cNvSpPr/>
              <p:nvPr/>
            </p:nvSpPr>
            <p:spPr bwMode="auto">
              <a:xfrm>
                <a:off x="1074" y="1818"/>
                <a:ext cx="2299" cy="602"/>
              </a:xfrm>
              <a:custGeom>
                <a:avLst/>
                <a:gdLst>
                  <a:gd name="T0" fmla="*/ 2670 w 1901"/>
                  <a:gd name="T1" fmla="*/ 0 h 465"/>
                  <a:gd name="T2" fmla="*/ 10 w 1901"/>
                  <a:gd name="T3" fmla="*/ 50 h 465"/>
                  <a:gd name="T4" fmla="*/ 0 w 1901"/>
                  <a:gd name="T5" fmla="*/ 62 h 465"/>
                  <a:gd name="T6" fmla="*/ 15 w 1901"/>
                  <a:gd name="T7" fmla="*/ 779 h 465"/>
                  <a:gd name="T8" fmla="*/ 2703 w 1901"/>
                  <a:gd name="T9" fmla="*/ 641 h 465"/>
                  <a:gd name="T10" fmla="*/ 2692 w 1901"/>
                  <a:gd name="T11" fmla="*/ 8 h 465"/>
                  <a:gd name="T12" fmla="*/ 2670 w 1901"/>
                  <a:gd name="T13" fmla="*/ 0 h 465"/>
                  <a:gd name="T14" fmla="*/ 0 60000 65536"/>
                  <a:gd name="T15" fmla="*/ 0 60000 65536"/>
                  <a:gd name="T16" fmla="*/ 0 60000 65536"/>
                  <a:gd name="T17" fmla="*/ 0 60000 65536"/>
                  <a:gd name="T18" fmla="*/ 0 60000 65536"/>
                  <a:gd name="T19" fmla="*/ 0 60000 65536"/>
                  <a:gd name="T20" fmla="*/ 0 60000 65536"/>
                  <a:gd name="T21" fmla="*/ 0 w 1901"/>
                  <a:gd name="T22" fmla="*/ 0 h 465"/>
                  <a:gd name="T23" fmla="*/ 1901 w 1901"/>
                  <a:gd name="T24" fmla="*/ 465 h 4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01" h="465">
                    <a:moveTo>
                      <a:pt x="1826" y="0"/>
                    </a:moveTo>
                    <a:cubicBezTo>
                      <a:pt x="7" y="30"/>
                      <a:pt x="7" y="30"/>
                      <a:pt x="7" y="30"/>
                    </a:cubicBezTo>
                    <a:cubicBezTo>
                      <a:pt x="0" y="37"/>
                      <a:pt x="0" y="37"/>
                      <a:pt x="0" y="37"/>
                    </a:cubicBezTo>
                    <a:cubicBezTo>
                      <a:pt x="0" y="37"/>
                      <a:pt x="19" y="175"/>
                      <a:pt x="10" y="465"/>
                    </a:cubicBezTo>
                    <a:cubicBezTo>
                      <a:pt x="1848" y="382"/>
                      <a:pt x="1848" y="382"/>
                      <a:pt x="1848" y="382"/>
                    </a:cubicBezTo>
                    <a:cubicBezTo>
                      <a:pt x="1848" y="382"/>
                      <a:pt x="1901" y="194"/>
                      <a:pt x="1841" y="5"/>
                    </a:cubicBezTo>
                    <a:lnTo>
                      <a:pt x="1826" y="0"/>
                    </a:lnTo>
                    <a:close/>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92500" lnSpcReduction="20000"/>
              </a:bodyPr>
              <a:lstStyle/>
              <a:p>
                <a:pPr algn="ctr"/>
                <a:endParaRPr dirty="0"/>
              </a:p>
            </p:txBody>
          </p:sp>
        </p:grpSp>
        <p:grpSp>
          <p:nvGrpSpPr>
            <p:cNvPr id="77" name="îṥľídè"/>
            <p:cNvGrpSpPr/>
            <p:nvPr/>
          </p:nvGrpSpPr>
          <p:grpSpPr bwMode="auto">
            <a:xfrm>
              <a:off x="1133102" y="2384769"/>
              <a:ext cx="3619499" cy="704849"/>
              <a:chOff x="688" y="542"/>
              <a:chExt cx="2841" cy="719"/>
            </a:xfrm>
          </p:grpSpPr>
          <p:sp>
            <p:nvSpPr>
              <p:cNvPr id="78" name="í$1íďe"/>
              <p:cNvSpPr/>
              <p:nvPr/>
            </p:nvSpPr>
            <p:spPr bwMode="auto">
              <a:xfrm>
                <a:off x="688" y="1079"/>
                <a:ext cx="654" cy="182"/>
              </a:xfrm>
              <a:custGeom>
                <a:avLst/>
                <a:gdLst>
                  <a:gd name="T0" fmla="*/ 245 w 571"/>
                  <a:gd name="T1" fmla="*/ 0 h 148"/>
                  <a:gd name="T2" fmla="*/ 0 w 571"/>
                  <a:gd name="T3" fmla="*/ 15 h 148"/>
                  <a:gd name="T4" fmla="*/ 584 w 571"/>
                  <a:gd name="T5" fmla="*/ 224 h 148"/>
                  <a:gd name="T6" fmla="*/ 749 w 571"/>
                  <a:gd name="T7" fmla="*/ 216 h 148"/>
                  <a:gd name="T8" fmla="*/ 245 w 571"/>
                  <a:gd name="T9" fmla="*/ 0 h 148"/>
                  <a:gd name="T10" fmla="*/ 0 60000 65536"/>
                  <a:gd name="T11" fmla="*/ 0 60000 65536"/>
                  <a:gd name="T12" fmla="*/ 0 60000 65536"/>
                  <a:gd name="T13" fmla="*/ 0 60000 65536"/>
                  <a:gd name="T14" fmla="*/ 0 60000 65536"/>
                  <a:gd name="T15" fmla="*/ 0 w 571"/>
                  <a:gd name="T16" fmla="*/ 0 h 148"/>
                  <a:gd name="T17" fmla="*/ 571 w 571"/>
                  <a:gd name="T18" fmla="*/ 148 h 148"/>
                </a:gdLst>
                <a:ahLst/>
                <a:cxnLst>
                  <a:cxn ang="T10">
                    <a:pos x="T0" y="T1"/>
                  </a:cxn>
                  <a:cxn ang="T11">
                    <a:pos x="T2" y="T3"/>
                  </a:cxn>
                  <a:cxn ang="T12">
                    <a:pos x="T4" y="T5"/>
                  </a:cxn>
                  <a:cxn ang="T13">
                    <a:pos x="T6" y="T7"/>
                  </a:cxn>
                  <a:cxn ang="T14">
                    <a:pos x="T8" y="T9"/>
                  </a:cxn>
                </a:cxnLst>
                <a:rect l="T15" t="T16" r="T17" b="T18"/>
                <a:pathLst>
                  <a:path w="571" h="148">
                    <a:moveTo>
                      <a:pt x="187" y="0"/>
                    </a:moveTo>
                    <a:lnTo>
                      <a:pt x="0" y="10"/>
                    </a:lnTo>
                    <a:lnTo>
                      <a:pt x="445" y="148"/>
                    </a:lnTo>
                    <a:lnTo>
                      <a:pt x="571" y="143"/>
                    </a:lnTo>
                    <a:lnTo>
                      <a:pt x="187" y="0"/>
                    </a:lnTo>
                    <a:close/>
                  </a:path>
                </a:pathLst>
              </a:custGeom>
              <a:gradFill rotWithShape="1">
                <a:gsLst>
                  <a:gs pos="0">
                    <a:srgbClr val="4D4D4D"/>
                  </a:gs>
                  <a:gs pos="100000">
                    <a:srgbClr val="242424"/>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dirty="0"/>
              </a:p>
            </p:txBody>
          </p:sp>
          <p:sp>
            <p:nvSpPr>
              <p:cNvPr id="79" name="ïṧļíḓé"/>
              <p:cNvSpPr/>
              <p:nvPr/>
            </p:nvSpPr>
            <p:spPr bwMode="auto">
              <a:xfrm>
                <a:off x="813" y="598"/>
                <a:ext cx="393" cy="632"/>
              </a:xfrm>
              <a:custGeom>
                <a:avLst/>
                <a:gdLst>
                  <a:gd name="T0" fmla="*/ 23 w 325"/>
                  <a:gd name="T1" fmla="*/ 0 h 487"/>
                  <a:gd name="T2" fmla="*/ 0 w 325"/>
                  <a:gd name="T3" fmla="*/ 644 h 487"/>
                  <a:gd name="T4" fmla="*/ 475 w 325"/>
                  <a:gd name="T5" fmla="*/ 820 h 487"/>
                  <a:gd name="T6" fmla="*/ 475 w 325"/>
                  <a:gd name="T7" fmla="*/ 152 h 487"/>
                  <a:gd name="T8" fmla="*/ 23 w 325"/>
                  <a:gd name="T9" fmla="*/ 0 h 487"/>
                  <a:gd name="T10" fmla="*/ 0 60000 65536"/>
                  <a:gd name="T11" fmla="*/ 0 60000 65536"/>
                  <a:gd name="T12" fmla="*/ 0 60000 65536"/>
                  <a:gd name="T13" fmla="*/ 0 60000 65536"/>
                  <a:gd name="T14" fmla="*/ 0 60000 65536"/>
                  <a:gd name="T15" fmla="*/ 0 w 325"/>
                  <a:gd name="T16" fmla="*/ 0 h 487"/>
                  <a:gd name="T17" fmla="*/ 325 w 325"/>
                  <a:gd name="T18" fmla="*/ 487 h 487"/>
                </a:gdLst>
                <a:ahLst/>
                <a:cxnLst>
                  <a:cxn ang="T10">
                    <a:pos x="T0" y="T1"/>
                  </a:cxn>
                  <a:cxn ang="T11">
                    <a:pos x="T2" y="T3"/>
                  </a:cxn>
                  <a:cxn ang="T12">
                    <a:pos x="T4" y="T5"/>
                  </a:cxn>
                  <a:cxn ang="T13">
                    <a:pos x="T6" y="T7"/>
                  </a:cxn>
                  <a:cxn ang="T14">
                    <a:pos x="T8" y="T9"/>
                  </a:cxn>
                </a:cxnLst>
                <a:rect l="T15" t="T16" r="T17" b="T18"/>
                <a:pathLst>
                  <a:path w="325" h="487">
                    <a:moveTo>
                      <a:pt x="16" y="0"/>
                    </a:moveTo>
                    <a:cubicBezTo>
                      <a:pt x="16" y="0"/>
                      <a:pt x="37" y="218"/>
                      <a:pt x="0" y="382"/>
                    </a:cubicBezTo>
                    <a:cubicBezTo>
                      <a:pt x="325" y="487"/>
                      <a:pt x="325" y="487"/>
                      <a:pt x="325" y="487"/>
                    </a:cubicBezTo>
                    <a:cubicBezTo>
                      <a:pt x="325" y="90"/>
                      <a:pt x="325" y="90"/>
                      <a:pt x="325" y="90"/>
                    </a:cubicBezTo>
                    <a:lnTo>
                      <a:pt x="16" y="0"/>
                    </a:lnTo>
                    <a:close/>
                  </a:path>
                </a:pathLst>
              </a:custGeom>
              <a:gradFill rotWithShape="1">
                <a:gsLst>
                  <a:gs pos="0">
                    <a:srgbClr val="E9EAEA"/>
                  </a:gs>
                  <a:gs pos="100000">
                    <a:srgbClr val="FFFFFF"/>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92500" lnSpcReduction="20000"/>
              </a:bodyPr>
              <a:lstStyle/>
              <a:p>
                <a:pPr algn="ctr"/>
                <a:endParaRPr dirty="0"/>
              </a:p>
            </p:txBody>
          </p:sp>
          <p:sp>
            <p:nvSpPr>
              <p:cNvPr id="80" name="îṧḷídè"/>
              <p:cNvSpPr/>
              <p:nvPr/>
            </p:nvSpPr>
            <p:spPr bwMode="auto">
              <a:xfrm>
                <a:off x="688" y="542"/>
                <a:ext cx="533" cy="719"/>
              </a:xfrm>
              <a:custGeom>
                <a:avLst/>
                <a:gdLst>
                  <a:gd name="T0" fmla="*/ 622 w 441"/>
                  <a:gd name="T1" fmla="*/ 225 h 555"/>
                  <a:gd name="T2" fmla="*/ 25 w 441"/>
                  <a:gd name="T3" fmla="*/ 0 h 555"/>
                  <a:gd name="T4" fmla="*/ 21 w 441"/>
                  <a:gd name="T5" fmla="*/ 0 h 555"/>
                  <a:gd name="T6" fmla="*/ 22 w 441"/>
                  <a:gd name="T7" fmla="*/ 27 h 555"/>
                  <a:gd name="T8" fmla="*/ 601 w 441"/>
                  <a:gd name="T9" fmla="*/ 246 h 555"/>
                  <a:gd name="T10" fmla="*/ 602 w 441"/>
                  <a:gd name="T11" fmla="*/ 904 h 555"/>
                  <a:gd name="T12" fmla="*/ 0 w 441"/>
                  <a:gd name="T13" fmla="*/ 711 h 555"/>
                  <a:gd name="T14" fmla="*/ 0 w 441"/>
                  <a:gd name="T15" fmla="*/ 732 h 555"/>
                  <a:gd name="T16" fmla="*/ 602 w 441"/>
                  <a:gd name="T17" fmla="*/ 931 h 555"/>
                  <a:gd name="T18" fmla="*/ 624 w 441"/>
                  <a:gd name="T19" fmla="*/ 931 h 555"/>
                  <a:gd name="T20" fmla="*/ 622 w 441"/>
                  <a:gd name="T21" fmla="*/ 225 h 5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1"/>
                  <a:gd name="T34" fmla="*/ 0 h 555"/>
                  <a:gd name="T35" fmla="*/ 441 w 441"/>
                  <a:gd name="T36" fmla="*/ 555 h 5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1" h="555">
                    <a:moveTo>
                      <a:pt x="426" y="134"/>
                    </a:moveTo>
                    <a:cubicBezTo>
                      <a:pt x="17" y="0"/>
                      <a:pt x="17" y="0"/>
                      <a:pt x="17" y="0"/>
                    </a:cubicBezTo>
                    <a:cubicBezTo>
                      <a:pt x="14" y="0"/>
                      <a:pt x="14" y="0"/>
                      <a:pt x="14" y="0"/>
                    </a:cubicBezTo>
                    <a:cubicBezTo>
                      <a:pt x="15" y="16"/>
                      <a:pt x="15" y="16"/>
                      <a:pt x="15" y="16"/>
                    </a:cubicBezTo>
                    <a:cubicBezTo>
                      <a:pt x="411" y="147"/>
                      <a:pt x="411" y="147"/>
                      <a:pt x="411" y="147"/>
                    </a:cubicBezTo>
                    <a:cubicBezTo>
                      <a:pt x="411" y="147"/>
                      <a:pt x="427" y="235"/>
                      <a:pt x="412" y="539"/>
                    </a:cubicBezTo>
                    <a:cubicBezTo>
                      <a:pt x="0" y="424"/>
                      <a:pt x="0" y="424"/>
                      <a:pt x="0" y="424"/>
                    </a:cubicBezTo>
                    <a:cubicBezTo>
                      <a:pt x="0" y="436"/>
                      <a:pt x="0" y="436"/>
                      <a:pt x="0" y="436"/>
                    </a:cubicBezTo>
                    <a:cubicBezTo>
                      <a:pt x="412" y="555"/>
                      <a:pt x="412" y="555"/>
                      <a:pt x="412" y="555"/>
                    </a:cubicBezTo>
                    <a:cubicBezTo>
                      <a:pt x="427" y="555"/>
                      <a:pt x="427" y="555"/>
                      <a:pt x="427" y="555"/>
                    </a:cubicBezTo>
                    <a:cubicBezTo>
                      <a:pt x="441" y="270"/>
                      <a:pt x="426" y="134"/>
                      <a:pt x="426" y="134"/>
                    </a:cubicBezTo>
                    <a:close/>
                  </a:path>
                </a:pathLst>
              </a:custGeom>
              <a:gradFill rotWithShape="1">
                <a:gsLst>
                  <a:gs pos="0">
                    <a:srgbClr val="C0C0C0"/>
                  </a:gs>
                  <a:gs pos="100000">
                    <a:srgbClr val="B2B2B2"/>
                  </a:gs>
                </a:gsLst>
                <a:lin ang="2700000" scaled="1"/>
              </a:gra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lnSpcReduction="10000"/>
              </a:bodyPr>
              <a:lstStyle/>
              <a:p>
                <a:pPr algn="ctr"/>
                <a:endParaRPr dirty="0"/>
              </a:p>
            </p:txBody>
          </p:sp>
          <p:sp>
            <p:nvSpPr>
              <p:cNvPr id="81" name="ïs1îḑe"/>
              <p:cNvSpPr/>
              <p:nvPr/>
            </p:nvSpPr>
            <p:spPr bwMode="auto">
              <a:xfrm>
                <a:off x="708" y="542"/>
                <a:ext cx="2735" cy="174"/>
              </a:xfrm>
              <a:custGeom>
                <a:avLst/>
                <a:gdLst>
                  <a:gd name="T0" fmla="*/ 3135 w 2386"/>
                  <a:gd name="T1" fmla="*/ 207 h 142"/>
                  <a:gd name="T2" fmla="*/ 2698 w 2386"/>
                  <a:gd name="T3" fmla="*/ 61 h 142"/>
                  <a:gd name="T4" fmla="*/ 0 w 2386"/>
                  <a:gd name="T5" fmla="*/ 0 h 142"/>
                  <a:gd name="T6" fmla="*/ 566 w 2386"/>
                  <a:gd name="T7" fmla="*/ 213 h 142"/>
                  <a:gd name="T8" fmla="*/ 575 w 2386"/>
                  <a:gd name="T9" fmla="*/ 202 h 142"/>
                  <a:gd name="T10" fmla="*/ 3135 w 2386"/>
                  <a:gd name="T11" fmla="*/ 207 h 142"/>
                  <a:gd name="T12" fmla="*/ 0 60000 65536"/>
                  <a:gd name="T13" fmla="*/ 0 60000 65536"/>
                  <a:gd name="T14" fmla="*/ 0 60000 65536"/>
                  <a:gd name="T15" fmla="*/ 0 60000 65536"/>
                  <a:gd name="T16" fmla="*/ 0 60000 65536"/>
                  <a:gd name="T17" fmla="*/ 0 60000 65536"/>
                  <a:gd name="T18" fmla="*/ 0 w 2386"/>
                  <a:gd name="T19" fmla="*/ 0 h 142"/>
                  <a:gd name="T20" fmla="*/ 2386 w 2386"/>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2386" h="142">
                    <a:moveTo>
                      <a:pt x="2386" y="138"/>
                    </a:moveTo>
                    <a:lnTo>
                      <a:pt x="2054" y="41"/>
                    </a:lnTo>
                    <a:lnTo>
                      <a:pt x="0" y="0"/>
                    </a:lnTo>
                    <a:lnTo>
                      <a:pt x="431" y="142"/>
                    </a:lnTo>
                    <a:lnTo>
                      <a:pt x="438" y="135"/>
                    </a:lnTo>
                    <a:lnTo>
                      <a:pt x="2386" y="138"/>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dirty="0"/>
              </a:p>
            </p:txBody>
          </p:sp>
          <p:sp>
            <p:nvSpPr>
              <p:cNvPr id="82" name="íSlïḋè"/>
              <p:cNvSpPr/>
              <p:nvPr/>
            </p:nvSpPr>
            <p:spPr bwMode="auto">
              <a:xfrm>
                <a:off x="1202" y="708"/>
                <a:ext cx="2327" cy="553"/>
              </a:xfrm>
              <a:custGeom>
                <a:avLst/>
                <a:gdLst>
                  <a:gd name="T0" fmla="*/ 2710 w 1924"/>
                  <a:gd name="T1" fmla="*/ 5 h 427"/>
                  <a:gd name="T2" fmla="*/ 10 w 1924"/>
                  <a:gd name="T3" fmla="*/ 0 h 427"/>
                  <a:gd name="T4" fmla="*/ 0 w 1924"/>
                  <a:gd name="T5" fmla="*/ 10 h 427"/>
                  <a:gd name="T6" fmla="*/ 2 w 1924"/>
                  <a:gd name="T7" fmla="*/ 716 h 427"/>
                  <a:gd name="T8" fmla="*/ 2731 w 1924"/>
                  <a:gd name="T9" fmla="*/ 635 h 427"/>
                  <a:gd name="T10" fmla="*/ 2731 w 1924"/>
                  <a:gd name="T11" fmla="*/ 12 h 427"/>
                  <a:gd name="T12" fmla="*/ 2710 w 1924"/>
                  <a:gd name="T13" fmla="*/ 5 h 427"/>
                  <a:gd name="T14" fmla="*/ 0 60000 65536"/>
                  <a:gd name="T15" fmla="*/ 0 60000 65536"/>
                  <a:gd name="T16" fmla="*/ 0 60000 65536"/>
                  <a:gd name="T17" fmla="*/ 0 60000 65536"/>
                  <a:gd name="T18" fmla="*/ 0 60000 65536"/>
                  <a:gd name="T19" fmla="*/ 0 60000 65536"/>
                  <a:gd name="T20" fmla="*/ 0 60000 65536"/>
                  <a:gd name="T21" fmla="*/ 0 w 1924"/>
                  <a:gd name="T22" fmla="*/ 0 h 427"/>
                  <a:gd name="T23" fmla="*/ 1924 w 1924"/>
                  <a:gd name="T24" fmla="*/ 427 h 4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4" h="427">
                    <a:moveTo>
                      <a:pt x="1853" y="3"/>
                    </a:moveTo>
                    <a:cubicBezTo>
                      <a:pt x="7" y="0"/>
                      <a:pt x="7" y="0"/>
                      <a:pt x="7" y="0"/>
                    </a:cubicBezTo>
                    <a:cubicBezTo>
                      <a:pt x="0" y="6"/>
                      <a:pt x="0" y="6"/>
                      <a:pt x="0" y="6"/>
                    </a:cubicBezTo>
                    <a:cubicBezTo>
                      <a:pt x="0" y="6"/>
                      <a:pt x="16" y="142"/>
                      <a:pt x="2" y="427"/>
                    </a:cubicBezTo>
                    <a:cubicBezTo>
                      <a:pt x="1867" y="378"/>
                      <a:pt x="1867" y="378"/>
                      <a:pt x="1867" y="378"/>
                    </a:cubicBezTo>
                    <a:cubicBezTo>
                      <a:pt x="1867" y="378"/>
                      <a:pt x="1924" y="194"/>
                      <a:pt x="1867" y="7"/>
                    </a:cubicBezTo>
                    <a:lnTo>
                      <a:pt x="1853" y="3"/>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77500" lnSpcReduction="20000"/>
              </a:bodyPr>
              <a:lstStyle/>
              <a:p>
                <a:pPr algn="ctr"/>
                <a:endParaRPr dirty="0"/>
              </a:p>
            </p:txBody>
          </p:sp>
        </p:grpSp>
      </p:grpSp>
      <p:sp>
        <p:nvSpPr>
          <p:cNvPr id="53" name="íśḻíḋê"/>
          <p:cNvSpPr/>
          <p:nvPr/>
        </p:nvSpPr>
        <p:spPr>
          <a:xfrm>
            <a:off x="2756596" y="2134149"/>
            <a:ext cx="3276578" cy="752484"/>
          </a:xfrm>
          <a:prstGeom prst="homePlat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spcBef>
                <a:spcPct val="0"/>
              </a:spcBef>
            </a:pPr>
            <a:r>
              <a:rPr lang="zh-CN" altLang="en-US" sz="2000" b="1" dirty="0"/>
              <a:t>科研的“神奇药方”</a:t>
            </a:r>
            <a:endParaRPr lang="en-US" altLang="zh-CN" dirty="0"/>
          </a:p>
        </p:txBody>
      </p:sp>
      <p:sp>
        <p:nvSpPr>
          <p:cNvPr id="54" name="ïṣ1îḋè"/>
          <p:cNvSpPr/>
          <p:nvPr/>
        </p:nvSpPr>
        <p:spPr>
          <a:xfrm rot="5400000" flipV="1">
            <a:off x="305507" y="438070"/>
            <a:ext cx="1887502" cy="3040557"/>
          </a:xfrm>
          <a:custGeom>
            <a:avLst/>
            <a:gdLst>
              <a:gd name="connsiteX0" fmla="*/ 643466 w 1083733"/>
              <a:gd name="connsiteY0" fmla="*/ 1329267 h 1329267"/>
              <a:gd name="connsiteX1" fmla="*/ 1083733 w 1083733"/>
              <a:gd name="connsiteY1" fmla="*/ 1329267 h 1329267"/>
              <a:gd name="connsiteX2" fmla="*/ 795866 w 1083733"/>
              <a:gd name="connsiteY2" fmla="*/ 0 h 1329267"/>
              <a:gd name="connsiteX3" fmla="*/ 0 w 1083733"/>
              <a:gd name="connsiteY3" fmla="*/ 0 h 1329267"/>
              <a:gd name="connsiteX4" fmla="*/ 643466 w 1083733"/>
              <a:gd name="connsiteY4" fmla="*/ 1329267 h 1329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733" h="1329267">
                <a:moveTo>
                  <a:pt x="643466" y="1329267"/>
                </a:moveTo>
                <a:lnTo>
                  <a:pt x="1083733" y="1329267"/>
                </a:lnTo>
                <a:lnTo>
                  <a:pt x="795866" y="0"/>
                </a:lnTo>
                <a:lnTo>
                  <a:pt x="0" y="0"/>
                </a:lnTo>
                <a:lnTo>
                  <a:pt x="643466" y="1329267"/>
                </a:lnTo>
                <a:close/>
              </a:path>
            </a:pathLst>
          </a:cu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55" name="íṥ1iďe"/>
          <p:cNvSpPr/>
          <p:nvPr/>
        </p:nvSpPr>
        <p:spPr>
          <a:xfrm>
            <a:off x="2756595" y="2881841"/>
            <a:ext cx="4160354" cy="752484"/>
          </a:xfrm>
          <a:prstGeom prst="homePlat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spcBef>
                <a:spcPct val="0"/>
              </a:spcBef>
            </a:pPr>
            <a:r>
              <a:rPr lang="zh-CN" altLang="en-US" sz="2000" b="1" dirty="0"/>
              <a:t>引文索引</a:t>
            </a:r>
            <a:endParaRPr lang="en-US" altLang="zh-CN" sz="2000" b="1" dirty="0"/>
          </a:p>
        </p:txBody>
      </p:sp>
      <p:sp>
        <p:nvSpPr>
          <p:cNvPr id="56" name="ïsľïḋè"/>
          <p:cNvSpPr/>
          <p:nvPr/>
        </p:nvSpPr>
        <p:spPr>
          <a:xfrm rot="5400000" flipV="1">
            <a:off x="624860" y="1494727"/>
            <a:ext cx="1268166" cy="3021189"/>
          </a:xfrm>
          <a:custGeom>
            <a:avLst/>
            <a:gdLst>
              <a:gd name="connsiteX0" fmla="*/ 0 w 728133"/>
              <a:gd name="connsiteY0" fmla="*/ 0 h 1320800"/>
              <a:gd name="connsiteX1" fmla="*/ 626533 w 728133"/>
              <a:gd name="connsiteY1" fmla="*/ 0 h 1320800"/>
              <a:gd name="connsiteX2" fmla="*/ 728133 w 728133"/>
              <a:gd name="connsiteY2" fmla="*/ 1320800 h 1320800"/>
              <a:gd name="connsiteX3" fmla="*/ 287866 w 728133"/>
              <a:gd name="connsiteY3" fmla="*/ 1320800 h 1320800"/>
              <a:gd name="connsiteX4" fmla="*/ 0 w 728133"/>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33" h="1320800">
                <a:moveTo>
                  <a:pt x="0" y="0"/>
                </a:moveTo>
                <a:lnTo>
                  <a:pt x="626533" y="0"/>
                </a:lnTo>
                <a:lnTo>
                  <a:pt x="728133" y="1320800"/>
                </a:lnTo>
                <a:lnTo>
                  <a:pt x="287866" y="1320800"/>
                </a:lnTo>
                <a:lnTo>
                  <a:pt x="0" y="0"/>
                </a:lnTo>
                <a:close/>
              </a:path>
            </a:pathLst>
          </a:cu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57" name="î$ḻîḋè"/>
          <p:cNvSpPr/>
          <p:nvPr/>
        </p:nvSpPr>
        <p:spPr>
          <a:xfrm>
            <a:off x="2756602" y="3634325"/>
            <a:ext cx="3203777" cy="752484"/>
          </a:xfrm>
          <a:prstGeom prst="homePlat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spcBef>
                <a:spcPct val="0"/>
              </a:spcBef>
            </a:pPr>
            <a:r>
              <a:rPr lang="en-US" altLang="zh-CN" sz="2000" b="1" dirty="0"/>
              <a:t>Web of Science</a:t>
            </a:r>
            <a:r>
              <a:rPr lang="zh-CN" altLang="en-US" sz="2000" b="1" dirty="0"/>
              <a:t> </a:t>
            </a:r>
            <a:endParaRPr lang="en-US" altLang="zh-CN" sz="2000" b="1" dirty="0"/>
          </a:p>
        </p:txBody>
      </p:sp>
      <p:sp>
        <p:nvSpPr>
          <p:cNvPr id="58" name="ïṣlíḍè"/>
          <p:cNvSpPr/>
          <p:nvPr/>
        </p:nvSpPr>
        <p:spPr>
          <a:xfrm rot="5400000" flipV="1">
            <a:off x="730392" y="2478690"/>
            <a:ext cx="1076467" cy="3040557"/>
          </a:xfrm>
          <a:custGeom>
            <a:avLst/>
            <a:gdLst>
              <a:gd name="connsiteX0" fmla="*/ 0 w 618067"/>
              <a:gd name="connsiteY0" fmla="*/ 0 h 1329267"/>
              <a:gd name="connsiteX1" fmla="*/ 618067 w 618067"/>
              <a:gd name="connsiteY1" fmla="*/ 0 h 1329267"/>
              <a:gd name="connsiteX2" fmla="*/ 533400 w 618067"/>
              <a:gd name="connsiteY2" fmla="*/ 1329267 h 1329267"/>
              <a:gd name="connsiteX3" fmla="*/ 93134 w 618067"/>
              <a:gd name="connsiteY3" fmla="*/ 1320800 h 1329267"/>
              <a:gd name="connsiteX4" fmla="*/ 0 w 618067"/>
              <a:gd name="connsiteY4" fmla="*/ 0 h 1329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067" h="1329267">
                <a:moveTo>
                  <a:pt x="0" y="0"/>
                </a:moveTo>
                <a:lnTo>
                  <a:pt x="618067" y="0"/>
                </a:lnTo>
                <a:lnTo>
                  <a:pt x="533400" y="1329267"/>
                </a:lnTo>
                <a:lnTo>
                  <a:pt x="93134" y="1320800"/>
                </a:lnTo>
                <a:lnTo>
                  <a:pt x="0" y="0"/>
                </a:lnTo>
                <a:close/>
              </a:path>
            </a:pathLst>
          </a:cu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59" name="işļîďé"/>
          <p:cNvSpPr/>
          <p:nvPr/>
        </p:nvSpPr>
        <p:spPr>
          <a:xfrm>
            <a:off x="2777659" y="4375374"/>
            <a:ext cx="3697903" cy="752484"/>
          </a:xfrm>
          <a:prstGeom prst="homePlate">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spcBef>
                <a:spcPct val="0"/>
              </a:spcBef>
            </a:pPr>
            <a:r>
              <a:rPr lang="zh-CN" altLang="en-US" sz="2000" b="1" dirty="0"/>
              <a:t>科研加油站</a:t>
            </a:r>
            <a:endParaRPr lang="en-US" altLang="zh-CN" sz="2000" b="1" dirty="0"/>
          </a:p>
        </p:txBody>
      </p:sp>
      <p:sp>
        <p:nvSpPr>
          <p:cNvPr id="60" name="isļïḋé"/>
          <p:cNvSpPr/>
          <p:nvPr/>
        </p:nvSpPr>
        <p:spPr>
          <a:xfrm rot="5400000" flipV="1">
            <a:off x="536441" y="3519785"/>
            <a:ext cx="1380800" cy="3115136"/>
          </a:xfrm>
          <a:custGeom>
            <a:avLst/>
            <a:gdLst>
              <a:gd name="connsiteX0" fmla="*/ 87549 w 792804"/>
              <a:gd name="connsiteY0" fmla="*/ 29183 h 1361872"/>
              <a:gd name="connsiteX1" fmla="*/ 0 w 792804"/>
              <a:gd name="connsiteY1" fmla="*/ 1361872 h 1361872"/>
              <a:gd name="connsiteX2" fmla="*/ 423153 w 792804"/>
              <a:gd name="connsiteY2" fmla="*/ 1361872 h 1361872"/>
              <a:gd name="connsiteX3" fmla="*/ 792804 w 792804"/>
              <a:gd name="connsiteY3" fmla="*/ 0 h 1361872"/>
              <a:gd name="connsiteX4" fmla="*/ 87549 w 792804"/>
              <a:gd name="connsiteY4" fmla="*/ 29183 h 136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804" h="1361872">
                <a:moveTo>
                  <a:pt x="87549" y="29183"/>
                </a:moveTo>
                <a:lnTo>
                  <a:pt x="0" y="1361872"/>
                </a:lnTo>
                <a:lnTo>
                  <a:pt x="423153" y="1361872"/>
                </a:lnTo>
                <a:lnTo>
                  <a:pt x="792804" y="0"/>
                </a:lnTo>
                <a:lnTo>
                  <a:pt x="87549" y="29183"/>
                </a:lnTo>
                <a:close/>
              </a:path>
            </a:pathLst>
          </a:cu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61" name="iš1íḓê"/>
          <p:cNvSpPr/>
          <p:nvPr/>
        </p:nvSpPr>
        <p:spPr bwMode="auto">
          <a:xfrm>
            <a:off x="7380517" y="3731269"/>
            <a:ext cx="589183" cy="590710"/>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solidFill>
            <a:schemeClr val="accent4"/>
          </a:solidFill>
          <a:ln w="9525">
            <a:noFill/>
            <a:miter lim="800000"/>
          </a:ln>
          <a:effectLst/>
        </p:spPr>
        <p:txBody>
          <a:bodyPr wrap="square" lIns="91440" tIns="45720" rIns="91440" bIns="45720" anchor="ctr">
            <a:normAutofit/>
          </a:bodyPr>
          <a:lstStyle/>
          <a:p>
            <a:pPr algn="ctr"/>
            <a:endParaRPr dirty="0"/>
          </a:p>
        </p:txBody>
      </p:sp>
      <p:grpSp>
        <p:nvGrpSpPr>
          <p:cNvPr id="62" name="ïşḷïdê"/>
          <p:cNvGrpSpPr/>
          <p:nvPr/>
        </p:nvGrpSpPr>
        <p:grpSpPr bwMode="auto">
          <a:xfrm>
            <a:off x="7586248" y="3876526"/>
            <a:ext cx="177721" cy="300199"/>
            <a:chOff x="2113770" y="1516292"/>
            <a:chExt cx="264374" cy="444598"/>
          </a:xfrm>
          <a:solidFill>
            <a:schemeClr val="accent3">
              <a:lumMod val="75000"/>
            </a:schemeClr>
          </a:solidFill>
        </p:grpSpPr>
        <p:sp>
          <p:nvSpPr>
            <p:cNvPr id="98" name="ïṥ1îḑe"/>
            <p:cNvSpPr/>
            <p:nvPr/>
          </p:nvSpPr>
          <p:spPr bwMode="auto">
            <a:xfrm>
              <a:off x="2113770" y="1516292"/>
              <a:ext cx="264374" cy="444598"/>
            </a:xfrm>
            <a:custGeom>
              <a:avLst/>
              <a:gdLst>
                <a:gd name="T0" fmla="*/ 0 w 166"/>
                <a:gd name="T1" fmla="*/ 444500 h 280"/>
                <a:gd name="T2" fmla="*/ 263525 w 166"/>
                <a:gd name="T3" fmla="*/ 444500 h 280"/>
                <a:gd name="T4" fmla="*/ 263525 w 166"/>
                <a:gd name="T5" fmla="*/ 425450 h 280"/>
                <a:gd name="T6" fmla="*/ 263525 w 166"/>
                <a:gd name="T7" fmla="*/ 425450 h 280"/>
                <a:gd name="T8" fmla="*/ 260350 w 166"/>
                <a:gd name="T9" fmla="*/ 419100 h 280"/>
                <a:gd name="T10" fmla="*/ 254000 w 166"/>
                <a:gd name="T11" fmla="*/ 415925 h 280"/>
                <a:gd name="T12" fmla="*/ 9525 w 166"/>
                <a:gd name="T13" fmla="*/ 415925 h 280"/>
                <a:gd name="T14" fmla="*/ 9525 w 166"/>
                <a:gd name="T15" fmla="*/ 415925 h 280"/>
                <a:gd name="T16" fmla="*/ 3175 w 166"/>
                <a:gd name="T17" fmla="*/ 419100 h 280"/>
                <a:gd name="T18" fmla="*/ 0 w 166"/>
                <a:gd name="T19" fmla="*/ 425450 h 280"/>
                <a:gd name="T20" fmla="*/ 0 w 166"/>
                <a:gd name="T21" fmla="*/ 444500 h 280"/>
                <a:gd name="T22" fmla="*/ 0 w 166"/>
                <a:gd name="T23" fmla="*/ 444500 h 280"/>
                <a:gd name="T24" fmla="*/ 0 w 166"/>
                <a:gd name="T25" fmla="*/ 0 h 280"/>
                <a:gd name="T26" fmla="*/ 263525 w 166"/>
                <a:gd name="T27" fmla="*/ 0 h 280"/>
                <a:gd name="T28" fmla="*/ 263525 w 166"/>
                <a:gd name="T29" fmla="*/ 19050 h 280"/>
                <a:gd name="T30" fmla="*/ 263525 w 166"/>
                <a:gd name="T31" fmla="*/ 19050 h 280"/>
                <a:gd name="T32" fmla="*/ 260350 w 166"/>
                <a:gd name="T33" fmla="*/ 25400 h 280"/>
                <a:gd name="T34" fmla="*/ 254000 w 166"/>
                <a:gd name="T35" fmla="*/ 28575 h 280"/>
                <a:gd name="T36" fmla="*/ 9525 w 166"/>
                <a:gd name="T37" fmla="*/ 28575 h 280"/>
                <a:gd name="T38" fmla="*/ 9525 w 166"/>
                <a:gd name="T39" fmla="*/ 28575 h 280"/>
                <a:gd name="T40" fmla="*/ 3175 w 166"/>
                <a:gd name="T41" fmla="*/ 25400 h 280"/>
                <a:gd name="T42" fmla="*/ 0 w 166"/>
                <a:gd name="T43" fmla="*/ 19050 h 280"/>
                <a:gd name="T44" fmla="*/ 0 w 166"/>
                <a:gd name="T45" fmla="*/ 0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280"/>
                <a:gd name="T71" fmla="*/ 166 w 166"/>
                <a:gd name="T72" fmla="*/ 280 h 2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280">
                  <a:moveTo>
                    <a:pt x="0" y="280"/>
                  </a:moveTo>
                  <a:lnTo>
                    <a:pt x="166" y="280"/>
                  </a:lnTo>
                  <a:lnTo>
                    <a:pt x="166" y="268"/>
                  </a:lnTo>
                  <a:lnTo>
                    <a:pt x="164" y="264"/>
                  </a:lnTo>
                  <a:lnTo>
                    <a:pt x="160" y="262"/>
                  </a:lnTo>
                  <a:lnTo>
                    <a:pt x="6" y="262"/>
                  </a:lnTo>
                  <a:lnTo>
                    <a:pt x="2" y="264"/>
                  </a:lnTo>
                  <a:lnTo>
                    <a:pt x="0" y="268"/>
                  </a:lnTo>
                  <a:lnTo>
                    <a:pt x="0" y="280"/>
                  </a:lnTo>
                  <a:close/>
                  <a:moveTo>
                    <a:pt x="0" y="0"/>
                  </a:moveTo>
                  <a:lnTo>
                    <a:pt x="166" y="0"/>
                  </a:lnTo>
                  <a:lnTo>
                    <a:pt x="166" y="12"/>
                  </a:lnTo>
                  <a:lnTo>
                    <a:pt x="164" y="16"/>
                  </a:lnTo>
                  <a:lnTo>
                    <a:pt x="160" y="18"/>
                  </a:lnTo>
                  <a:lnTo>
                    <a:pt x="6" y="18"/>
                  </a:lnTo>
                  <a:lnTo>
                    <a:pt x="2" y="16"/>
                  </a:lnTo>
                  <a:lnTo>
                    <a:pt x="0" y="12"/>
                  </a:lnTo>
                  <a:lnTo>
                    <a:pt x="0" y="0"/>
                  </a:lnTo>
                  <a:close/>
                </a:path>
              </a:pathLst>
            </a:custGeom>
            <a:solidFill>
              <a:schemeClr val="accent4"/>
            </a:solidFill>
            <a:ln w="9525">
              <a:noFill/>
              <a:round/>
            </a:ln>
          </p:spPr>
          <p:txBody>
            <a:bodyPr wrap="square" lIns="91440" tIns="45720" rIns="91440" bIns="45720" anchor="ctr">
              <a:normAutofit fontScale="92500" lnSpcReduction="20000"/>
            </a:bodyPr>
            <a:lstStyle/>
            <a:p>
              <a:pPr algn="ctr"/>
              <a:endParaRPr dirty="0"/>
            </a:p>
          </p:txBody>
        </p:sp>
        <p:sp>
          <p:nvSpPr>
            <p:cNvPr id="99" name="iśľïḑé"/>
            <p:cNvSpPr/>
            <p:nvPr/>
          </p:nvSpPr>
          <p:spPr bwMode="auto">
            <a:xfrm>
              <a:off x="2135322" y="1557883"/>
              <a:ext cx="221270" cy="361415"/>
            </a:xfrm>
            <a:custGeom>
              <a:avLst/>
              <a:gdLst>
                <a:gd name="T0" fmla="*/ 22225 w 138"/>
                <a:gd name="T1" fmla="*/ 79375 h 228"/>
                <a:gd name="T2" fmla="*/ 22225 w 138"/>
                <a:gd name="T3" fmla="*/ 92075 h 228"/>
                <a:gd name="T4" fmla="*/ 31750 w 138"/>
                <a:gd name="T5" fmla="*/ 111125 h 228"/>
                <a:gd name="T6" fmla="*/ 76200 w 138"/>
                <a:gd name="T7" fmla="*/ 152400 h 228"/>
                <a:gd name="T8" fmla="*/ 88900 w 138"/>
                <a:gd name="T9" fmla="*/ 165100 h 228"/>
                <a:gd name="T10" fmla="*/ 92075 w 138"/>
                <a:gd name="T11" fmla="*/ 180975 h 228"/>
                <a:gd name="T12" fmla="*/ 76200 w 138"/>
                <a:gd name="T13" fmla="*/ 209550 h 228"/>
                <a:gd name="T14" fmla="*/ 38100 w 138"/>
                <a:gd name="T15" fmla="*/ 241300 h 228"/>
                <a:gd name="T16" fmla="*/ 25400 w 138"/>
                <a:gd name="T17" fmla="*/ 257175 h 228"/>
                <a:gd name="T18" fmla="*/ 22225 w 138"/>
                <a:gd name="T19" fmla="*/ 279400 h 228"/>
                <a:gd name="T20" fmla="*/ 0 w 138"/>
                <a:gd name="T21" fmla="*/ 361950 h 228"/>
                <a:gd name="T22" fmla="*/ 0 w 138"/>
                <a:gd name="T23" fmla="*/ 273050 h 228"/>
                <a:gd name="T24" fmla="*/ 3175 w 138"/>
                <a:gd name="T25" fmla="*/ 244475 h 228"/>
                <a:gd name="T26" fmla="*/ 22225 w 138"/>
                <a:gd name="T27" fmla="*/ 225425 h 228"/>
                <a:gd name="T28" fmla="*/ 57150 w 138"/>
                <a:gd name="T29" fmla="*/ 193675 h 228"/>
                <a:gd name="T30" fmla="*/ 66675 w 138"/>
                <a:gd name="T31" fmla="*/ 180975 h 228"/>
                <a:gd name="T32" fmla="*/ 57150 w 138"/>
                <a:gd name="T33" fmla="*/ 168275 h 228"/>
                <a:gd name="T34" fmla="*/ 22225 w 138"/>
                <a:gd name="T35" fmla="*/ 136525 h 228"/>
                <a:gd name="T36" fmla="*/ 3175 w 138"/>
                <a:gd name="T37" fmla="*/ 114300 h 228"/>
                <a:gd name="T38" fmla="*/ 0 w 138"/>
                <a:gd name="T39" fmla="*/ 88900 h 228"/>
                <a:gd name="T40" fmla="*/ 22225 w 138"/>
                <a:gd name="T41" fmla="*/ 0 h 228"/>
                <a:gd name="T42" fmla="*/ 196850 w 138"/>
                <a:gd name="T43" fmla="*/ 361950 h 228"/>
                <a:gd name="T44" fmla="*/ 196850 w 138"/>
                <a:gd name="T45" fmla="*/ 279400 h 228"/>
                <a:gd name="T46" fmla="*/ 193675 w 138"/>
                <a:gd name="T47" fmla="*/ 257175 h 228"/>
                <a:gd name="T48" fmla="*/ 180975 w 138"/>
                <a:gd name="T49" fmla="*/ 241300 h 228"/>
                <a:gd name="T50" fmla="*/ 142875 w 138"/>
                <a:gd name="T51" fmla="*/ 209550 h 228"/>
                <a:gd name="T52" fmla="*/ 127000 w 138"/>
                <a:gd name="T53" fmla="*/ 180975 h 228"/>
                <a:gd name="T54" fmla="*/ 130175 w 138"/>
                <a:gd name="T55" fmla="*/ 165100 h 228"/>
                <a:gd name="T56" fmla="*/ 180975 w 138"/>
                <a:gd name="T57" fmla="*/ 120650 h 228"/>
                <a:gd name="T58" fmla="*/ 187325 w 138"/>
                <a:gd name="T59" fmla="*/ 111125 h 228"/>
                <a:gd name="T60" fmla="*/ 196850 w 138"/>
                <a:gd name="T61" fmla="*/ 92075 h 228"/>
                <a:gd name="T62" fmla="*/ 196850 w 138"/>
                <a:gd name="T63" fmla="*/ 0 h 228"/>
                <a:gd name="T64" fmla="*/ 219075 w 138"/>
                <a:gd name="T65" fmla="*/ 88900 h 228"/>
                <a:gd name="T66" fmla="*/ 219075 w 138"/>
                <a:gd name="T67" fmla="*/ 104775 h 228"/>
                <a:gd name="T68" fmla="*/ 209550 w 138"/>
                <a:gd name="T69" fmla="*/ 127000 h 228"/>
                <a:gd name="T70" fmla="*/ 161925 w 138"/>
                <a:gd name="T71" fmla="*/ 168275 h 228"/>
                <a:gd name="T72" fmla="*/ 155575 w 138"/>
                <a:gd name="T73" fmla="*/ 174625 h 228"/>
                <a:gd name="T74" fmla="*/ 155575 w 138"/>
                <a:gd name="T75" fmla="*/ 187325 h 228"/>
                <a:gd name="T76" fmla="*/ 196850 w 138"/>
                <a:gd name="T77" fmla="*/ 225425 h 228"/>
                <a:gd name="T78" fmla="*/ 209550 w 138"/>
                <a:gd name="T79" fmla="*/ 234950 h 228"/>
                <a:gd name="T80" fmla="*/ 219075 w 138"/>
                <a:gd name="T81" fmla="*/ 257175 h 228"/>
                <a:gd name="T82" fmla="*/ 219075 w 138"/>
                <a:gd name="T83" fmla="*/ 361950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228"/>
                <a:gd name="T128" fmla="*/ 138 w 138"/>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228">
                  <a:moveTo>
                    <a:pt x="14" y="0"/>
                  </a:moveTo>
                  <a:lnTo>
                    <a:pt x="14" y="50"/>
                  </a:lnTo>
                  <a:lnTo>
                    <a:pt x="14" y="58"/>
                  </a:lnTo>
                  <a:lnTo>
                    <a:pt x="16" y="66"/>
                  </a:lnTo>
                  <a:lnTo>
                    <a:pt x="20" y="70"/>
                  </a:lnTo>
                  <a:lnTo>
                    <a:pt x="24" y="76"/>
                  </a:lnTo>
                  <a:lnTo>
                    <a:pt x="48" y="96"/>
                  </a:lnTo>
                  <a:lnTo>
                    <a:pt x="56" y="104"/>
                  </a:lnTo>
                  <a:lnTo>
                    <a:pt x="58" y="110"/>
                  </a:lnTo>
                  <a:lnTo>
                    <a:pt x="58" y="114"/>
                  </a:lnTo>
                  <a:lnTo>
                    <a:pt x="56" y="122"/>
                  </a:lnTo>
                  <a:lnTo>
                    <a:pt x="48" y="132"/>
                  </a:lnTo>
                  <a:lnTo>
                    <a:pt x="24" y="152"/>
                  </a:lnTo>
                  <a:lnTo>
                    <a:pt x="20" y="156"/>
                  </a:lnTo>
                  <a:lnTo>
                    <a:pt x="16" y="162"/>
                  </a:lnTo>
                  <a:lnTo>
                    <a:pt x="14" y="168"/>
                  </a:lnTo>
                  <a:lnTo>
                    <a:pt x="14" y="176"/>
                  </a:lnTo>
                  <a:lnTo>
                    <a:pt x="14" y="228"/>
                  </a:lnTo>
                  <a:lnTo>
                    <a:pt x="0" y="228"/>
                  </a:lnTo>
                  <a:lnTo>
                    <a:pt x="0" y="172"/>
                  </a:lnTo>
                  <a:lnTo>
                    <a:pt x="0" y="162"/>
                  </a:lnTo>
                  <a:lnTo>
                    <a:pt x="2" y="154"/>
                  </a:lnTo>
                  <a:lnTo>
                    <a:pt x="8" y="148"/>
                  </a:lnTo>
                  <a:lnTo>
                    <a:pt x="14" y="142"/>
                  </a:lnTo>
                  <a:lnTo>
                    <a:pt x="36" y="122"/>
                  </a:lnTo>
                  <a:lnTo>
                    <a:pt x="40" y="118"/>
                  </a:lnTo>
                  <a:lnTo>
                    <a:pt x="42" y="114"/>
                  </a:lnTo>
                  <a:lnTo>
                    <a:pt x="40" y="110"/>
                  </a:lnTo>
                  <a:lnTo>
                    <a:pt x="36" y="106"/>
                  </a:lnTo>
                  <a:lnTo>
                    <a:pt x="14" y="86"/>
                  </a:lnTo>
                  <a:lnTo>
                    <a:pt x="8" y="80"/>
                  </a:lnTo>
                  <a:lnTo>
                    <a:pt x="2" y="72"/>
                  </a:lnTo>
                  <a:lnTo>
                    <a:pt x="0" y="66"/>
                  </a:lnTo>
                  <a:lnTo>
                    <a:pt x="0" y="56"/>
                  </a:lnTo>
                  <a:lnTo>
                    <a:pt x="0" y="0"/>
                  </a:lnTo>
                  <a:lnTo>
                    <a:pt x="14" y="0"/>
                  </a:lnTo>
                  <a:close/>
                  <a:moveTo>
                    <a:pt x="124" y="228"/>
                  </a:moveTo>
                  <a:lnTo>
                    <a:pt x="124" y="176"/>
                  </a:lnTo>
                  <a:lnTo>
                    <a:pt x="124" y="168"/>
                  </a:lnTo>
                  <a:lnTo>
                    <a:pt x="122" y="162"/>
                  </a:lnTo>
                  <a:lnTo>
                    <a:pt x="118" y="156"/>
                  </a:lnTo>
                  <a:lnTo>
                    <a:pt x="114" y="152"/>
                  </a:lnTo>
                  <a:lnTo>
                    <a:pt x="90" y="132"/>
                  </a:lnTo>
                  <a:lnTo>
                    <a:pt x="82" y="122"/>
                  </a:lnTo>
                  <a:lnTo>
                    <a:pt x="80" y="114"/>
                  </a:lnTo>
                  <a:lnTo>
                    <a:pt x="80" y="110"/>
                  </a:lnTo>
                  <a:lnTo>
                    <a:pt x="82" y="104"/>
                  </a:lnTo>
                  <a:lnTo>
                    <a:pt x="90" y="96"/>
                  </a:lnTo>
                  <a:lnTo>
                    <a:pt x="114" y="76"/>
                  </a:lnTo>
                  <a:lnTo>
                    <a:pt x="118" y="70"/>
                  </a:lnTo>
                  <a:lnTo>
                    <a:pt x="122" y="66"/>
                  </a:lnTo>
                  <a:lnTo>
                    <a:pt x="124" y="58"/>
                  </a:lnTo>
                  <a:lnTo>
                    <a:pt x="124" y="50"/>
                  </a:lnTo>
                  <a:lnTo>
                    <a:pt x="124" y="0"/>
                  </a:lnTo>
                  <a:lnTo>
                    <a:pt x="138" y="0"/>
                  </a:lnTo>
                  <a:lnTo>
                    <a:pt x="138" y="56"/>
                  </a:lnTo>
                  <a:lnTo>
                    <a:pt x="138" y="66"/>
                  </a:lnTo>
                  <a:lnTo>
                    <a:pt x="136" y="72"/>
                  </a:lnTo>
                  <a:lnTo>
                    <a:pt x="132" y="80"/>
                  </a:lnTo>
                  <a:lnTo>
                    <a:pt x="124" y="86"/>
                  </a:lnTo>
                  <a:lnTo>
                    <a:pt x="102" y="106"/>
                  </a:lnTo>
                  <a:lnTo>
                    <a:pt x="98" y="110"/>
                  </a:lnTo>
                  <a:lnTo>
                    <a:pt x="96" y="114"/>
                  </a:lnTo>
                  <a:lnTo>
                    <a:pt x="98" y="118"/>
                  </a:lnTo>
                  <a:lnTo>
                    <a:pt x="102" y="122"/>
                  </a:lnTo>
                  <a:lnTo>
                    <a:pt x="124" y="142"/>
                  </a:lnTo>
                  <a:lnTo>
                    <a:pt x="132" y="148"/>
                  </a:lnTo>
                  <a:lnTo>
                    <a:pt x="136" y="154"/>
                  </a:lnTo>
                  <a:lnTo>
                    <a:pt x="138" y="162"/>
                  </a:lnTo>
                  <a:lnTo>
                    <a:pt x="138" y="172"/>
                  </a:lnTo>
                  <a:lnTo>
                    <a:pt x="138" y="228"/>
                  </a:lnTo>
                  <a:lnTo>
                    <a:pt x="124" y="228"/>
                  </a:lnTo>
                  <a:close/>
                </a:path>
              </a:pathLst>
            </a:custGeom>
            <a:solidFill>
              <a:schemeClr val="accent4"/>
            </a:solidFill>
            <a:ln w="9525">
              <a:noFill/>
              <a:round/>
            </a:ln>
          </p:spPr>
          <p:txBody>
            <a:bodyPr wrap="square" lIns="91440" tIns="45720" rIns="91440" bIns="45720" anchor="ctr">
              <a:normAutofit fontScale="62500" lnSpcReduction="20000"/>
            </a:bodyPr>
            <a:lstStyle/>
            <a:p>
              <a:pPr algn="ctr"/>
              <a:endParaRPr dirty="0"/>
            </a:p>
          </p:txBody>
        </p:sp>
        <p:sp>
          <p:nvSpPr>
            <p:cNvPr id="100" name="íSlîďê"/>
            <p:cNvSpPr/>
            <p:nvPr/>
          </p:nvSpPr>
          <p:spPr bwMode="auto">
            <a:xfrm>
              <a:off x="2171242" y="1666881"/>
              <a:ext cx="149429" cy="252417"/>
            </a:xfrm>
            <a:custGeom>
              <a:avLst/>
              <a:gdLst>
                <a:gd name="T0" fmla="*/ 0 w 94"/>
                <a:gd name="T1" fmla="*/ 254000 h 160"/>
                <a:gd name="T2" fmla="*/ 76200 w 94"/>
                <a:gd name="T3" fmla="*/ 254000 h 160"/>
                <a:gd name="T4" fmla="*/ 149225 w 94"/>
                <a:gd name="T5" fmla="*/ 254000 h 160"/>
                <a:gd name="T6" fmla="*/ 149225 w 94"/>
                <a:gd name="T7" fmla="*/ 212725 h 160"/>
                <a:gd name="T8" fmla="*/ 92075 w 94"/>
                <a:gd name="T9" fmla="*/ 155575 h 160"/>
                <a:gd name="T10" fmla="*/ 92075 w 94"/>
                <a:gd name="T11" fmla="*/ 155575 h 160"/>
                <a:gd name="T12" fmla="*/ 85725 w 94"/>
                <a:gd name="T13" fmla="*/ 149225 h 160"/>
                <a:gd name="T14" fmla="*/ 82550 w 94"/>
                <a:gd name="T15" fmla="*/ 142875 h 160"/>
                <a:gd name="T16" fmla="*/ 82550 w 94"/>
                <a:gd name="T17" fmla="*/ 123825 h 160"/>
                <a:gd name="T18" fmla="*/ 82550 w 94"/>
                <a:gd name="T19" fmla="*/ 69850 h 160"/>
                <a:gd name="T20" fmla="*/ 82550 w 94"/>
                <a:gd name="T21" fmla="*/ 69850 h 160"/>
                <a:gd name="T22" fmla="*/ 82550 w 94"/>
                <a:gd name="T23" fmla="*/ 60325 h 160"/>
                <a:gd name="T24" fmla="*/ 85725 w 94"/>
                <a:gd name="T25" fmla="*/ 50800 h 160"/>
                <a:gd name="T26" fmla="*/ 98425 w 94"/>
                <a:gd name="T27" fmla="*/ 34925 h 160"/>
                <a:gd name="T28" fmla="*/ 120650 w 94"/>
                <a:gd name="T29" fmla="*/ 15875 h 160"/>
                <a:gd name="T30" fmla="*/ 120650 w 94"/>
                <a:gd name="T31" fmla="*/ 15875 h 160"/>
                <a:gd name="T32" fmla="*/ 130175 w 94"/>
                <a:gd name="T33" fmla="*/ 9525 h 160"/>
                <a:gd name="T34" fmla="*/ 139700 w 94"/>
                <a:gd name="T35" fmla="*/ 0 h 160"/>
                <a:gd name="T36" fmla="*/ 76200 w 94"/>
                <a:gd name="T37" fmla="*/ 0 h 160"/>
                <a:gd name="T38" fmla="*/ 9525 w 94"/>
                <a:gd name="T39" fmla="*/ 0 h 160"/>
                <a:gd name="T40" fmla="*/ 9525 w 94"/>
                <a:gd name="T41" fmla="*/ 0 h 160"/>
                <a:gd name="T42" fmla="*/ 19050 w 94"/>
                <a:gd name="T43" fmla="*/ 9525 h 160"/>
                <a:gd name="T44" fmla="*/ 28575 w 94"/>
                <a:gd name="T45" fmla="*/ 15875 h 160"/>
                <a:gd name="T46" fmla="*/ 50800 w 94"/>
                <a:gd name="T47" fmla="*/ 34925 h 160"/>
                <a:gd name="T48" fmla="*/ 50800 w 94"/>
                <a:gd name="T49" fmla="*/ 34925 h 160"/>
                <a:gd name="T50" fmla="*/ 60325 w 94"/>
                <a:gd name="T51" fmla="*/ 50800 h 160"/>
                <a:gd name="T52" fmla="*/ 66675 w 94"/>
                <a:gd name="T53" fmla="*/ 60325 h 160"/>
                <a:gd name="T54" fmla="*/ 66675 w 94"/>
                <a:gd name="T55" fmla="*/ 69850 h 160"/>
                <a:gd name="T56" fmla="*/ 66675 w 94"/>
                <a:gd name="T57" fmla="*/ 123825 h 160"/>
                <a:gd name="T58" fmla="*/ 66675 w 94"/>
                <a:gd name="T59" fmla="*/ 123825 h 160"/>
                <a:gd name="T60" fmla="*/ 66675 w 94"/>
                <a:gd name="T61" fmla="*/ 142875 h 160"/>
                <a:gd name="T62" fmla="*/ 63500 w 94"/>
                <a:gd name="T63" fmla="*/ 149225 h 160"/>
                <a:gd name="T64" fmla="*/ 60325 w 94"/>
                <a:gd name="T65" fmla="*/ 155575 h 160"/>
                <a:gd name="T66" fmla="*/ 0 w 94"/>
                <a:gd name="T67" fmla="*/ 212725 h 160"/>
                <a:gd name="T68" fmla="*/ 0 w 94"/>
                <a:gd name="T69" fmla="*/ 254000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0"/>
                <a:gd name="T107" fmla="*/ 94 w 94"/>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0">
                  <a:moveTo>
                    <a:pt x="0" y="160"/>
                  </a:moveTo>
                  <a:lnTo>
                    <a:pt x="48" y="160"/>
                  </a:lnTo>
                  <a:lnTo>
                    <a:pt x="94" y="160"/>
                  </a:lnTo>
                  <a:lnTo>
                    <a:pt x="94" y="134"/>
                  </a:lnTo>
                  <a:lnTo>
                    <a:pt x="58" y="98"/>
                  </a:lnTo>
                  <a:lnTo>
                    <a:pt x="54" y="94"/>
                  </a:lnTo>
                  <a:lnTo>
                    <a:pt x="52" y="90"/>
                  </a:lnTo>
                  <a:lnTo>
                    <a:pt x="52" y="78"/>
                  </a:lnTo>
                  <a:lnTo>
                    <a:pt x="52" y="44"/>
                  </a:lnTo>
                  <a:lnTo>
                    <a:pt x="52" y="38"/>
                  </a:lnTo>
                  <a:lnTo>
                    <a:pt x="54" y="32"/>
                  </a:lnTo>
                  <a:lnTo>
                    <a:pt x="62" y="22"/>
                  </a:lnTo>
                  <a:lnTo>
                    <a:pt x="76" y="10"/>
                  </a:lnTo>
                  <a:lnTo>
                    <a:pt x="82" y="6"/>
                  </a:lnTo>
                  <a:lnTo>
                    <a:pt x="88" y="0"/>
                  </a:lnTo>
                  <a:lnTo>
                    <a:pt x="48" y="0"/>
                  </a:lnTo>
                  <a:lnTo>
                    <a:pt x="6" y="0"/>
                  </a:lnTo>
                  <a:lnTo>
                    <a:pt x="12" y="6"/>
                  </a:lnTo>
                  <a:lnTo>
                    <a:pt x="18" y="10"/>
                  </a:lnTo>
                  <a:lnTo>
                    <a:pt x="32" y="22"/>
                  </a:lnTo>
                  <a:lnTo>
                    <a:pt x="38" y="32"/>
                  </a:lnTo>
                  <a:lnTo>
                    <a:pt x="42" y="38"/>
                  </a:lnTo>
                  <a:lnTo>
                    <a:pt x="42" y="44"/>
                  </a:lnTo>
                  <a:lnTo>
                    <a:pt x="42" y="78"/>
                  </a:lnTo>
                  <a:lnTo>
                    <a:pt x="42" y="90"/>
                  </a:lnTo>
                  <a:lnTo>
                    <a:pt x="40" y="94"/>
                  </a:lnTo>
                  <a:lnTo>
                    <a:pt x="38" y="98"/>
                  </a:lnTo>
                  <a:lnTo>
                    <a:pt x="0" y="134"/>
                  </a:lnTo>
                  <a:lnTo>
                    <a:pt x="0" y="160"/>
                  </a:lnTo>
                  <a:close/>
                </a:path>
              </a:pathLst>
            </a:custGeom>
            <a:solidFill>
              <a:schemeClr val="accent4"/>
            </a:solidFill>
            <a:ln w="9525">
              <a:noFill/>
              <a:round/>
            </a:ln>
          </p:spPr>
          <p:txBody>
            <a:bodyPr wrap="square" lIns="91440" tIns="45720" rIns="91440" bIns="45720" anchor="ctr">
              <a:normAutofit fontScale="32500" lnSpcReduction="20000"/>
            </a:bodyPr>
            <a:lstStyle/>
            <a:p>
              <a:pPr algn="ctr"/>
              <a:endParaRPr dirty="0"/>
            </a:p>
          </p:txBody>
        </p:sp>
      </p:grpSp>
      <p:sp>
        <p:nvSpPr>
          <p:cNvPr id="63" name="íṡlïďe"/>
          <p:cNvSpPr/>
          <p:nvPr/>
        </p:nvSpPr>
        <p:spPr bwMode="auto">
          <a:xfrm flipV="1">
            <a:off x="7479684" y="2196016"/>
            <a:ext cx="588214" cy="589740"/>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solidFill>
            <a:schemeClr val="accent2"/>
          </a:solidFill>
          <a:ln w="9525">
            <a:noFill/>
            <a:miter lim="800000"/>
          </a:ln>
          <a:effectLst/>
        </p:spPr>
        <p:txBody>
          <a:bodyPr wrap="square" lIns="91440" tIns="45720" rIns="91440" bIns="45720" anchor="ctr">
            <a:normAutofit/>
          </a:bodyPr>
          <a:lstStyle/>
          <a:p>
            <a:pPr algn="ctr"/>
            <a:endParaRPr dirty="0"/>
          </a:p>
        </p:txBody>
      </p:sp>
      <p:sp>
        <p:nvSpPr>
          <p:cNvPr id="64" name="ïṧḻíḍè"/>
          <p:cNvSpPr/>
          <p:nvPr/>
        </p:nvSpPr>
        <p:spPr bwMode="auto">
          <a:xfrm>
            <a:off x="7631325" y="2362577"/>
            <a:ext cx="284933" cy="256620"/>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accent2"/>
          </a:solidFill>
          <a:ln w="9525">
            <a:noFill/>
            <a:round/>
          </a:ln>
        </p:spPr>
        <p:txBody>
          <a:bodyPr wrap="square" lIns="91440" tIns="45720" rIns="91440" bIns="45720" anchor="ctr">
            <a:normAutofit fontScale="70000" lnSpcReduction="20000"/>
          </a:bodyPr>
          <a:lstStyle/>
          <a:p>
            <a:pPr algn="ctr"/>
            <a:endParaRPr dirty="0"/>
          </a:p>
        </p:txBody>
      </p:sp>
      <p:sp>
        <p:nvSpPr>
          <p:cNvPr id="65" name="iṥḷíḑê"/>
          <p:cNvSpPr/>
          <p:nvPr/>
        </p:nvSpPr>
        <p:spPr bwMode="auto">
          <a:xfrm flipV="1">
            <a:off x="7983403" y="4459435"/>
            <a:ext cx="589183" cy="591680"/>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solidFill>
            <a:schemeClr val="accent5"/>
          </a:solidFill>
          <a:ln w="9525">
            <a:noFill/>
            <a:miter lim="800000"/>
          </a:ln>
          <a:effectLst/>
        </p:spPr>
        <p:txBody>
          <a:bodyPr wrap="square" lIns="91440" tIns="45720" rIns="91440" bIns="45720" anchor="ctr">
            <a:normAutofit/>
          </a:bodyPr>
          <a:lstStyle/>
          <a:p>
            <a:pPr algn="ctr"/>
            <a:endParaRPr dirty="0"/>
          </a:p>
        </p:txBody>
      </p:sp>
      <p:sp>
        <p:nvSpPr>
          <p:cNvPr id="66" name="íṥlîḍé"/>
          <p:cNvSpPr/>
          <p:nvPr/>
        </p:nvSpPr>
        <p:spPr bwMode="auto">
          <a:xfrm>
            <a:off x="8133113" y="4638584"/>
            <a:ext cx="289760" cy="233379"/>
          </a:xfrm>
          <a:custGeom>
            <a:avLst/>
            <a:gdLst>
              <a:gd name="T0" fmla="*/ 1176335871 w 72"/>
              <a:gd name="T1" fmla="*/ 232073966 h 58"/>
              <a:gd name="T2" fmla="*/ 2147483647 w 72"/>
              <a:gd name="T3" fmla="*/ 232073966 h 58"/>
              <a:gd name="T4" fmla="*/ 2147483647 w 72"/>
              <a:gd name="T5" fmla="*/ 510570880 h 58"/>
              <a:gd name="T6" fmla="*/ 2147483647 w 72"/>
              <a:gd name="T7" fmla="*/ 510570880 h 58"/>
              <a:gd name="T8" fmla="*/ 2147483647 w 72"/>
              <a:gd name="T9" fmla="*/ 185664591 h 58"/>
              <a:gd name="T10" fmla="*/ 2147483647 w 72"/>
              <a:gd name="T11" fmla="*/ 0 h 58"/>
              <a:gd name="T12" fmla="*/ 1129279435 w 72"/>
              <a:gd name="T13" fmla="*/ 0 h 58"/>
              <a:gd name="T14" fmla="*/ 941067411 w 72"/>
              <a:gd name="T15" fmla="*/ 185664591 h 58"/>
              <a:gd name="T16" fmla="*/ 941067411 w 72"/>
              <a:gd name="T17" fmla="*/ 510570880 h 58"/>
              <a:gd name="T18" fmla="*/ 1176335871 w 72"/>
              <a:gd name="T19" fmla="*/ 510570880 h 58"/>
              <a:gd name="T20" fmla="*/ 1176335871 w 72"/>
              <a:gd name="T21" fmla="*/ 232073966 h 58"/>
              <a:gd name="T22" fmla="*/ 0 w 72"/>
              <a:gd name="T23" fmla="*/ 881893143 h 58"/>
              <a:gd name="T24" fmla="*/ 0 w 72"/>
              <a:gd name="T25" fmla="*/ 2147483647 h 58"/>
              <a:gd name="T26" fmla="*/ 235268568 w 72"/>
              <a:gd name="T27" fmla="*/ 2147483647 h 58"/>
              <a:gd name="T28" fmla="*/ 470530276 w 72"/>
              <a:gd name="T29" fmla="*/ 2147483647 h 58"/>
              <a:gd name="T30" fmla="*/ 470530276 w 72"/>
              <a:gd name="T31" fmla="*/ 649812471 h 58"/>
              <a:gd name="T32" fmla="*/ 235268568 w 72"/>
              <a:gd name="T33" fmla="*/ 649812471 h 58"/>
              <a:gd name="T34" fmla="*/ 0 w 72"/>
              <a:gd name="T35" fmla="*/ 881893143 h 58"/>
              <a:gd name="T36" fmla="*/ 658749160 w 72"/>
              <a:gd name="T37" fmla="*/ 2147483647 h 58"/>
              <a:gd name="T38" fmla="*/ 2147483647 w 72"/>
              <a:gd name="T39" fmla="*/ 2147483647 h 58"/>
              <a:gd name="T40" fmla="*/ 2147483647 w 72"/>
              <a:gd name="T41" fmla="*/ 649812471 h 58"/>
              <a:gd name="T42" fmla="*/ 658749160 w 72"/>
              <a:gd name="T43" fmla="*/ 649812471 h 58"/>
              <a:gd name="T44" fmla="*/ 658749160 w 72"/>
              <a:gd name="T45" fmla="*/ 2147483647 h 58"/>
              <a:gd name="T46" fmla="*/ 2147483647 w 72"/>
              <a:gd name="T47" fmla="*/ 649812471 h 58"/>
              <a:gd name="T48" fmla="*/ 2147483647 w 72"/>
              <a:gd name="T49" fmla="*/ 649812471 h 58"/>
              <a:gd name="T50" fmla="*/ 2147483647 w 72"/>
              <a:gd name="T51" fmla="*/ 2147483647 h 58"/>
              <a:gd name="T52" fmla="*/ 2147483647 w 72"/>
              <a:gd name="T53" fmla="*/ 2147483647 h 58"/>
              <a:gd name="T54" fmla="*/ 2147483647 w 72"/>
              <a:gd name="T55" fmla="*/ 2147483647 h 58"/>
              <a:gd name="T56" fmla="*/ 2147483647 w 72"/>
              <a:gd name="T57" fmla="*/ 881893143 h 58"/>
              <a:gd name="T58" fmla="*/ 2147483647 w 72"/>
              <a:gd name="T59" fmla="*/ 649812471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solidFill>
            <a:schemeClr val="accent5"/>
          </a:solidFill>
          <a:ln w="9525">
            <a:noFill/>
            <a:round/>
          </a:ln>
        </p:spPr>
        <p:txBody>
          <a:bodyPr wrap="square" lIns="91440" tIns="45720" rIns="91440" bIns="45720" anchor="ctr">
            <a:normAutofit fontScale="62500" lnSpcReduction="20000"/>
          </a:bodyPr>
          <a:lstStyle/>
          <a:p>
            <a:pPr algn="ctr"/>
            <a:endParaRPr dirty="0"/>
          </a:p>
        </p:txBody>
      </p:sp>
      <p:sp>
        <p:nvSpPr>
          <p:cNvPr id="67" name="isļïḑe"/>
          <p:cNvSpPr/>
          <p:nvPr/>
        </p:nvSpPr>
        <p:spPr bwMode="auto">
          <a:xfrm flipV="1">
            <a:off x="8166094" y="2956153"/>
            <a:ext cx="588216" cy="589740"/>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solidFill>
            <a:schemeClr val="accent3"/>
          </a:solidFill>
          <a:ln w="9525">
            <a:noFill/>
            <a:miter lim="800000"/>
          </a:ln>
          <a:effectLst/>
        </p:spPr>
        <p:txBody>
          <a:bodyPr wrap="square" lIns="91440" tIns="45720" rIns="91440" bIns="45720" anchor="ctr">
            <a:normAutofit/>
          </a:bodyPr>
          <a:lstStyle/>
          <a:p>
            <a:pPr algn="ctr"/>
            <a:endParaRPr dirty="0"/>
          </a:p>
        </p:txBody>
      </p:sp>
      <p:sp>
        <p:nvSpPr>
          <p:cNvPr id="68" name="íṥḻidè"/>
          <p:cNvSpPr/>
          <p:nvPr/>
        </p:nvSpPr>
        <p:spPr bwMode="auto">
          <a:xfrm>
            <a:off x="8338020" y="3108189"/>
            <a:ext cx="244366" cy="285671"/>
          </a:xfrm>
          <a:custGeom>
            <a:avLst/>
            <a:gdLst>
              <a:gd name="T0" fmla="*/ 2147483647 w 63"/>
              <a:gd name="T1" fmla="*/ 0 h 73"/>
              <a:gd name="T2" fmla="*/ 1122599098 w 63"/>
              <a:gd name="T3" fmla="*/ 0 h 73"/>
              <a:gd name="T4" fmla="*/ 561299549 w 63"/>
              <a:gd name="T5" fmla="*/ 560595689 h 73"/>
              <a:gd name="T6" fmla="*/ 561299549 w 63"/>
              <a:gd name="T7" fmla="*/ 1009069293 h 73"/>
              <a:gd name="T8" fmla="*/ 785819275 w 63"/>
              <a:gd name="T9" fmla="*/ 953011760 h 73"/>
              <a:gd name="T10" fmla="*/ 1852288207 w 63"/>
              <a:gd name="T11" fmla="*/ 2074203372 h 73"/>
              <a:gd name="T12" fmla="*/ 1627768481 w 63"/>
              <a:gd name="T13" fmla="*/ 2147483647 h 73"/>
              <a:gd name="T14" fmla="*/ 1627768481 w 63"/>
              <a:gd name="T15" fmla="*/ 2147483647 h 73"/>
              <a:gd name="T16" fmla="*/ 2147483647 w 63"/>
              <a:gd name="T17" fmla="*/ 2147483647 h 73"/>
              <a:gd name="T18" fmla="*/ 2147483647 w 63"/>
              <a:gd name="T19" fmla="*/ 2147483647 h 73"/>
              <a:gd name="T20" fmla="*/ 2147483647 w 63"/>
              <a:gd name="T21" fmla="*/ 1121191379 h 73"/>
              <a:gd name="T22" fmla="*/ 2147483647 w 63"/>
              <a:gd name="T23" fmla="*/ 0 h 73"/>
              <a:gd name="T24" fmla="*/ 2147483647 w 63"/>
              <a:gd name="T25" fmla="*/ 1345428064 h 73"/>
              <a:gd name="T26" fmla="*/ 2147483647 w 63"/>
              <a:gd name="T27" fmla="*/ 728775075 h 73"/>
              <a:gd name="T28" fmla="*/ 2147483647 w 63"/>
              <a:gd name="T29" fmla="*/ 56057314 h 73"/>
              <a:gd name="T30" fmla="*/ 2147483647 w 63"/>
              <a:gd name="T31" fmla="*/ 280294101 h 73"/>
              <a:gd name="T32" fmla="*/ 2147483647 w 63"/>
              <a:gd name="T33" fmla="*/ 560595689 h 73"/>
              <a:gd name="T34" fmla="*/ 2147483647 w 63"/>
              <a:gd name="T35" fmla="*/ 1121191379 h 73"/>
              <a:gd name="T36" fmla="*/ 2147483647 w 63"/>
              <a:gd name="T37" fmla="*/ 1121191379 h 73"/>
              <a:gd name="T38" fmla="*/ 2147483647 w 63"/>
              <a:gd name="T39" fmla="*/ 1345428064 h 73"/>
              <a:gd name="T40" fmla="*/ 2147483647 w 63"/>
              <a:gd name="T41" fmla="*/ 1345428064 h 73"/>
              <a:gd name="T42" fmla="*/ 224519784 w 63"/>
              <a:gd name="T43" fmla="*/ 2147483647 h 73"/>
              <a:gd name="T44" fmla="*/ 224519784 w 63"/>
              <a:gd name="T45" fmla="*/ 2147483647 h 73"/>
              <a:gd name="T46" fmla="*/ 785819275 w 63"/>
              <a:gd name="T47" fmla="*/ 2147483647 h 73"/>
              <a:gd name="T48" fmla="*/ 785819275 w 63"/>
              <a:gd name="T49" fmla="*/ 2147483647 h 73"/>
              <a:gd name="T50" fmla="*/ 1347118824 w 63"/>
              <a:gd name="T51" fmla="*/ 2147483647 h 73"/>
              <a:gd name="T52" fmla="*/ 1347118824 w 63"/>
              <a:gd name="T53" fmla="*/ 2147483647 h 73"/>
              <a:gd name="T54" fmla="*/ 785819275 w 63"/>
              <a:gd name="T55" fmla="*/ 2147483647 h 73"/>
              <a:gd name="T56" fmla="*/ 224519784 w 63"/>
              <a:gd name="T57" fmla="*/ 2147483647 h 73"/>
              <a:gd name="T58" fmla="*/ 785819275 w 63"/>
              <a:gd name="T59" fmla="*/ 1289370764 h 73"/>
              <a:gd name="T60" fmla="*/ 0 w 63"/>
              <a:gd name="T61" fmla="*/ 2074203372 h 73"/>
              <a:gd name="T62" fmla="*/ 785819275 w 63"/>
              <a:gd name="T63" fmla="*/ 2147483647 h 73"/>
              <a:gd name="T64" fmla="*/ 1515508618 w 63"/>
              <a:gd name="T65" fmla="*/ 2074203372 h 73"/>
              <a:gd name="T66" fmla="*/ 785819275 w 63"/>
              <a:gd name="T67" fmla="*/ 1289370764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
              <a:gd name="T103" fmla="*/ 0 h 73"/>
              <a:gd name="T104" fmla="*/ 63 w 6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 h="73">
                <a:moveTo>
                  <a:pt x="43" y="0"/>
                </a:moveTo>
                <a:cubicBezTo>
                  <a:pt x="20" y="0"/>
                  <a:pt x="20" y="0"/>
                  <a:pt x="20" y="0"/>
                </a:cubicBezTo>
                <a:cubicBezTo>
                  <a:pt x="15" y="0"/>
                  <a:pt x="10" y="4"/>
                  <a:pt x="10" y="10"/>
                </a:cubicBezTo>
                <a:cubicBezTo>
                  <a:pt x="10" y="18"/>
                  <a:pt x="10" y="18"/>
                  <a:pt x="10" y="18"/>
                </a:cubicBezTo>
                <a:cubicBezTo>
                  <a:pt x="11" y="18"/>
                  <a:pt x="13" y="17"/>
                  <a:pt x="14" y="17"/>
                </a:cubicBezTo>
                <a:cubicBezTo>
                  <a:pt x="24" y="17"/>
                  <a:pt x="33" y="26"/>
                  <a:pt x="33" y="37"/>
                </a:cubicBezTo>
                <a:cubicBezTo>
                  <a:pt x="33" y="41"/>
                  <a:pt x="32" y="45"/>
                  <a:pt x="29" y="48"/>
                </a:cubicBezTo>
                <a:cubicBezTo>
                  <a:pt x="29" y="64"/>
                  <a:pt x="29" y="64"/>
                  <a:pt x="29" y="64"/>
                </a:cubicBezTo>
                <a:cubicBezTo>
                  <a:pt x="53" y="64"/>
                  <a:pt x="53" y="64"/>
                  <a:pt x="53" y="64"/>
                </a:cubicBezTo>
                <a:cubicBezTo>
                  <a:pt x="58" y="64"/>
                  <a:pt x="63" y="59"/>
                  <a:pt x="63" y="54"/>
                </a:cubicBezTo>
                <a:cubicBezTo>
                  <a:pt x="63" y="20"/>
                  <a:pt x="63" y="20"/>
                  <a:pt x="63" y="20"/>
                </a:cubicBezTo>
                <a:lnTo>
                  <a:pt x="43" y="0"/>
                </a:lnTo>
                <a:close/>
                <a:moveTo>
                  <a:pt x="50" y="24"/>
                </a:moveTo>
                <a:cubicBezTo>
                  <a:pt x="44" y="24"/>
                  <a:pt x="39" y="19"/>
                  <a:pt x="39" y="13"/>
                </a:cubicBezTo>
                <a:cubicBezTo>
                  <a:pt x="39" y="1"/>
                  <a:pt x="39" y="1"/>
                  <a:pt x="39" y="1"/>
                </a:cubicBezTo>
                <a:cubicBezTo>
                  <a:pt x="43" y="5"/>
                  <a:pt x="43" y="5"/>
                  <a:pt x="43" y="5"/>
                </a:cubicBezTo>
                <a:cubicBezTo>
                  <a:pt x="43" y="10"/>
                  <a:pt x="43" y="10"/>
                  <a:pt x="43" y="10"/>
                </a:cubicBezTo>
                <a:cubicBezTo>
                  <a:pt x="43" y="16"/>
                  <a:pt x="47" y="20"/>
                  <a:pt x="53" y="20"/>
                </a:cubicBezTo>
                <a:cubicBezTo>
                  <a:pt x="58" y="20"/>
                  <a:pt x="58" y="20"/>
                  <a:pt x="58" y="20"/>
                </a:cubicBezTo>
                <a:cubicBezTo>
                  <a:pt x="62" y="24"/>
                  <a:pt x="62" y="24"/>
                  <a:pt x="62" y="24"/>
                </a:cubicBezTo>
                <a:lnTo>
                  <a:pt x="50" y="24"/>
                </a:lnTo>
                <a:close/>
                <a:moveTo>
                  <a:pt x="4" y="52"/>
                </a:moveTo>
                <a:cubicBezTo>
                  <a:pt x="4" y="73"/>
                  <a:pt x="4" y="73"/>
                  <a:pt x="4" y="73"/>
                </a:cubicBezTo>
                <a:cubicBezTo>
                  <a:pt x="14" y="64"/>
                  <a:pt x="14" y="64"/>
                  <a:pt x="14" y="64"/>
                </a:cubicBezTo>
                <a:cubicBezTo>
                  <a:pt x="14" y="64"/>
                  <a:pt x="14" y="64"/>
                  <a:pt x="14" y="64"/>
                </a:cubicBezTo>
                <a:cubicBezTo>
                  <a:pt x="24" y="73"/>
                  <a:pt x="24" y="73"/>
                  <a:pt x="24" y="73"/>
                </a:cubicBezTo>
                <a:cubicBezTo>
                  <a:pt x="24" y="52"/>
                  <a:pt x="24" y="52"/>
                  <a:pt x="24" y="52"/>
                </a:cubicBezTo>
                <a:cubicBezTo>
                  <a:pt x="21" y="54"/>
                  <a:pt x="17" y="55"/>
                  <a:pt x="14" y="55"/>
                </a:cubicBezTo>
                <a:cubicBezTo>
                  <a:pt x="10" y="55"/>
                  <a:pt x="7" y="54"/>
                  <a:pt x="4" y="52"/>
                </a:cubicBezTo>
                <a:close/>
                <a:moveTo>
                  <a:pt x="14" y="23"/>
                </a:moveTo>
                <a:cubicBezTo>
                  <a:pt x="6" y="23"/>
                  <a:pt x="0" y="29"/>
                  <a:pt x="0" y="37"/>
                </a:cubicBezTo>
                <a:cubicBezTo>
                  <a:pt x="0" y="44"/>
                  <a:pt x="6" y="50"/>
                  <a:pt x="14" y="50"/>
                </a:cubicBezTo>
                <a:cubicBezTo>
                  <a:pt x="21" y="50"/>
                  <a:pt x="27" y="44"/>
                  <a:pt x="27" y="37"/>
                </a:cubicBezTo>
                <a:cubicBezTo>
                  <a:pt x="27" y="29"/>
                  <a:pt x="21" y="23"/>
                  <a:pt x="14" y="23"/>
                </a:cubicBezTo>
                <a:close/>
              </a:path>
            </a:pathLst>
          </a:custGeom>
          <a:solidFill>
            <a:schemeClr val="accent3"/>
          </a:solidFill>
          <a:ln w="9525">
            <a:noFill/>
            <a:round/>
          </a:ln>
        </p:spPr>
        <p:txBody>
          <a:bodyPr wrap="square" lIns="91440" tIns="45720" rIns="91440" bIns="45720" anchor="ctr">
            <a:normAutofit fontScale="85000" lnSpcReduction="20000"/>
          </a:bodyPr>
          <a:lstStyle/>
          <a:p>
            <a:pPr algn="ct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eb of Science platform"/>
          <p:cNvPicPr>
            <a:picLocks noChangeAspect="1" noChangeArrowheads="1"/>
          </p:cNvPicPr>
          <p:nvPr/>
        </p:nvPicPr>
        <p:blipFill>
          <a:blip r:embed="rId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9550" y="1743075"/>
            <a:ext cx="8724900" cy="432435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29"/>
          <p:cNvSpPr txBox="1"/>
          <p:nvPr/>
        </p:nvSpPr>
        <p:spPr>
          <a:xfrm>
            <a:off x="929922" y="438810"/>
            <a:ext cx="7058378" cy="584775"/>
          </a:xfrm>
          <a:prstGeom prst="rect">
            <a:avLst/>
          </a:prstGeom>
          <a:noFill/>
        </p:spPr>
        <p:txBody>
          <a:bodyPr wrap="square" rtlCol="0">
            <a:spAutoFit/>
          </a:bodyPr>
          <a:lstStyle/>
          <a:p>
            <a:pPr algn="ctr"/>
            <a:r>
              <a:rPr lang="en-US" altLang="zh-CN" sz="3200" b="1" dirty="0">
                <a:latin typeface="微软雅黑" panose="020B0503020204020204" pitchFamily="34" charset="-122"/>
                <a:ea typeface="微软雅黑" panose="020B0503020204020204" pitchFamily="34" charset="-122"/>
              </a:rPr>
              <a:t>Web</a:t>
            </a:r>
            <a:r>
              <a:rPr lang="zh-CN" altLang="en-US" sz="3200" b="1" dirty="0">
                <a:latin typeface="微软雅黑" panose="020B0503020204020204" pitchFamily="34" charset="-122"/>
                <a:ea typeface="微软雅黑" panose="020B0503020204020204" pitchFamily="34" charset="-122"/>
              </a:rPr>
              <a:t> </a:t>
            </a:r>
            <a:r>
              <a:rPr lang="en-US" altLang="zh-CN" sz="3200" b="1" dirty="0">
                <a:latin typeface="微软雅黑" panose="020B0503020204020204" pitchFamily="34" charset="-122"/>
                <a:ea typeface="微软雅黑" panose="020B0503020204020204" pitchFamily="34" charset="-122"/>
              </a:rPr>
              <a:t>of</a:t>
            </a:r>
            <a:r>
              <a:rPr lang="zh-CN" altLang="en-US" sz="3200" b="1" dirty="0">
                <a:latin typeface="微软雅黑" panose="020B0503020204020204" pitchFamily="34" charset="-122"/>
                <a:ea typeface="微软雅黑" panose="020B0503020204020204" pitchFamily="34" charset="-122"/>
              </a:rPr>
              <a:t> </a:t>
            </a:r>
            <a:r>
              <a:rPr lang="en-US" altLang="zh-CN" sz="3200" b="1" dirty="0">
                <a:latin typeface="微软雅黑" panose="020B0503020204020204" pitchFamily="34" charset="-122"/>
                <a:ea typeface="微软雅黑" panose="020B0503020204020204" pitchFamily="34" charset="-122"/>
              </a:rPr>
              <a:t>Science</a:t>
            </a:r>
            <a:r>
              <a:rPr lang="en-US" altLang="zh-CN" sz="3200"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 平台</a:t>
            </a:r>
            <a:endParaRPr lang="zh-CN" altLang="zh-CN" sz="3200" b="1" dirty="0">
              <a:latin typeface="微软雅黑" panose="020B0503020204020204" pitchFamily="34" charset="-122"/>
              <a:ea typeface="微软雅黑" panose="020B0503020204020204" pitchFamily="34" charset="-122"/>
            </a:endParaRPr>
          </a:p>
        </p:txBody>
      </p:sp>
      <p:sp>
        <p:nvSpPr>
          <p:cNvPr id="8" name="矩形 1"/>
          <p:cNvSpPr/>
          <p:nvPr/>
        </p:nvSpPr>
        <p:spPr>
          <a:xfrm>
            <a:off x="1213852" y="1229332"/>
            <a:ext cx="7206248" cy="369332"/>
          </a:xfrm>
          <a:prstGeom prst="rect">
            <a:avLst/>
          </a:prstGeom>
          <a:solidFill>
            <a:schemeClr val="bg1"/>
          </a:solidFill>
        </p:spPr>
        <p:txBody>
          <a:bodyPr wrap="square">
            <a:spAutoFit/>
          </a:bodyPr>
          <a:lstStyle/>
          <a:p>
            <a:r>
              <a:rPr lang="zh-CN" altLang="en-US" dirty="0"/>
              <a:t>信息检索、结果分析、研究前沿分析、图谱生成，以及科学活动分析</a:t>
            </a:r>
            <a:endParaRPr lang="zh-CN"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21335" y="1611128"/>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dirty="0">
                <a:latin typeface="微软雅黑" panose="020B0503020204020204" pitchFamily="34" charset="-122"/>
                <a:ea typeface="微软雅黑" panose="020B0503020204020204" pitchFamily="34" charset="-122"/>
                <a:sym typeface="+mn-ea"/>
              </a:rPr>
              <a:t>Science Citation Index Expanded</a:t>
            </a:r>
            <a:endParaRPr lang="zh-CN" altLang="en-US" sz="1100" dirty="0">
              <a:latin typeface="微软雅黑" panose="020B0503020204020204" pitchFamily="34" charset="-122"/>
              <a:ea typeface="微软雅黑" panose="020B0503020204020204" pitchFamily="34" charset="-122"/>
              <a:sym typeface="+mn-ea"/>
            </a:endParaRPr>
          </a:p>
          <a:p>
            <a:pPr lvl="0" algn="ctr"/>
            <a:r>
              <a:rPr lang="zh-CN" altLang="en-US" sz="1100" dirty="0">
                <a:latin typeface="微软雅黑" panose="020B0503020204020204" pitchFamily="34" charset="-122"/>
                <a:ea typeface="微软雅黑" panose="020B0503020204020204" pitchFamily="34" charset="-122"/>
                <a:sym typeface="+mn-ea"/>
              </a:rPr>
              <a:t> (1900-至今)</a:t>
            </a:r>
            <a:endParaRPr lang="zh-CN" altLang="en-US" sz="1100" dirty="0">
              <a:latin typeface="微软雅黑" panose="020B0503020204020204" pitchFamily="34" charset="-122"/>
              <a:ea typeface="微软雅黑" panose="020B0503020204020204" pitchFamily="34" charset="-122"/>
              <a:sym typeface="+mn-ea"/>
            </a:endParaRPr>
          </a:p>
        </p:txBody>
      </p:sp>
      <p:sp>
        <p:nvSpPr>
          <p:cNvPr id="5" name="矩形 4"/>
          <p:cNvSpPr/>
          <p:nvPr/>
        </p:nvSpPr>
        <p:spPr>
          <a:xfrm>
            <a:off x="1961346" y="1611128"/>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Social Sciences Citation Index</a:t>
            </a:r>
            <a:endParaRPr lang="zh-CN" altLang="en-US" sz="1100">
              <a:latin typeface="微软雅黑" panose="020B0503020204020204" pitchFamily="34" charset="-122"/>
              <a:ea typeface="微软雅黑" panose="020B0503020204020204" pitchFamily="34" charset="-122"/>
              <a:sym typeface="+mn-ea"/>
            </a:endParaRPr>
          </a:p>
          <a:p>
            <a:pPr lvl="0" algn="ctr"/>
            <a:r>
              <a:rPr lang="zh-CN" altLang="en-US" sz="1100">
                <a:latin typeface="微软雅黑" panose="020B0503020204020204" pitchFamily="34" charset="-122"/>
                <a:ea typeface="微软雅黑" panose="020B0503020204020204" pitchFamily="34" charset="-122"/>
                <a:sym typeface="+mn-ea"/>
              </a:rPr>
              <a:t> (1900-至今)</a:t>
            </a:r>
            <a:endParaRPr lang="zh-CN" altLang="en-US" sz="1100">
              <a:latin typeface="微软雅黑" panose="020B0503020204020204" pitchFamily="34" charset="-122"/>
              <a:ea typeface="微软雅黑" panose="020B0503020204020204" pitchFamily="34" charset="-122"/>
              <a:sym typeface="+mn-ea"/>
            </a:endParaRPr>
          </a:p>
        </p:txBody>
      </p:sp>
      <p:sp>
        <p:nvSpPr>
          <p:cNvPr id="6" name="矩形 5"/>
          <p:cNvSpPr/>
          <p:nvPr/>
        </p:nvSpPr>
        <p:spPr>
          <a:xfrm>
            <a:off x="3401356" y="1611128"/>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Arts &amp; Humanities Citation Index </a:t>
            </a:r>
            <a:endParaRPr lang="zh-CN" altLang="en-US" sz="1100">
              <a:latin typeface="微软雅黑" panose="020B0503020204020204" pitchFamily="34" charset="-122"/>
              <a:ea typeface="微软雅黑" panose="020B0503020204020204" pitchFamily="34" charset="-122"/>
              <a:sym typeface="+mn-ea"/>
            </a:endParaRPr>
          </a:p>
          <a:p>
            <a:pPr lvl="0" algn="ctr"/>
            <a:r>
              <a:rPr lang="zh-CN" altLang="en-US" sz="1100">
                <a:latin typeface="微软雅黑" panose="020B0503020204020204" pitchFamily="34" charset="-122"/>
                <a:ea typeface="微软雅黑" panose="020B0503020204020204" pitchFamily="34" charset="-122"/>
                <a:sym typeface="+mn-ea"/>
              </a:rPr>
              <a:t>(1975-至今)</a:t>
            </a:r>
            <a:endParaRPr lang="zh-CN" altLang="en-US" sz="11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矩形 6"/>
          <p:cNvSpPr/>
          <p:nvPr/>
        </p:nvSpPr>
        <p:spPr>
          <a:xfrm>
            <a:off x="4841367" y="1611128"/>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Conference Proceedings Citation Index- Science</a:t>
            </a:r>
            <a:br>
              <a:rPr lang="zh-CN" altLang="en-US" sz="1100">
                <a:latin typeface="微软雅黑" panose="020B0503020204020204" pitchFamily="34" charset="-122"/>
                <a:ea typeface="微软雅黑" panose="020B0503020204020204" pitchFamily="34" charset="-122"/>
                <a:sym typeface="+mn-ea"/>
              </a:rPr>
            </a:br>
            <a:r>
              <a:rPr lang="zh-CN" altLang="en-US" sz="1100">
                <a:latin typeface="微软雅黑" panose="020B0503020204020204" pitchFamily="34" charset="-122"/>
                <a:ea typeface="微软雅黑" panose="020B0503020204020204" pitchFamily="34" charset="-122"/>
                <a:sym typeface="+mn-ea"/>
              </a:rPr>
              <a:t> (1990-至今)</a:t>
            </a:r>
            <a:endParaRPr lang="zh-CN" altLang="en-US" sz="11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矩形 7"/>
          <p:cNvSpPr/>
          <p:nvPr/>
        </p:nvSpPr>
        <p:spPr>
          <a:xfrm>
            <a:off x="6281377" y="1611128"/>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000" dirty="0">
                <a:latin typeface="微软雅黑" panose="020B0503020204020204" pitchFamily="34" charset="-122"/>
                <a:ea typeface="微软雅黑" panose="020B0503020204020204" pitchFamily="34" charset="-122"/>
                <a:sym typeface="+mn-ea"/>
              </a:rPr>
              <a:t>Conference Proceedings Citation Index- Social Science &amp; Humanities</a:t>
            </a:r>
            <a:endParaRPr lang="zh-CN" altLang="en-US" sz="1000" dirty="0">
              <a:latin typeface="微软雅黑" panose="020B0503020204020204" pitchFamily="34" charset="-122"/>
              <a:ea typeface="微软雅黑" panose="020B0503020204020204" pitchFamily="34" charset="-122"/>
              <a:sym typeface="+mn-ea"/>
            </a:endParaRPr>
          </a:p>
          <a:p>
            <a:pPr lvl="0" algn="ctr"/>
            <a:r>
              <a:rPr lang="zh-CN" altLang="en-US" sz="1000" dirty="0">
                <a:latin typeface="微软雅黑" panose="020B0503020204020204" pitchFamily="34" charset="-122"/>
                <a:ea typeface="微软雅黑" panose="020B0503020204020204" pitchFamily="34" charset="-122"/>
                <a:sym typeface="+mn-ea"/>
              </a:rPr>
              <a:t> (1990-至今)</a:t>
            </a:r>
            <a:endParaRPr lang="zh-CN" altLang="en-US" sz="1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矩形 8"/>
          <p:cNvSpPr/>
          <p:nvPr/>
        </p:nvSpPr>
        <p:spPr>
          <a:xfrm>
            <a:off x="521335" y="2511134"/>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Book Citation Index– Science</a:t>
            </a:r>
            <a:endParaRPr lang="zh-CN" altLang="en-US" sz="1100">
              <a:latin typeface="微软雅黑" panose="020B0503020204020204" pitchFamily="34" charset="-122"/>
              <a:ea typeface="微软雅黑" panose="020B0503020204020204" pitchFamily="34" charset="-122"/>
              <a:sym typeface="+mn-ea"/>
            </a:endParaRPr>
          </a:p>
          <a:p>
            <a:pPr lvl="0" algn="ctr"/>
            <a:r>
              <a:rPr lang="zh-CN" altLang="en-US" sz="1100">
                <a:latin typeface="微软雅黑" panose="020B0503020204020204" pitchFamily="34" charset="-122"/>
                <a:ea typeface="微软雅黑" panose="020B0503020204020204" pitchFamily="34" charset="-122"/>
                <a:sym typeface="+mn-ea"/>
              </a:rPr>
              <a:t> (2005-至今)</a:t>
            </a:r>
            <a:endParaRPr lang="zh-CN" altLang="en-US" sz="11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矩形 9"/>
          <p:cNvSpPr/>
          <p:nvPr/>
        </p:nvSpPr>
        <p:spPr>
          <a:xfrm>
            <a:off x="1961346" y="2511134"/>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Book Citation Index– Social Sciences &amp; Humanities</a:t>
            </a:r>
            <a:endParaRPr lang="zh-CN" altLang="en-US" sz="1100">
              <a:latin typeface="微软雅黑" panose="020B0503020204020204" pitchFamily="34" charset="-122"/>
              <a:ea typeface="微软雅黑" panose="020B0503020204020204" pitchFamily="34" charset="-122"/>
              <a:sym typeface="+mn-ea"/>
            </a:endParaRPr>
          </a:p>
          <a:p>
            <a:pPr lvl="0" algn="ctr"/>
            <a:r>
              <a:rPr lang="zh-CN" altLang="en-US" sz="1100">
                <a:latin typeface="微软雅黑" panose="020B0503020204020204" pitchFamily="34" charset="-122"/>
                <a:ea typeface="微软雅黑" panose="020B0503020204020204" pitchFamily="34" charset="-122"/>
                <a:sym typeface="+mn-ea"/>
              </a:rPr>
              <a:t> (2005-至今)</a:t>
            </a:r>
            <a:endParaRPr lang="zh-CN" altLang="en-US" sz="11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矩形 10"/>
          <p:cNvSpPr/>
          <p:nvPr/>
        </p:nvSpPr>
        <p:spPr>
          <a:xfrm>
            <a:off x="3401356" y="2511134"/>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Emerging Sources Citation Index</a:t>
            </a:r>
            <a:endParaRPr lang="zh-CN" altLang="en-US" sz="1100">
              <a:latin typeface="微软雅黑" panose="020B0503020204020204" pitchFamily="34" charset="-122"/>
              <a:ea typeface="微软雅黑" panose="020B0503020204020204" pitchFamily="34" charset="-122"/>
              <a:sym typeface="+mn-ea"/>
            </a:endParaRPr>
          </a:p>
          <a:p>
            <a:pPr lvl="0" algn="ctr"/>
            <a:r>
              <a:rPr lang="zh-CN" altLang="en-US" sz="1100">
                <a:latin typeface="微软雅黑" panose="020B0503020204020204" pitchFamily="34" charset="-122"/>
                <a:ea typeface="微软雅黑" panose="020B0503020204020204" pitchFamily="34" charset="-122"/>
                <a:sym typeface="+mn-ea"/>
              </a:rPr>
              <a:t> (2005-至今)</a:t>
            </a:r>
            <a:endParaRPr lang="zh-CN" altLang="en-US" sz="11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矩形 11"/>
          <p:cNvSpPr/>
          <p:nvPr/>
        </p:nvSpPr>
        <p:spPr>
          <a:xfrm>
            <a:off x="4841367" y="2511134"/>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050" dirty="0">
                <a:latin typeface="微软雅黑" panose="020B0503020204020204" pitchFamily="34" charset="-122"/>
                <a:ea typeface="微软雅黑" panose="020B0503020204020204" pitchFamily="34" charset="-122"/>
                <a:sym typeface="+mn-ea"/>
              </a:rPr>
              <a:t>Current Chemical Reactions </a:t>
            </a:r>
            <a:endParaRPr lang="zh-CN" altLang="en-US" sz="1050" dirty="0">
              <a:latin typeface="微软雅黑" panose="020B0503020204020204" pitchFamily="34" charset="-122"/>
              <a:ea typeface="微软雅黑" panose="020B0503020204020204" pitchFamily="34" charset="-122"/>
              <a:sym typeface="+mn-ea"/>
            </a:endParaRPr>
          </a:p>
          <a:p>
            <a:pPr lvl="0" algn="ctr"/>
            <a:r>
              <a:rPr lang="zh-CN" altLang="en-US" sz="1050" dirty="0">
                <a:latin typeface="微软雅黑" panose="020B0503020204020204" pitchFamily="34" charset="-122"/>
                <a:ea typeface="微软雅黑" panose="020B0503020204020204" pitchFamily="34" charset="-122"/>
                <a:sym typeface="+mn-ea"/>
              </a:rPr>
              <a:t>(1985-至今)</a:t>
            </a:r>
            <a:endParaRPr lang="zh-CN" altLang="en-US" sz="1050" dirty="0">
              <a:latin typeface="微软雅黑" panose="020B0503020204020204" pitchFamily="34" charset="-122"/>
              <a:ea typeface="微软雅黑" panose="020B0503020204020204" pitchFamily="34" charset="-122"/>
              <a:sym typeface="+mn-ea"/>
            </a:endParaRPr>
          </a:p>
          <a:p>
            <a:pPr lvl="0" algn="ctr"/>
            <a:r>
              <a:rPr lang="zh-CN" altLang="en-US" sz="700" dirty="0">
                <a:ea typeface="微软雅黑" panose="020B0503020204020204" pitchFamily="34" charset="-122"/>
                <a:sym typeface="+mn-ea"/>
              </a:rPr>
              <a:t>(包括 Institut National de la Propriete Industrielle 化学结构数据, 可回溯至 1840 年)</a:t>
            </a:r>
            <a:endParaRPr lang="zh-CN" altLang="en-US" sz="700" dirty="0">
              <a:ea typeface="微软雅黑" panose="020B0503020204020204" pitchFamily="34" charset="-122"/>
              <a:cs typeface="微软雅黑" panose="020B0503020204020204" pitchFamily="34" charset="-122"/>
              <a:sym typeface="+mn-ea"/>
            </a:endParaRPr>
          </a:p>
        </p:txBody>
      </p:sp>
      <p:sp>
        <p:nvSpPr>
          <p:cNvPr id="13" name="矩形 12"/>
          <p:cNvSpPr/>
          <p:nvPr/>
        </p:nvSpPr>
        <p:spPr>
          <a:xfrm>
            <a:off x="6281377" y="2511134"/>
            <a:ext cx="1440011" cy="900007"/>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Index Chemicus (1993-至今)</a:t>
            </a:r>
            <a:endParaRPr lang="zh-CN" altLang="en-US" sz="11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矩形 14"/>
          <p:cNvSpPr/>
          <p:nvPr/>
        </p:nvSpPr>
        <p:spPr>
          <a:xfrm>
            <a:off x="521335" y="3411141"/>
            <a:ext cx="1440011" cy="900007"/>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dirty="0">
                <a:latin typeface="微软雅黑" panose="020B0503020204020204" pitchFamily="34" charset="-122"/>
                <a:ea typeface="微软雅黑" panose="020B0503020204020204" pitchFamily="34" charset="-122"/>
                <a:sym typeface="+mn-ea"/>
              </a:rPr>
              <a:t>Biological Abstracts</a:t>
            </a:r>
            <a:endParaRPr lang="en-US" altLang="zh-CN" sz="1100" dirty="0">
              <a:latin typeface="微软雅黑" panose="020B0503020204020204" pitchFamily="34" charset="-122"/>
              <a:ea typeface="微软雅黑" panose="020B0503020204020204" pitchFamily="34" charset="-122"/>
              <a:sym typeface="+mn-ea"/>
            </a:endParaRPr>
          </a:p>
          <a:p>
            <a:pPr lvl="0" algn="ctr"/>
            <a:r>
              <a:rPr lang="zh-CN" altLang="en-US" sz="1100" dirty="0">
                <a:latin typeface="微软雅黑" panose="020B0503020204020204" pitchFamily="34" charset="-122"/>
                <a:ea typeface="微软雅黑" panose="020B0503020204020204" pitchFamily="34" charset="-122"/>
                <a:sym typeface="+mn-ea"/>
              </a:rPr>
              <a:t> (1926-至今)</a:t>
            </a: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矩形 15"/>
          <p:cNvSpPr/>
          <p:nvPr/>
        </p:nvSpPr>
        <p:spPr>
          <a:xfrm>
            <a:off x="1961346" y="3411141"/>
            <a:ext cx="1440011" cy="900007"/>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BIOSIS Citation Index (1926-至今)</a:t>
            </a:r>
            <a:endParaRPr lang="zh-CN" altLang="en-US" sz="1100">
              <a:latin typeface="微软雅黑" panose="020B0503020204020204" pitchFamily="34" charset="-122"/>
              <a:ea typeface="微软雅黑" panose="020B0503020204020204" pitchFamily="34" charset="-122"/>
              <a:sym typeface="+mn-ea"/>
            </a:endParaRPr>
          </a:p>
        </p:txBody>
      </p:sp>
      <p:sp>
        <p:nvSpPr>
          <p:cNvPr id="17" name="矩形 16"/>
          <p:cNvSpPr/>
          <p:nvPr/>
        </p:nvSpPr>
        <p:spPr>
          <a:xfrm>
            <a:off x="3401356" y="3411141"/>
            <a:ext cx="1440011" cy="900007"/>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dirty="0">
                <a:latin typeface="微软雅黑" panose="020B0503020204020204" pitchFamily="34" charset="-122"/>
                <a:ea typeface="微软雅黑" panose="020B0503020204020204" pitchFamily="34" charset="-122"/>
                <a:sym typeface="+mn-ea"/>
              </a:rPr>
              <a:t>Data Citation Index </a:t>
            </a:r>
            <a:endParaRPr lang="en-US" altLang="zh-CN" sz="1100" dirty="0">
              <a:latin typeface="微软雅黑" panose="020B0503020204020204" pitchFamily="34" charset="-122"/>
              <a:ea typeface="微软雅黑" panose="020B0503020204020204" pitchFamily="34" charset="-122"/>
              <a:sym typeface="+mn-ea"/>
            </a:endParaRPr>
          </a:p>
          <a:p>
            <a:pPr lvl="0" algn="ctr"/>
            <a:r>
              <a:rPr lang="zh-CN" altLang="en-US" sz="1100" dirty="0">
                <a:latin typeface="微软雅黑" panose="020B0503020204020204" pitchFamily="34" charset="-122"/>
                <a:ea typeface="微软雅黑" panose="020B0503020204020204" pitchFamily="34" charset="-122"/>
                <a:sym typeface="+mn-ea"/>
              </a:rPr>
              <a:t>(1900-至今)</a:t>
            </a:r>
            <a:endParaRPr lang="zh-CN" altLang="en-US" sz="1100" dirty="0">
              <a:latin typeface="微软雅黑" panose="020B0503020204020204" pitchFamily="34" charset="-122"/>
              <a:ea typeface="微软雅黑" panose="020B0503020204020204" pitchFamily="34" charset="-122"/>
              <a:sym typeface="+mn-ea"/>
            </a:endParaRPr>
          </a:p>
        </p:txBody>
      </p:sp>
      <p:sp>
        <p:nvSpPr>
          <p:cNvPr id="18" name="矩形 17"/>
          <p:cNvSpPr/>
          <p:nvPr/>
        </p:nvSpPr>
        <p:spPr>
          <a:xfrm>
            <a:off x="4841367" y="3411141"/>
            <a:ext cx="1440011" cy="900007"/>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dirty="0">
                <a:latin typeface="微软雅黑" panose="020B0503020204020204" pitchFamily="34" charset="-122"/>
                <a:ea typeface="微软雅黑" panose="020B0503020204020204" pitchFamily="34" charset="-122"/>
                <a:sym typeface="+mn-ea"/>
              </a:rPr>
              <a:t>Derwent Innovations Index </a:t>
            </a:r>
            <a:endParaRPr lang="zh-CN" altLang="en-US" sz="1100" dirty="0">
              <a:latin typeface="微软雅黑" panose="020B0503020204020204" pitchFamily="34" charset="-122"/>
              <a:ea typeface="微软雅黑" panose="020B0503020204020204" pitchFamily="34" charset="-122"/>
              <a:sym typeface="+mn-ea"/>
            </a:endParaRPr>
          </a:p>
          <a:p>
            <a:pPr lvl="0" algn="ctr"/>
            <a:r>
              <a:rPr lang="zh-CN" altLang="en-US" sz="1100" dirty="0">
                <a:latin typeface="微软雅黑" panose="020B0503020204020204" pitchFamily="34" charset="-122"/>
                <a:ea typeface="微软雅黑" panose="020B0503020204020204" pitchFamily="34" charset="-122"/>
                <a:sym typeface="+mn-ea"/>
              </a:rPr>
              <a:t>(1963-至今)</a:t>
            </a:r>
            <a:endParaRPr lang="zh-CN" altLang="en-US" sz="1100" dirty="0">
              <a:latin typeface="微软雅黑" panose="020B0503020204020204" pitchFamily="34" charset="-122"/>
              <a:ea typeface="微软雅黑" panose="020B0503020204020204" pitchFamily="34" charset="-122"/>
              <a:sym typeface="+mn-ea"/>
            </a:endParaRPr>
          </a:p>
        </p:txBody>
      </p:sp>
      <p:sp>
        <p:nvSpPr>
          <p:cNvPr id="19" name="矩形 18"/>
          <p:cNvSpPr/>
          <p:nvPr/>
        </p:nvSpPr>
        <p:spPr>
          <a:xfrm>
            <a:off x="6281377" y="3411141"/>
            <a:ext cx="1440011" cy="900007"/>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FSTA®-食品科学资源 </a:t>
            </a:r>
            <a:endParaRPr lang="zh-CN" altLang="en-US" sz="1100">
              <a:latin typeface="微软雅黑" panose="020B0503020204020204" pitchFamily="34" charset="-122"/>
              <a:ea typeface="微软雅黑" panose="020B0503020204020204" pitchFamily="34" charset="-122"/>
              <a:sym typeface="+mn-ea"/>
            </a:endParaRPr>
          </a:p>
          <a:p>
            <a:pPr lvl="0" algn="ctr"/>
            <a:r>
              <a:rPr lang="zh-CN" altLang="en-US" sz="1100">
                <a:latin typeface="微软雅黑" panose="020B0503020204020204" pitchFamily="34" charset="-122"/>
                <a:ea typeface="微软雅黑" panose="020B0503020204020204" pitchFamily="34" charset="-122"/>
                <a:sym typeface="+mn-ea"/>
              </a:rPr>
              <a:t>(1969-至今)</a:t>
            </a:r>
            <a:endParaRPr lang="zh-CN" altLang="en-US" sz="1100">
              <a:latin typeface="微软雅黑" panose="020B0503020204020204" pitchFamily="34" charset="-122"/>
              <a:ea typeface="微软雅黑" panose="020B0503020204020204" pitchFamily="34" charset="-122"/>
              <a:sym typeface="+mn-ea"/>
            </a:endParaRPr>
          </a:p>
        </p:txBody>
      </p:sp>
      <p:sp>
        <p:nvSpPr>
          <p:cNvPr id="20" name="矩形 19"/>
          <p:cNvSpPr/>
          <p:nvPr/>
        </p:nvSpPr>
        <p:spPr>
          <a:xfrm>
            <a:off x="521335" y="4311148"/>
            <a:ext cx="1440011" cy="900007"/>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Inspec®</a:t>
            </a:r>
            <a:endParaRPr lang="zh-CN" altLang="en-US" sz="1100">
              <a:latin typeface="微软雅黑" panose="020B0503020204020204" pitchFamily="34" charset="-122"/>
              <a:ea typeface="微软雅黑" panose="020B0503020204020204" pitchFamily="34" charset="-122"/>
              <a:sym typeface="+mn-ea"/>
            </a:endParaRPr>
          </a:p>
          <a:p>
            <a:pPr lvl="0" algn="ctr"/>
            <a:r>
              <a:rPr lang="zh-CN" altLang="en-US" sz="1100">
                <a:latin typeface="微软雅黑" panose="020B0503020204020204" pitchFamily="34" charset="-122"/>
                <a:ea typeface="微软雅黑" panose="020B0503020204020204" pitchFamily="34" charset="-122"/>
                <a:sym typeface="+mn-ea"/>
              </a:rPr>
              <a:t> (1898-至今)</a:t>
            </a:r>
            <a:endParaRPr lang="zh-CN" altLang="en-US" sz="1100">
              <a:latin typeface="微软雅黑" panose="020B0503020204020204" pitchFamily="34" charset="-122"/>
              <a:ea typeface="微软雅黑" panose="020B0503020204020204" pitchFamily="34" charset="-122"/>
              <a:sym typeface="+mn-ea"/>
            </a:endParaRPr>
          </a:p>
        </p:txBody>
      </p:sp>
      <p:sp>
        <p:nvSpPr>
          <p:cNvPr id="21" name="矩形 20"/>
          <p:cNvSpPr/>
          <p:nvPr/>
        </p:nvSpPr>
        <p:spPr>
          <a:xfrm>
            <a:off x="1961346" y="4311148"/>
            <a:ext cx="1440011" cy="900007"/>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dirty="0">
                <a:latin typeface="微软雅黑" panose="020B0503020204020204" pitchFamily="34" charset="-122"/>
                <a:ea typeface="微软雅黑" panose="020B0503020204020204" pitchFamily="34" charset="-122"/>
                <a:sym typeface="+mn-ea"/>
              </a:rPr>
              <a:t>KCI-Korean Journal Database </a:t>
            </a:r>
            <a:endParaRPr lang="zh-CN" altLang="en-US" sz="1100" dirty="0">
              <a:latin typeface="微软雅黑" panose="020B0503020204020204" pitchFamily="34" charset="-122"/>
              <a:ea typeface="微软雅黑" panose="020B0503020204020204" pitchFamily="34" charset="-122"/>
              <a:sym typeface="+mn-ea"/>
            </a:endParaRPr>
          </a:p>
          <a:p>
            <a:pPr lvl="0" algn="ctr"/>
            <a:r>
              <a:rPr lang="zh-CN" altLang="en-US" sz="1100" dirty="0">
                <a:latin typeface="微软雅黑" panose="020B0503020204020204" pitchFamily="34" charset="-122"/>
                <a:ea typeface="微软雅黑" panose="020B0503020204020204" pitchFamily="34" charset="-122"/>
                <a:sym typeface="+mn-ea"/>
              </a:rPr>
              <a:t>(1980-至今)</a:t>
            </a:r>
            <a:endParaRPr lang="zh-CN" altLang="en-US" sz="1100" dirty="0">
              <a:latin typeface="微软雅黑" panose="020B0503020204020204" pitchFamily="34" charset="-122"/>
              <a:ea typeface="微软雅黑" panose="020B0503020204020204" pitchFamily="34" charset="-122"/>
              <a:sym typeface="+mn-ea"/>
            </a:endParaRPr>
          </a:p>
        </p:txBody>
      </p:sp>
      <p:sp>
        <p:nvSpPr>
          <p:cNvPr id="22" name="矩形 21"/>
          <p:cNvSpPr/>
          <p:nvPr/>
        </p:nvSpPr>
        <p:spPr>
          <a:xfrm>
            <a:off x="3401356" y="4311148"/>
            <a:ext cx="1440011" cy="900007"/>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MEDLINE® </a:t>
            </a:r>
            <a:endParaRPr lang="zh-CN" altLang="en-US" sz="1100">
              <a:latin typeface="微软雅黑" panose="020B0503020204020204" pitchFamily="34" charset="-122"/>
              <a:ea typeface="微软雅黑" panose="020B0503020204020204" pitchFamily="34" charset="-122"/>
              <a:sym typeface="+mn-ea"/>
            </a:endParaRPr>
          </a:p>
          <a:p>
            <a:pPr lvl="0" algn="ctr"/>
            <a:r>
              <a:rPr lang="zh-CN" altLang="en-US" sz="1100">
                <a:latin typeface="微软雅黑" panose="020B0503020204020204" pitchFamily="34" charset="-122"/>
                <a:ea typeface="微软雅黑" panose="020B0503020204020204" pitchFamily="34" charset="-122"/>
                <a:sym typeface="+mn-ea"/>
              </a:rPr>
              <a:t>(1950-至今)</a:t>
            </a:r>
            <a:endParaRPr lang="zh-CN" altLang="en-US" sz="1100">
              <a:latin typeface="微软雅黑" panose="020B0503020204020204" pitchFamily="34" charset="-122"/>
              <a:ea typeface="微软雅黑" panose="020B0503020204020204" pitchFamily="34" charset="-122"/>
              <a:sym typeface="+mn-ea"/>
            </a:endParaRPr>
          </a:p>
        </p:txBody>
      </p:sp>
      <p:sp>
        <p:nvSpPr>
          <p:cNvPr id="23" name="矩形 22"/>
          <p:cNvSpPr/>
          <p:nvPr/>
        </p:nvSpPr>
        <p:spPr>
          <a:xfrm>
            <a:off x="4841367" y="4311148"/>
            <a:ext cx="1440011" cy="900007"/>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Russian Science Citation Index</a:t>
            </a:r>
            <a:endParaRPr lang="zh-CN" altLang="en-US" sz="1100">
              <a:latin typeface="微软雅黑" panose="020B0503020204020204" pitchFamily="34" charset="-122"/>
              <a:ea typeface="微软雅黑" panose="020B0503020204020204" pitchFamily="34" charset="-122"/>
              <a:sym typeface="+mn-ea"/>
            </a:endParaRPr>
          </a:p>
          <a:p>
            <a:pPr lvl="0" algn="ctr"/>
            <a:r>
              <a:rPr lang="zh-CN" altLang="en-US" sz="1100">
                <a:latin typeface="微软雅黑" panose="020B0503020204020204" pitchFamily="34" charset="-122"/>
                <a:ea typeface="微软雅黑" panose="020B0503020204020204" pitchFamily="34" charset="-122"/>
                <a:sym typeface="+mn-ea"/>
              </a:rPr>
              <a:t> (2005-至今)</a:t>
            </a:r>
            <a:endParaRPr lang="zh-CN" altLang="en-US" sz="1100">
              <a:latin typeface="微软雅黑" panose="020B0503020204020204" pitchFamily="34" charset="-122"/>
              <a:ea typeface="微软雅黑" panose="020B0503020204020204" pitchFamily="34" charset="-122"/>
              <a:sym typeface="+mn-ea"/>
            </a:endParaRPr>
          </a:p>
        </p:txBody>
      </p:sp>
      <p:sp>
        <p:nvSpPr>
          <p:cNvPr id="24" name="矩形 23"/>
          <p:cNvSpPr/>
          <p:nvPr/>
        </p:nvSpPr>
        <p:spPr>
          <a:xfrm>
            <a:off x="6281377" y="4311148"/>
            <a:ext cx="1440011" cy="900007"/>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BIOSIS Previews (1926-至今)</a:t>
            </a:r>
            <a:endParaRPr lang="zh-CN" altLang="en-US" sz="1100">
              <a:latin typeface="微软雅黑" panose="020B0503020204020204" pitchFamily="34" charset="-122"/>
              <a:ea typeface="微软雅黑" panose="020B0503020204020204" pitchFamily="34" charset="-122"/>
              <a:sym typeface="+mn-ea"/>
            </a:endParaRPr>
          </a:p>
        </p:txBody>
      </p:sp>
      <p:sp>
        <p:nvSpPr>
          <p:cNvPr id="25" name="矩形 24"/>
          <p:cNvSpPr/>
          <p:nvPr/>
        </p:nvSpPr>
        <p:spPr>
          <a:xfrm>
            <a:off x="521335" y="5211154"/>
            <a:ext cx="1440011" cy="900007"/>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CABI : CAB Abstracts® 和 Global Health® (1910-至今)</a:t>
            </a:r>
            <a:endParaRPr lang="zh-CN" altLang="en-US" sz="1100">
              <a:latin typeface="微软雅黑" panose="020B0503020204020204" pitchFamily="34" charset="-122"/>
              <a:ea typeface="微软雅黑" panose="020B0503020204020204" pitchFamily="34" charset="-122"/>
              <a:sym typeface="+mn-ea"/>
            </a:endParaRPr>
          </a:p>
        </p:txBody>
      </p:sp>
      <p:sp>
        <p:nvSpPr>
          <p:cNvPr id="26" name="矩形 25"/>
          <p:cNvSpPr/>
          <p:nvPr/>
        </p:nvSpPr>
        <p:spPr>
          <a:xfrm>
            <a:off x="1961346" y="5211154"/>
            <a:ext cx="1440011" cy="900007"/>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中国科学引文数据库 </a:t>
            </a:r>
            <a:r>
              <a:rPr lang="zh-CN" altLang="en-US" sz="1100" baseline="30000">
                <a:latin typeface="微软雅黑" panose="020B0503020204020204" pitchFamily="34" charset="-122"/>
                <a:ea typeface="微软雅黑" panose="020B0503020204020204" pitchFamily="34" charset="-122"/>
                <a:sym typeface="+mn-ea"/>
              </a:rPr>
              <a:t>SM</a:t>
            </a:r>
            <a:r>
              <a:rPr lang="zh-CN" altLang="en-US" sz="1100">
                <a:latin typeface="微软雅黑" panose="020B0503020204020204" pitchFamily="34" charset="-122"/>
                <a:ea typeface="微软雅黑" panose="020B0503020204020204" pitchFamily="34" charset="-122"/>
                <a:sym typeface="+mn-ea"/>
              </a:rPr>
              <a:t> </a:t>
            </a:r>
            <a:endParaRPr lang="zh-CN" altLang="en-US" sz="1100">
              <a:latin typeface="微软雅黑" panose="020B0503020204020204" pitchFamily="34" charset="-122"/>
              <a:ea typeface="微软雅黑" panose="020B0503020204020204" pitchFamily="34" charset="-122"/>
              <a:sym typeface="+mn-ea"/>
            </a:endParaRPr>
          </a:p>
          <a:p>
            <a:pPr lvl="0" algn="ctr"/>
            <a:r>
              <a:rPr lang="zh-CN" altLang="en-US" sz="1100">
                <a:latin typeface="微软雅黑" panose="020B0503020204020204" pitchFamily="34" charset="-122"/>
                <a:ea typeface="微软雅黑" panose="020B0503020204020204" pitchFamily="34" charset="-122"/>
                <a:sym typeface="+mn-ea"/>
              </a:rPr>
              <a:t>(1989-至今)</a:t>
            </a:r>
            <a:endParaRPr lang="zh-CN" altLang="en-US" sz="1100">
              <a:latin typeface="微软雅黑" panose="020B0503020204020204" pitchFamily="34" charset="-122"/>
              <a:ea typeface="微软雅黑" panose="020B0503020204020204" pitchFamily="34" charset="-122"/>
              <a:sym typeface="+mn-ea"/>
            </a:endParaRPr>
          </a:p>
        </p:txBody>
      </p:sp>
      <p:sp>
        <p:nvSpPr>
          <p:cNvPr id="27" name="矩形 26"/>
          <p:cNvSpPr/>
          <p:nvPr/>
        </p:nvSpPr>
        <p:spPr>
          <a:xfrm>
            <a:off x="3401356" y="5211154"/>
            <a:ext cx="1440011" cy="900007"/>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Current Contents Connect</a:t>
            </a:r>
            <a:endParaRPr lang="zh-CN" altLang="en-US" sz="1100">
              <a:latin typeface="微软雅黑" panose="020B0503020204020204" pitchFamily="34" charset="-122"/>
              <a:ea typeface="微软雅黑" panose="020B0503020204020204" pitchFamily="34" charset="-122"/>
              <a:sym typeface="+mn-ea"/>
            </a:endParaRPr>
          </a:p>
          <a:p>
            <a:pPr lvl="0" algn="ctr"/>
            <a:r>
              <a:rPr lang="zh-CN" altLang="en-US" sz="1100">
                <a:latin typeface="微软雅黑" panose="020B0503020204020204" pitchFamily="34" charset="-122"/>
                <a:ea typeface="微软雅黑" panose="020B0503020204020204" pitchFamily="34" charset="-122"/>
                <a:sym typeface="+mn-ea"/>
              </a:rPr>
              <a:t> (1998-至今)</a:t>
            </a:r>
            <a:endParaRPr lang="zh-CN" altLang="en-US" sz="1100">
              <a:latin typeface="微软雅黑" panose="020B0503020204020204" pitchFamily="34" charset="-122"/>
              <a:ea typeface="微软雅黑" panose="020B0503020204020204" pitchFamily="34" charset="-122"/>
              <a:sym typeface="+mn-ea"/>
            </a:endParaRPr>
          </a:p>
        </p:txBody>
      </p:sp>
      <p:sp>
        <p:nvSpPr>
          <p:cNvPr id="28" name="矩形 27"/>
          <p:cNvSpPr/>
          <p:nvPr/>
        </p:nvSpPr>
        <p:spPr>
          <a:xfrm>
            <a:off x="4841367" y="5211154"/>
            <a:ext cx="1440011" cy="900007"/>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dirty="0">
                <a:latin typeface="微软雅黑" panose="020B0503020204020204" pitchFamily="34" charset="-122"/>
                <a:ea typeface="微软雅黑" panose="020B0503020204020204" pitchFamily="34" charset="-122"/>
                <a:sym typeface="+mn-ea"/>
              </a:rPr>
              <a:t>SciELO Citation Index </a:t>
            </a:r>
            <a:endParaRPr lang="en-US" altLang="zh-CN" sz="1100" dirty="0">
              <a:latin typeface="微软雅黑" panose="020B0503020204020204" pitchFamily="34" charset="-122"/>
              <a:ea typeface="微软雅黑" panose="020B0503020204020204" pitchFamily="34" charset="-122"/>
              <a:sym typeface="+mn-ea"/>
            </a:endParaRPr>
          </a:p>
          <a:p>
            <a:pPr lvl="0" algn="ctr"/>
            <a:r>
              <a:rPr lang="zh-CN" altLang="en-US" sz="1100" dirty="0">
                <a:latin typeface="微软雅黑" panose="020B0503020204020204" pitchFamily="34" charset="-122"/>
                <a:ea typeface="微软雅黑" panose="020B0503020204020204" pitchFamily="34" charset="-122"/>
                <a:sym typeface="+mn-ea"/>
              </a:rPr>
              <a:t>(2002-至今)</a:t>
            </a:r>
            <a:endParaRPr lang="zh-CN" altLang="en-US" sz="1100" dirty="0">
              <a:latin typeface="微软雅黑" panose="020B0503020204020204" pitchFamily="34" charset="-122"/>
              <a:ea typeface="微软雅黑" panose="020B0503020204020204" pitchFamily="34" charset="-122"/>
              <a:sym typeface="+mn-ea"/>
            </a:endParaRPr>
          </a:p>
        </p:txBody>
      </p:sp>
      <p:sp>
        <p:nvSpPr>
          <p:cNvPr id="29" name="矩形 28"/>
          <p:cNvSpPr/>
          <p:nvPr/>
        </p:nvSpPr>
        <p:spPr>
          <a:xfrm>
            <a:off x="6281377" y="5211154"/>
            <a:ext cx="1440011" cy="900007"/>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r>
              <a:rPr lang="zh-CN" altLang="en-US" sz="1100">
                <a:latin typeface="微软雅黑" panose="020B0503020204020204" pitchFamily="34" charset="-122"/>
                <a:ea typeface="微软雅黑" panose="020B0503020204020204" pitchFamily="34" charset="-122"/>
                <a:sym typeface="+mn-ea"/>
              </a:rPr>
              <a:t>Zoological Record (1864-至今)</a:t>
            </a:r>
            <a:endParaRPr lang="zh-CN" altLang="en-US" sz="1100">
              <a:latin typeface="微软雅黑" panose="020B0503020204020204" pitchFamily="34" charset="-122"/>
              <a:ea typeface="微软雅黑" panose="020B0503020204020204" pitchFamily="34" charset="-122"/>
              <a:sym typeface="+mn-ea"/>
            </a:endParaRPr>
          </a:p>
        </p:txBody>
      </p:sp>
      <p:sp>
        <p:nvSpPr>
          <p:cNvPr id="30" name="文本框 29"/>
          <p:cNvSpPr txBox="1"/>
          <p:nvPr/>
        </p:nvSpPr>
        <p:spPr>
          <a:xfrm>
            <a:off x="929922" y="438810"/>
            <a:ext cx="6730304" cy="461665"/>
          </a:xfrm>
          <a:prstGeom prst="rect">
            <a:avLst/>
          </a:prstGeom>
          <a:noFill/>
        </p:spPr>
        <p:txBody>
          <a:bodyPr wrap="none" rtlCol="0">
            <a:spAutoFit/>
          </a:bodyPr>
          <a:lstStyle/>
          <a:p>
            <a:r>
              <a:rPr lang="en-US" altLang="zh-CN" sz="2400" b="1" dirty="0">
                <a:latin typeface="微软雅黑" panose="020B0503020204020204" pitchFamily="34" charset="-122"/>
                <a:ea typeface="微软雅黑" panose="020B0503020204020204" pitchFamily="34" charset="-122"/>
              </a:rPr>
              <a:t>Web</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of</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Science™</a:t>
            </a:r>
            <a:r>
              <a:rPr lang="zh-CN" altLang="en-US" sz="2400" b="1" dirty="0">
                <a:latin typeface="微软雅黑" panose="020B0503020204020204" pitchFamily="34" charset="-122"/>
                <a:ea typeface="微软雅黑" panose="020B0503020204020204" pitchFamily="34" charset="-122"/>
              </a:rPr>
              <a:t> 平台</a:t>
            </a:r>
            <a:r>
              <a:rPr lang="zh-CN" altLang="zh-CN" sz="2400" b="1" dirty="0">
                <a:latin typeface="微软雅黑" panose="020B0503020204020204" pitchFamily="34" charset="-122"/>
                <a:ea typeface="微软雅黑" panose="020B0503020204020204" pitchFamily="34" charset="-122"/>
              </a:rPr>
              <a:t>数据库</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不断更新中</a:t>
            </a:r>
            <a:endParaRPr lang="zh-CN" altLang="zh-CN" sz="2400" b="1" dirty="0">
              <a:latin typeface="微软雅黑" panose="020B0503020204020204" pitchFamily="34" charset="-122"/>
              <a:ea typeface="微软雅黑" panose="020B0503020204020204" pitchFamily="34" charset="-122"/>
            </a:endParaRPr>
          </a:p>
        </p:txBody>
      </p:sp>
      <p:sp>
        <p:nvSpPr>
          <p:cNvPr id="31" name="右大括号 30"/>
          <p:cNvSpPr/>
          <p:nvPr/>
        </p:nvSpPr>
        <p:spPr>
          <a:xfrm>
            <a:off x="7981950" y="1611763"/>
            <a:ext cx="233680" cy="1799590"/>
          </a:xfrm>
          <a:prstGeom prst="rightBrace">
            <a:avLst/>
          </a:prstGeom>
        </p:spPr>
        <p:style>
          <a:lnRef idx="2">
            <a:schemeClr val="accent1"/>
          </a:lnRef>
          <a:fillRef idx="0">
            <a:schemeClr val="accent1"/>
          </a:fillRef>
          <a:effectRef idx="1">
            <a:schemeClr val="accent1"/>
          </a:effectRef>
          <a:fontRef idx="minor">
            <a:schemeClr val="tx1"/>
          </a:fontRef>
        </p:style>
        <p:txBody>
          <a:bodyPr/>
          <a:lstStyle/>
          <a:p>
            <a:endParaRPr lang="zh-CN" altLang="en-US">
              <a:latin typeface="微软雅黑" panose="020B0503020204020204" pitchFamily="34" charset="-122"/>
              <a:ea typeface="微软雅黑" panose="020B0503020204020204" pitchFamily="34" charset="-122"/>
            </a:endParaRPr>
          </a:p>
        </p:txBody>
      </p:sp>
      <p:sp>
        <p:nvSpPr>
          <p:cNvPr id="32" name="文本框 31"/>
          <p:cNvSpPr txBox="1"/>
          <p:nvPr/>
        </p:nvSpPr>
        <p:spPr>
          <a:xfrm>
            <a:off x="8129270" y="2143258"/>
            <a:ext cx="1123912" cy="738664"/>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Web of Science</a:t>
            </a:r>
            <a:r>
              <a:rPr lang="en-US" altLang="zh-CN" sz="1400" b="1"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核心合集</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nvSpPr>
        <p:spPr>
          <a:xfrm>
            <a:off x="989172" y="1052368"/>
            <a:ext cx="6263955" cy="369332"/>
          </a:xfrm>
          <a:prstGeom prst="rect">
            <a:avLst/>
          </a:prstGeom>
        </p:spPr>
        <p:txBody>
          <a:bodyPr wrap="square">
            <a:spAutoFit/>
          </a:bodyPr>
          <a:lstStyle/>
          <a:p>
            <a:pPr algn="ctr"/>
            <a:r>
              <a:rPr lang="zh-CN" altLang="en-US" dirty="0">
                <a:solidFill>
                  <a:srgbClr val="333333"/>
                </a:solidFill>
                <a:latin typeface="微软雅黑" panose="020B0503020204020204" pitchFamily="34" charset="-122"/>
                <a:ea typeface="微软雅黑" panose="020B0503020204020204" pitchFamily="34" charset="-122"/>
              </a:rPr>
              <a:t>设定的检索字段可同时检索所订阅的全部资源</a:t>
            </a:r>
            <a:endParaRPr lang="zh-CN" altLang="en-US" dirty="0">
              <a:latin typeface="微软雅黑" panose="020B0503020204020204" pitchFamily="34" charset="-122"/>
              <a:ea typeface="微软雅黑" panose="020B0503020204020204" pitchFamily="34" charset="-122"/>
            </a:endParaRPr>
          </a:p>
        </p:txBody>
      </p:sp>
      <p:sp>
        <p:nvSpPr>
          <p:cNvPr id="3" name="文本框 2"/>
          <p:cNvSpPr txBox="1"/>
          <p:nvPr/>
        </p:nvSpPr>
        <p:spPr>
          <a:xfrm>
            <a:off x="1940230" y="5874015"/>
            <a:ext cx="1508746" cy="276999"/>
          </a:xfrm>
          <a:prstGeom prst="rect">
            <a:avLst/>
          </a:prstGeom>
          <a:noFill/>
        </p:spPr>
        <p:txBody>
          <a:bodyPr wrap="none" rtlCol="0">
            <a:spAutoFit/>
          </a:bodyPr>
          <a:lstStyle/>
          <a:p>
            <a:r>
              <a:rPr lang="en-US" altLang="zh-CN" sz="1200" dirty="0">
                <a:solidFill>
                  <a:schemeClr val="bg2"/>
                </a:solidFill>
              </a:rPr>
              <a:t>(</a:t>
            </a:r>
            <a:r>
              <a:rPr lang="zh-CN" altLang="en-US" sz="1200" dirty="0">
                <a:solidFill>
                  <a:schemeClr val="bg2"/>
                </a:solidFill>
              </a:rPr>
              <a:t>中国科技核心期刊</a:t>
            </a:r>
            <a:r>
              <a:rPr lang="en-US" altLang="zh-CN" sz="1200" dirty="0">
                <a:solidFill>
                  <a:schemeClr val="bg2"/>
                </a:solidFill>
              </a:rPr>
              <a:t>)</a:t>
            </a:r>
            <a:endParaRPr lang="zh-CN" altLang="en-US" sz="1200" dirty="0">
              <a:solidFill>
                <a:schemeClr val="bg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pic>
        <p:nvPicPr>
          <p:cNvPr id="7" name="Picture 6"/>
          <p:cNvPicPr>
            <a:picLocks noChangeAspect="1"/>
          </p:cNvPicPr>
          <p:nvPr/>
        </p:nvPicPr>
        <p:blipFill>
          <a:blip r:embed="rId1"/>
          <a:stretch>
            <a:fillRect/>
          </a:stretch>
        </p:blipFill>
        <p:spPr>
          <a:xfrm>
            <a:off x="340780" y="554313"/>
            <a:ext cx="8120748" cy="4513051"/>
          </a:xfrm>
          <a:prstGeom prst="rect">
            <a:avLst/>
          </a:prstGeom>
          <a:ln>
            <a:noFill/>
          </a:ln>
          <a:effectLst>
            <a:outerShdw blurRad="292100" dist="139700" dir="2700000" algn="tl" rotWithShape="0">
              <a:srgbClr val="333333">
                <a:alpha val="65000"/>
              </a:srgbClr>
            </a:outerShdw>
          </a:effectLst>
        </p:spPr>
      </p:pic>
      <p:sp>
        <p:nvSpPr>
          <p:cNvPr id="8" name="Oval 7"/>
          <p:cNvSpPr/>
          <p:nvPr/>
        </p:nvSpPr>
        <p:spPr>
          <a:xfrm>
            <a:off x="210154" y="4107539"/>
            <a:ext cx="1067106" cy="182880"/>
          </a:xfrm>
          <a:prstGeom prst="ellipse">
            <a:avLst/>
          </a:prstGeom>
          <a:noFill/>
          <a:ln w="57150">
            <a:solidFill>
              <a:schemeClr val="accent2"/>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Rectangle 8"/>
          <p:cNvSpPr/>
          <p:nvPr/>
        </p:nvSpPr>
        <p:spPr>
          <a:xfrm>
            <a:off x="2530578" y="5421476"/>
            <a:ext cx="3741152" cy="369332"/>
          </a:xfrm>
          <a:prstGeom prst="rect">
            <a:avLst/>
          </a:prstGeom>
        </p:spPr>
        <p:txBody>
          <a:bodyPr wrap="none">
            <a:spAutoFit/>
          </a:bodyPr>
          <a:lstStyle/>
          <a:p>
            <a:r>
              <a:rPr lang="en-US" b="1" dirty="0"/>
              <a:t>http://www.lib.szu.edu.cn/er/scie</a:t>
            </a:r>
            <a:endParaRPr lang="en-US" b="1" dirty="0"/>
          </a:p>
        </p:txBody>
      </p:sp>
      <p:pic>
        <p:nvPicPr>
          <p:cNvPr id="10" name="Picture 9"/>
          <p:cNvPicPr>
            <a:picLocks noChangeAspect="1"/>
          </p:cNvPicPr>
          <p:nvPr/>
        </p:nvPicPr>
        <p:blipFill>
          <a:blip r:embed="rId2"/>
          <a:stretch>
            <a:fillRect/>
          </a:stretch>
        </p:blipFill>
        <p:spPr>
          <a:xfrm>
            <a:off x="123853" y="1503152"/>
            <a:ext cx="8554602" cy="4657423"/>
          </a:xfrm>
          <a:prstGeom prst="rect">
            <a:avLst/>
          </a:prstGeom>
          <a:ln>
            <a:noFill/>
          </a:ln>
          <a:effectLst>
            <a:outerShdw blurRad="292100" dist="139700" dir="2700000" algn="tl" rotWithShape="0">
              <a:srgbClr val="333333">
                <a:alpha val="65000"/>
              </a:srgbClr>
            </a:outerShdw>
          </a:effectLst>
        </p:spPr>
      </p:pic>
      <p:sp>
        <p:nvSpPr>
          <p:cNvPr id="11" name="Oval 10"/>
          <p:cNvSpPr/>
          <p:nvPr/>
        </p:nvSpPr>
        <p:spPr>
          <a:xfrm>
            <a:off x="7705299" y="3399972"/>
            <a:ext cx="1067106" cy="182880"/>
          </a:xfrm>
          <a:prstGeom prst="ellipse">
            <a:avLst/>
          </a:prstGeom>
          <a:noFill/>
          <a:ln w="57150">
            <a:solidFill>
              <a:schemeClr val="accent2"/>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1124071" y="969028"/>
            <a:ext cx="6895857" cy="491994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9"/>
          <p:cNvSpPr/>
          <p:nvPr/>
        </p:nvSpPr>
        <p:spPr>
          <a:xfrm>
            <a:off x="4154697" y="2547037"/>
            <a:ext cx="1135693" cy="1135693"/>
          </a:xfrm>
          <a:prstGeom prst="ellipse">
            <a:avLst/>
          </a:prstGeom>
          <a:solidFill>
            <a:schemeClr val="bg1"/>
          </a:solidFill>
          <a:ln w="190500">
            <a:solidFill>
              <a:srgbClr val="936CDA"/>
            </a:solidFill>
          </a:ln>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图形 5" descr="文档"/>
          <p:cNvPicPr>
            <a:picLocks noChangeAspect="1"/>
          </p:cNvPicPr>
          <p:nvPr/>
        </p:nvPicPr>
        <p:blipFill>
          <a:blip r:embed="rId1"/>
          <a:stretch>
            <a:fillRect/>
          </a:stretch>
        </p:blipFill>
        <p:spPr>
          <a:xfrm>
            <a:off x="4425027" y="2778986"/>
            <a:ext cx="609042" cy="609042"/>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pic>
        <p:nvPicPr>
          <p:cNvPr id="5" name="图形 34" descr="文档"/>
          <p:cNvPicPr>
            <a:picLocks noChangeAspect="1"/>
          </p:cNvPicPr>
          <p:nvPr/>
        </p:nvPicPr>
        <p:blipFill>
          <a:blip r:embed="rId2"/>
          <a:stretch>
            <a:fillRect/>
          </a:stretch>
        </p:blipFill>
        <p:spPr>
          <a:xfrm>
            <a:off x="2229719" y="2817885"/>
            <a:ext cx="609042" cy="609042"/>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6" name="图形 45" descr="文档"/>
          <p:cNvPicPr>
            <a:picLocks noChangeAspect="1"/>
          </p:cNvPicPr>
          <p:nvPr/>
        </p:nvPicPr>
        <p:blipFill>
          <a:blip r:embed="rId3"/>
          <a:stretch>
            <a:fillRect/>
          </a:stretch>
        </p:blipFill>
        <p:spPr>
          <a:xfrm>
            <a:off x="7164722" y="2348899"/>
            <a:ext cx="609042" cy="609042"/>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7" name="图形 46" descr="文档"/>
          <p:cNvPicPr>
            <a:picLocks noChangeAspect="1"/>
          </p:cNvPicPr>
          <p:nvPr/>
        </p:nvPicPr>
        <p:blipFill>
          <a:blip r:embed="rId3"/>
          <a:stretch>
            <a:fillRect/>
          </a:stretch>
        </p:blipFill>
        <p:spPr>
          <a:xfrm>
            <a:off x="6142090" y="1994226"/>
            <a:ext cx="609042" cy="609042"/>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8" name="图形 49" descr="文档"/>
          <p:cNvPicPr>
            <a:picLocks noChangeAspect="1"/>
          </p:cNvPicPr>
          <p:nvPr/>
        </p:nvPicPr>
        <p:blipFill>
          <a:blip r:embed="rId3"/>
          <a:stretch>
            <a:fillRect/>
          </a:stretch>
        </p:blipFill>
        <p:spPr>
          <a:xfrm>
            <a:off x="6193867" y="2778986"/>
            <a:ext cx="612648" cy="61264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9" name="图形 50" descr="文档"/>
          <p:cNvPicPr>
            <a:picLocks noChangeAspect="1"/>
          </p:cNvPicPr>
          <p:nvPr/>
        </p:nvPicPr>
        <p:blipFill>
          <a:blip r:embed="rId2"/>
          <a:stretch>
            <a:fillRect/>
          </a:stretch>
        </p:blipFill>
        <p:spPr>
          <a:xfrm>
            <a:off x="2223570" y="4660432"/>
            <a:ext cx="609042" cy="609042"/>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0" name="图形 55" descr="文档"/>
          <p:cNvPicPr>
            <a:picLocks noChangeAspect="1"/>
          </p:cNvPicPr>
          <p:nvPr/>
        </p:nvPicPr>
        <p:blipFill>
          <a:blip r:embed="rId2"/>
          <a:stretch>
            <a:fillRect/>
          </a:stretch>
        </p:blipFill>
        <p:spPr>
          <a:xfrm>
            <a:off x="1858747" y="4041109"/>
            <a:ext cx="609042" cy="609042"/>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1" name="图形 58" descr="文档"/>
          <p:cNvPicPr>
            <a:picLocks noChangeAspect="1"/>
          </p:cNvPicPr>
          <p:nvPr/>
        </p:nvPicPr>
        <p:blipFill>
          <a:blip r:embed="rId4"/>
          <a:stretch>
            <a:fillRect/>
          </a:stretch>
        </p:blipFill>
        <p:spPr>
          <a:xfrm>
            <a:off x="5012535" y="4919621"/>
            <a:ext cx="609042" cy="609042"/>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2" name="图形 63" descr="文档"/>
          <p:cNvPicPr>
            <a:picLocks noChangeAspect="1"/>
          </p:cNvPicPr>
          <p:nvPr/>
        </p:nvPicPr>
        <p:blipFill>
          <a:blip r:embed="rId2"/>
          <a:stretch>
            <a:fillRect/>
          </a:stretch>
        </p:blipFill>
        <p:spPr>
          <a:xfrm>
            <a:off x="2939495" y="2450778"/>
            <a:ext cx="609042" cy="609042"/>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3" name="图形 64" descr="文档"/>
          <p:cNvPicPr>
            <a:picLocks noChangeAspect="1"/>
          </p:cNvPicPr>
          <p:nvPr/>
        </p:nvPicPr>
        <p:blipFill>
          <a:blip r:embed="rId2"/>
          <a:stretch>
            <a:fillRect/>
          </a:stretch>
        </p:blipFill>
        <p:spPr>
          <a:xfrm>
            <a:off x="1562413" y="3432067"/>
            <a:ext cx="609042" cy="609042"/>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5" name="图形 73" descr="文档"/>
          <p:cNvPicPr>
            <a:picLocks noChangeAspect="1"/>
          </p:cNvPicPr>
          <p:nvPr/>
        </p:nvPicPr>
        <p:blipFill>
          <a:blip r:embed="rId4"/>
          <a:stretch>
            <a:fillRect/>
          </a:stretch>
        </p:blipFill>
        <p:spPr>
          <a:xfrm>
            <a:off x="3853968" y="5010285"/>
            <a:ext cx="609042" cy="609042"/>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6" name="图形 80" descr="文档"/>
          <p:cNvPicPr>
            <a:picLocks noChangeAspect="1"/>
          </p:cNvPicPr>
          <p:nvPr/>
        </p:nvPicPr>
        <p:blipFill>
          <a:blip r:embed="rId3"/>
          <a:stretch>
            <a:fillRect/>
          </a:stretch>
        </p:blipFill>
        <p:spPr>
          <a:xfrm>
            <a:off x="5330647" y="1539663"/>
            <a:ext cx="623578" cy="62357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cxnSp>
        <p:nvCxnSpPr>
          <p:cNvPr id="17" name="直接连接符 2"/>
          <p:cNvCxnSpPr>
            <a:stCxn id="3" idx="2"/>
            <a:endCxn id="12" idx="3"/>
          </p:cNvCxnSpPr>
          <p:nvPr/>
        </p:nvCxnSpPr>
        <p:spPr>
          <a:xfrm flipH="1" flipV="1">
            <a:off x="3548537" y="2755299"/>
            <a:ext cx="606160" cy="359585"/>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18" name="直接连接符 6"/>
          <p:cNvCxnSpPr>
            <a:stCxn id="3" idx="2"/>
            <a:endCxn id="5" idx="3"/>
          </p:cNvCxnSpPr>
          <p:nvPr/>
        </p:nvCxnSpPr>
        <p:spPr>
          <a:xfrm flipH="1">
            <a:off x="2838761" y="3114884"/>
            <a:ext cx="1315936" cy="7522"/>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19" name="直接连接符 10"/>
          <p:cNvCxnSpPr>
            <a:stCxn id="3" idx="2"/>
            <a:endCxn id="10" idx="3"/>
          </p:cNvCxnSpPr>
          <p:nvPr/>
        </p:nvCxnSpPr>
        <p:spPr>
          <a:xfrm flipH="1">
            <a:off x="2467789" y="3114884"/>
            <a:ext cx="1686908" cy="1230746"/>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20" name="直接连接符 13"/>
          <p:cNvCxnSpPr>
            <a:stCxn id="3" idx="2"/>
            <a:endCxn id="9" idx="3"/>
          </p:cNvCxnSpPr>
          <p:nvPr/>
        </p:nvCxnSpPr>
        <p:spPr>
          <a:xfrm flipH="1">
            <a:off x="2832612" y="3114884"/>
            <a:ext cx="1322085" cy="1850069"/>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cxnSp>
        <p:nvCxnSpPr>
          <p:cNvPr id="21" name="直接连接符 15"/>
          <p:cNvCxnSpPr>
            <a:stCxn id="3" idx="2"/>
            <a:endCxn id="13" idx="3"/>
          </p:cNvCxnSpPr>
          <p:nvPr/>
        </p:nvCxnSpPr>
        <p:spPr>
          <a:xfrm flipH="1">
            <a:off x="2171455" y="3114884"/>
            <a:ext cx="1983242" cy="621704"/>
          </a:xfrm>
          <a:prstGeom prst="line">
            <a:avLst/>
          </a:prstGeom>
          <a:ln w="57150">
            <a:solidFill>
              <a:srgbClr val="6ECDE9"/>
            </a:solidFill>
            <a:headEnd type="stealth" w="lg" len="lg"/>
            <a:tailEnd w="lg" len="lg"/>
          </a:ln>
        </p:spPr>
        <p:style>
          <a:lnRef idx="2">
            <a:schemeClr val="accent1"/>
          </a:lnRef>
          <a:fillRef idx="0">
            <a:schemeClr val="accent1"/>
          </a:fillRef>
          <a:effectRef idx="1">
            <a:schemeClr val="accent1"/>
          </a:effectRef>
          <a:fontRef idx="minor">
            <a:schemeClr val="tx1"/>
          </a:fontRef>
        </p:style>
      </p:cxnSp>
      <p:sp>
        <p:nvSpPr>
          <p:cNvPr id="22" name="矩形 16"/>
          <p:cNvSpPr/>
          <p:nvPr/>
        </p:nvSpPr>
        <p:spPr>
          <a:xfrm>
            <a:off x="992118" y="2215307"/>
            <a:ext cx="2139301" cy="584775"/>
          </a:xfrm>
          <a:prstGeom prst="rect">
            <a:avLst/>
          </a:prstGeom>
          <a:noFill/>
        </p:spPr>
        <p:txBody>
          <a:bodyPr wrap="square" lIns="91440" tIns="45720" rIns="91440" bIns="45720" rtlCol="0" anchor="ctr" anchorCtr="1">
            <a:spAutoFit/>
          </a:bodyPr>
          <a:lstStyle/>
          <a:p>
            <a:pPr algn="ctr"/>
            <a:r>
              <a:rPr lang="zh-CN" altLang="en-US" sz="3200" b="1" dirty="0">
                <a:ln w="9525">
                  <a:solidFill>
                    <a:schemeClr val="bg1"/>
                  </a:solidFill>
                  <a:prstDash val="solid"/>
                </a:ln>
                <a:solidFill>
                  <a:srgbClr val="5EBCDF"/>
                </a:solidFill>
                <a:effectLst>
                  <a:outerShdw blurRad="12700" dist="38100" dir="2700000" algn="tl" rotWithShape="0">
                    <a:schemeClr val="bg1">
                      <a:lumMod val="50000"/>
                    </a:schemeClr>
                  </a:outerShdw>
                </a:effectLst>
              </a:rPr>
              <a:t>参考文献</a:t>
            </a:r>
            <a:endParaRPr lang="zh-CN" altLang="en-US" sz="3200" b="1" cap="none" spc="0" dirty="0">
              <a:ln w="9525">
                <a:solidFill>
                  <a:schemeClr val="bg1"/>
                </a:solidFill>
                <a:prstDash val="solid"/>
              </a:ln>
              <a:solidFill>
                <a:srgbClr val="5EBCDF"/>
              </a:solidFill>
              <a:effectLst>
                <a:outerShdw blurRad="12700" dist="38100" dir="2700000" algn="tl" rotWithShape="0">
                  <a:schemeClr val="bg1">
                    <a:lumMod val="50000"/>
                  </a:schemeClr>
                </a:outerShdw>
              </a:effectLst>
            </a:endParaRPr>
          </a:p>
        </p:txBody>
      </p:sp>
      <p:cxnSp>
        <p:nvCxnSpPr>
          <p:cNvPr id="23" name="直接连接符 4"/>
          <p:cNvCxnSpPr>
            <a:stCxn id="3" idx="7"/>
            <a:endCxn id="16" idx="2"/>
          </p:cNvCxnSpPr>
          <p:nvPr/>
        </p:nvCxnSpPr>
        <p:spPr>
          <a:xfrm flipV="1">
            <a:off x="5124072" y="2163241"/>
            <a:ext cx="518364" cy="550114"/>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4" name="直接连接符 11"/>
          <p:cNvCxnSpPr>
            <a:stCxn id="3" idx="7"/>
            <a:endCxn id="7" idx="1"/>
          </p:cNvCxnSpPr>
          <p:nvPr/>
        </p:nvCxnSpPr>
        <p:spPr>
          <a:xfrm flipV="1">
            <a:off x="5124072" y="2298747"/>
            <a:ext cx="1018018" cy="414608"/>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5" name="直接连接符 14"/>
          <p:cNvCxnSpPr>
            <a:stCxn id="3" idx="7"/>
            <a:endCxn id="6" idx="1"/>
          </p:cNvCxnSpPr>
          <p:nvPr/>
        </p:nvCxnSpPr>
        <p:spPr>
          <a:xfrm flipV="1">
            <a:off x="5124072" y="2653420"/>
            <a:ext cx="2040650" cy="59935"/>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6" name="直接连接符 18"/>
          <p:cNvCxnSpPr>
            <a:stCxn id="3" idx="7"/>
            <a:endCxn id="8" idx="1"/>
          </p:cNvCxnSpPr>
          <p:nvPr/>
        </p:nvCxnSpPr>
        <p:spPr>
          <a:xfrm>
            <a:off x="5124072" y="2713355"/>
            <a:ext cx="1069795" cy="371955"/>
          </a:xfrm>
          <a:prstGeom prst="line">
            <a:avLst/>
          </a:prstGeom>
          <a:ln w="57150">
            <a:solidFill>
              <a:srgbClr val="6DCB97"/>
            </a:solidFill>
            <a:tailEnd type="stealth" w="lg" len="lg"/>
          </a:ln>
        </p:spPr>
        <p:style>
          <a:lnRef idx="2">
            <a:schemeClr val="accent1"/>
          </a:lnRef>
          <a:fillRef idx="0">
            <a:schemeClr val="accent1"/>
          </a:fillRef>
          <a:effectRef idx="1">
            <a:schemeClr val="accent1"/>
          </a:effectRef>
          <a:fontRef idx="minor">
            <a:schemeClr val="tx1"/>
          </a:fontRef>
        </p:style>
      </p:cxnSp>
      <p:sp>
        <p:nvSpPr>
          <p:cNvPr id="27" name="矩形 86"/>
          <p:cNvSpPr/>
          <p:nvPr/>
        </p:nvSpPr>
        <p:spPr>
          <a:xfrm>
            <a:off x="5995057" y="1367360"/>
            <a:ext cx="2139301" cy="584775"/>
          </a:xfrm>
          <a:prstGeom prst="rect">
            <a:avLst/>
          </a:prstGeom>
          <a:noFill/>
        </p:spPr>
        <p:txBody>
          <a:bodyPr wrap="square" lIns="91440" tIns="45720" rIns="91440" bIns="45720" rtlCol="0" anchor="ctr" anchorCtr="1">
            <a:spAutoFit/>
          </a:bodyPr>
          <a:lstStyle/>
          <a:p>
            <a:pPr algn="ctr"/>
            <a:r>
              <a:rPr lang="zh-CN" altLang="en-US" sz="3200" b="1" dirty="0">
                <a:ln w="9525">
                  <a:solidFill>
                    <a:schemeClr val="bg1"/>
                  </a:solidFill>
                  <a:prstDash val="solid"/>
                </a:ln>
                <a:solidFill>
                  <a:srgbClr val="61BB8A"/>
                </a:solidFill>
                <a:effectLst>
                  <a:outerShdw blurRad="12700" dist="38100" dir="2700000" algn="tl" rotWithShape="0">
                    <a:schemeClr val="bg1">
                      <a:lumMod val="50000"/>
                    </a:schemeClr>
                  </a:outerShdw>
                </a:effectLst>
              </a:rPr>
              <a:t>施引文献</a:t>
            </a:r>
            <a:endParaRPr lang="zh-CN" altLang="en-US" sz="3200" b="1" cap="none" spc="0" dirty="0">
              <a:ln w="9525">
                <a:solidFill>
                  <a:schemeClr val="bg1"/>
                </a:solidFill>
                <a:prstDash val="solid"/>
              </a:ln>
              <a:solidFill>
                <a:srgbClr val="61BB8A"/>
              </a:solidFill>
              <a:effectLst>
                <a:outerShdw blurRad="12700" dist="38100" dir="2700000" algn="tl" rotWithShape="0">
                  <a:schemeClr val="bg1">
                    <a:lumMod val="50000"/>
                  </a:schemeClr>
                </a:outerShdw>
              </a:effectLst>
            </a:endParaRPr>
          </a:p>
        </p:txBody>
      </p:sp>
      <p:cxnSp>
        <p:nvCxnSpPr>
          <p:cNvPr id="28" name="直接连接符 33"/>
          <p:cNvCxnSpPr>
            <a:stCxn id="9" idx="3"/>
            <a:endCxn id="15" idx="1"/>
          </p:cNvCxnSpPr>
          <p:nvPr/>
        </p:nvCxnSpPr>
        <p:spPr>
          <a:xfrm>
            <a:off x="2832612" y="4964953"/>
            <a:ext cx="1021356" cy="349853"/>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29" name="直接连接符 7"/>
          <p:cNvCxnSpPr>
            <a:stCxn id="10" idx="3"/>
            <a:endCxn id="15" idx="1"/>
          </p:cNvCxnSpPr>
          <p:nvPr/>
        </p:nvCxnSpPr>
        <p:spPr>
          <a:xfrm>
            <a:off x="2467789" y="4345630"/>
            <a:ext cx="1386179" cy="969176"/>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30" name="直接连接符 17"/>
          <p:cNvCxnSpPr>
            <a:stCxn id="5" idx="3"/>
            <a:endCxn id="11" idx="1"/>
          </p:cNvCxnSpPr>
          <p:nvPr/>
        </p:nvCxnSpPr>
        <p:spPr>
          <a:xfrm>
            <a:off x="2838761" y="3122406"/>
            <a:ext cx="2173774" cy="2101736"/>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31" name="直接连接符 24"/>
          <p:cNvCxnSpPr>
            <a:stCxn id="13" idx="3"/>
            <a:endCxn id="11" idx="1"/>
          </p:cNvCxnSpPr>
          <p:nvPr/>
        </p:nvCxnSpPr>
        <p:spPr>
          <a:xfrm>
            <a:off x="2171455" y="3736588"/>
            <a:ext cx="2841080" cy="1487554"/>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33" name="直接连接符 28"/>
          <p:cNvCxnSpPr>
            <a:stCxn id="12" idx="3"/>
            <a:endCxn id="11" idx="1"/>
          </p:cNvCxnSpPr>
          <p:nvPr/>
        </p:nvCxnSpPr>
        <p:spPr>
          <a:xfrm>
            <a:off x="3548537" y="2755299"/>
            <a:ext cx="1463998" cy="2468843"/>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cxnSp>
        <p:nvCxnSpPr>
          <p:cNvPr id="34" name="直接连接符 35"/>
          <p:cNvCxnSpPr>
            <a:stCxn id="5" idx="3"/>
            <a:endCxn id="15" idx="1"/>
          </p:cNvCxnSpPr>
          <p:nvPr/>
        </p:nvCxnSpPr>
        <p:spPr>
          <a:xfrm>
            <a:off x="2838761" y="3122406"/>
            <a:ext cx="1015207" cy="2192400"/>
          </a:xfrm>
          <a:prstGeom prst="line">
            <a:avLst/>
          </a:prstGeom>
          <a:ln w="57150">
            <a:solidFill>
              <a:srgbClr val="CE93E8"/>
            </a:solidFill>
            <a:prstDash val="solid"/>
            <a:tailEnd type="stealth" w="lg" len="lg"/>
          </a:ln>
        </p:spPr>
        <p:style>
          <a:lnRef idx="2">
            <a:schemeClr val="accent1"/>
          </a:lnRef>
          <a:fillRef idx="0">
            <a:schemeClr val="accent1"/>
          </a:fillRef>
          <a:effectRef idx="1">
            <a:schemeClr val="accent1"/>
          </a:effectRef>
          <a:fontRef idx="minor">
            <a:schemeClr val="tx1"/>
          </a:fontRef>
        </p:style>
      </p:cxnSp>
      <p:sp>
        <p:nvSpPr>
          <p:cNvPr id="35" name="箭头: 上下 38"/>
          <p:cNvSpPr/>
          <p:nvPr/>
        </p:nvSpPr>
        <p:spPr>
          <a:xfrm rot="20766032">
            <a:off x="4822938" y="3865676"/>
            <a:ext cx="642344" cy="1066703"/>
          </a:xfrm>
          <a:prstGeom prst="upDownArrow">
            <a:avLst>
              <a:gd name="adj1" fmla="val 48803"/>
              <a:gd name="adj2" fmla="val 50000"/>
            </a:avLst>
          </a:prstGeom>
          <a:solidFill>
            <a:srgbClr val="CE93E8"/>
          </a:solidFill>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6" name="矩形 92"/>
          <p:cNvSpPr/>
          <p:nvPr/>
        </p:nvSpPr>
        <p:spPr>
          <a:xfrm>
            <a:off x="5267686" y="4016697"/>
            <a:ext cx="2128669" cy="584775"/>
          </a:xfrm>
          <a:prstGeom prst="rect">
            <a:avLst/>
          </a:prstGeom>
          <a:noFill/>
        </p:spPr>
        <p:txBody>
          <a:bodyPr wrap="square" lIns="91440" tIns="45720" rIns="91440" bIns="45720" rtlCol="0" anchor="ctr" anchorCtr="1">
            <a:spAutoFit/>
          </a:bodyPr>
          <a:lstStyle/>
          <a:p>
            <a:pPr algn="ctr"/>
            <a:r>
              <a:rPr lang="zh-CN" altLang="en-US" sz="3200" b="1" dirty="0">
                <a:ln w="9525">
                  <a:solidFill>
                    <a:schemeClr val="bg1"/>
                  </a:solidFill>
                  <a:prstDash val="solid"/>
                </a:ln>
                <a:solidFill>
                  <a:srgbClr val="B77ED1"/>
                </a:solidFill>
                <a:effectLst>
                  <a:outerShdw blurRad="12700" dist="38100" dir="2700000" algn="tl" rotWithShape="0">
                    <a:schemeClr val="bg1">
                      <a:lumMod val="50000"/>
                    </a:schemeClr>
                  </a:outerShdw>
                </a:effectLst>
              </a:rPr>
              <a:t>相关记录</a:t>
            </a:r>
            <a:endParaRPr lang="zh-CN" altLang="en-US" sz="3200" b="1" cap="none" spc="0" dirty="0">
              <a:ln w="9525">
                <a:solidFill>
                  <a:schemeClr val="bg1"/>
                </a:solidFill>
                <a:prstDash val="solid"/>
              </a:ln>
              <a:solidFill>
                <a:srgbClr val="B77ED1"/>
              </a:solidFill>
              <a:effectLst>
                <a:outerShdw blurRad="12700" dist="38100" dir="2700000" algn="tl" rotWithShape="0">
                  <a:schemeClr val="bg1">
                    <a:lumMod val="50000"/>
                  </a:schemeClr>
                </a:outerShdw>
              </a:effectLst>
            </a:endParaRPr>
          </a:p>
        </p:txBody>
      </p:sp>
      <p:sp>
        <p:nvSpPr>
          <p:cNvPr id="58" name="文本框 4"/>
          <p:cNvSpPr txBox="1"/>
          <p:nvPr/>
        </p:nvSpPr>
        <p:spPr>
          <a:xfrm>
            <a:off x="2229719" y="793578"/>
            <a:ext cx="2441694" cy="769441"/>
          </a:xfrm>
          <a:prstGeom prst="rect">
            <a:avLst/>
          </a:prstGeom>
          <a:noFill/>
        </p:spPr>
        <p:txBody>
          <a:bodyPr wrap="none" rtlCol="0">
            <a:spAutoFit/>
          </a:bodyPr>
          <a:lstStyle/>
          <a:p>
            <a:r>
              <a:rPr lang="zh-CN" altLang="en-US" sz="4400" b="1" dirty="0"/>
              <a:t>引文索引</a:t>
            </a:r>
            <a:endParaRPr lang="zh-CN" altLang="en-US" sz="44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79824" y="1066015"/>
            <a:ext cx="6372665" cy="4292733"/>
          </a:xfrm>
          <a:prstGeom prst="rect">
            <a:avLst/>
          </a:prstGeom>
          <a:ln>
            <a:noFill/>
          </a:ln>
          <a:effectLst>
            <a:outerShdw blurRad="292100" dist="139700" dir="2700000" algn="tl" rotWithShape="0">
              <a:srgbClr val="333333">
                <a:alpha val="65000"/>
              </a:srgbClr>
            </a:outerShdw>
          </a:effectLst>
        </p:spPr>
      </p:pic>
      <p:grpSp>
        <p:nvGrpSpPr>
          <p:cNvPr id="25" name="Group 24"/>
          <p:cNvGrpSpPr/>
          <p:nvPr/>
        </p:nvGrpSpPr>
        <p:grpSpPr>
          <a:xfrm>
            <a:off x="5373855" y="1155888"/>
            <a:ext cx="3728950" cy="731520"/>
            <a:chOff x="5373855" y="944872"/>
            <a:chExt cx="3728950" cy="731520"/>
          </a:xfrm>
        </p:grpSpPr>
        <p:sp>
          <p:nvSpPr>
            <p:cNvPr id="7" name="矩形 86"/>
            <p:cNvSpPr/>
            <p:nvPr/>
          </p:nvSpPr>
          <p:spPr>
            <a:xfrm>
              <a:off x="6963504" y="1019999"/>
              <a:ext cx="2139301" cy="584775"/>
            </a:xfrm>
            <a:prstGeom prst="rect">
              <a:avLst/>
            </a:prstGeom>
            <a:noFill/>
          </p:spPr>
          <p:txBody>
            <a:bodyPr wrap="square" lIns="91440" tIns="45720" rIns="91440" bIns="45720" rtlCol="0" anchor="ctr" anchorCtr="1">
              <a:spAutoFit/>
            </a:bodyPr>
            <a:lstStyle/>
            <a:p>
              <a:pPr algn="ctr"/>
              <a:r>
                <a:rPr lang="zh-CN" altLang="en-US" sz="3200" b="1" dirty="0">
                  <a:ln w="9525">
                    <a:solidFill>
                      <a:schemeClr val="bg1"/>
                    </a:solidFill>
                    <a:prstDash val="solid"/>
                  </a:ln>
                  <a:solidFill>
                    <a:srgbClr val="61BB8A"/>
                  </a:solidFill>
                  <a:effectLst>
                    <a:outerShdw blurRad="12700" dist="38100" dir="2700000" algn="tl" rotWithShape="0">
                      <a:schemeClr val="bg1">
                        <a:lumMod val="50000"/>
                      </a:schemeClr>
                    </a:outerShdw>
                  </a:effectLst>
                </a:rPr>
                <a:t>施引文献</a:t>
              </a:r>
              <a:endParaRPr lang="zh-CN" altLang="en-US" sz="3200" b="1" cap="none" spc="0" dirty="0">
                <a:ln w="9525">
                  <a:solidFill>
                    <a:schemeClr val="bg1"/>
                  </a:solidFill>
                  <a:prstDash val="solid"/>
                </a:ln>
                <a:solidFill>
                  <a:srgbClr val="61BB8A"/>
                </a:solidFill>
                <a:effectLst>
                  <a:outerShdw blurRad="12700" dist="38100" dir="2700000" algn="tl" rotWithShape="0">
                    <a:schemeClr val="bg1">
                      <a:lumMod val="50000"/>
                    </a:schemeClr>
                  </a:outerShdw>
                </a:effectLst>
              </a:endParaRPr>
            </a:p>
          </p:txBody>
        </p:sp>
        <p:sp>
          <p:nvSpPr>
            <p:cNvPr id="8" name="Rectangle 7"/>
            <p:cNvSpPr/>
            <p:nvPr/>
          </p:nvSpPr>
          <p:spPr>
            <a:xfrm>
              <a:off x="5373855" y="944872"/>
              <a:ext cx="1378632" cy="731520"/>
            </a:xfrm>
            <a:prstGeom prst="rect">
              <a:avLst/>
            </a:prstGeom>
            <a:noFill/>
            <a:ln w="57150">
              <a:solidFill>
                <a:srgbClr val="61BB8A"/>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13" name="Straight Connector 12"/>
            <p:cNvCxnSpPr>
              <a:stCxn id="8" idx="3"/>
            </p:cNvCxnSpPr>
            <p:nvPr/>
          </p:nvCxnSpPr>
          <p:spPr>
            <a:xfrm>
              <a:off x="6752487" y="1310632"/>
              <a:ext cx="450171" cy="0"/>
            </a:xfrm>
            <a:prstGeom prst="line">
              <a:avLst/>
            </a:prstGeom>
            <a:noFill/>
            <a:ln w="57150">
              <a:solidFill>
                <a:srgbClr val="61BB8A"/>
              </a:solidFill>
            </a:ln>
          </p:spPr>
        </p:cxnSp>
      </p:grpSp>
      <p:grpSp>
        <p:nvGrpSpPr>
          <p:cNvPr id="24" name="Group 23"/>
          <p:cNvGrpSpPr/>
          <p:nvPr/>
        </p:nvGrpSpPr>
        <p:grpSpPr>
          <a:xfrm>
            <a:off x="5373855" y="3134758"/>
            <a:ext cx="3770145" cy="584775"/>
            <a:chOff x="5373855" y="2923742"/>
            <a:chExt cx="3770145" cy="584775"/>
          </a:xfrm>
        </p:grpSpPr>
        <p:sp>
          <p:nvSpPr>
            <p:cNvPr id="10" name="矩形 92"/>
            <p:cNvSpPr/>
            <p:nvPr/>
          </p:nvSpPr>
          <p:spPr>
            <a:xfrm>
              <a:off x="7015331" y="2923742"/>
              <a:ext cx="2128669" cy="584775"/>
            </a:xfrm>
            <a:prstGeom prst="rect">
              <a:avLst/>
            </a:prstGeom>
            <a:noFill/>
          </p:spPr>
          <p:txBody>
            <a:bodyPr wrap="square" lIns="91440" tIns="45720" rIns="91440" bIns="45720" rtlCol="0" anchor="ctr" anchorCtr="1">
              <a:spAutoFit/>
            </a:bodyPr>
            <a:lstStyle/>
            <a:p>
              <a:pPr algn="ctr"/>
              <a:r>
                <a:rPr lang="zh-CN" altLang="en-US" sz="3200" b="1" dirty="0">
                  <a:ln w="9525">
                    <a:solidFill>
                      <a:schemeClr val="bg1"/>
                    </a:solidFill>
                    <a:prstDash val="solid"/>
                  </a:ln>
                  <a:solidFill>
                    <a:srgbClr val="B77ED1"/>
                  </a:solidFill>
                  <a:effectLst>
                    <a:outerShdw blurRad="12700" dist="38100" dir="2700000" algn="tl" rotWithShape="0">
                      <a:schemeClr val="bg1">
                        <a:lumMod val="50000"/>
                      </a:schemeClr>
                    </a:outerShdw>
                  </a:effectLst>
                </a:rPr>
                <a:t>相关记录</a:t>
              </a:r>
              <a:endParaRPr lang="zh-CN" altLang="en-US" sz="3200" b="1" cap="none" spc="0" dirty="0">
                <a:ln w="9525">
                  <a:solidFill>
                    <a:schemeClr val="bg1"/>
                  </a:solidFill>
                  <a:prstDash val="solid"/>
                </a:ln>
                <a:solidFill>
                  <a:srgbClr val="B77ED1"/>
                </a:solidFill>
                <a:effectLst>
                  <a:outerShdw blurRad="12700" dist="38100" dir="2700000" algn="tl" rotWithShape="0">
                    <a:schemeClr val="bg1">
                      <a:lumMod val="50000"/>
                    </a:schemeClr>
                  </a:outerShdw>
                </a:effectLst>
              </a:endParaRPr>
            </a:p>
          </p:txBody>
        </p:sp>
        <p:sp>
          <p:nvSpPr>
            <p:cNvPr id="11" name="Rectangle 10"/>
            <p:cNvSpPr/>
            <p:nvPr/>
          </p:nvSpPr>
          <p:spPr>
            <a:xfrm>
              <a:off x="5373855" y="2923742"/>
              <a:ext cx="1378632" cy="274320"/>
            </a:xfrm>
            <a:prstGeom prst="rect">
              <a:avLst/>
            </a:prstGeom>
            <a:noFill/>
            <a:ln w="57150">
              <a:solidFill>
                <a:srgbClr val="B77ED1"/>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14" name="Straight Connector 13"/>
            <p:cNvCxnSpPr>
              <a:stCxn id="11" idx="3"/>
            </p:cNvCxnSpPr>
            <p:nvPr/>
          </p:nvCxnSpPr>
          <p:spPr>
            <a:xfrm>
              <a:off x="6752487" y="3060902"/>
              <a:ext cx="450171" cy="155227"/>
            </a:xfrm>
            <a:prstGeom prst="line">
              <a:avLst/>
            </a:prstGeom>
            <a:noFill/>
            <a:ln w="57150">
              <a:solidFill>
                <a:srgbClr val="B77ED1"/>
              </a:solidFill>
            </a:ln>
          </p:spPr>
        </p:cxnSp>
      </p:grpSp>
      <p:grpSp>
        <p:nvGrpSpPr>
          <p:cNvPr id="23" name="Group 22"/>
          <p:cNvGrpSpPr/>
          <p:nvPr/>
        </p:nvGrpSpPr>
        <p:grpSpPr>
          <a:xfrm>
            <a:off x="5373857" y="2381643"/>
            <a:ext cx="3728947" cy="642911"/>
            <a:chOff x="5373857" y="2170627"/>
            <a:chExt cx="3728947" cy="642911"/>
          </a:xfrm>
        </p:grpSpPr>
        <p:sp>
          <p:nvSpPr>
            <p:cNvPr id="4" name="矩形 16"/>
            <p:cNvSpPr/>
            <p:nvPr/>
          </p:nvSpPr>
          <p:spPr>
            <a:xfrm>
              <a:off x="6963503" y="2170627"/>
              <a:ext cx="2139301" cy="584775"/>
            </a:xfrm>
            <a:prstGeom prst="rect">
              <a:avLst/>
            </a:prstGeom>
            <a:noFill/>
          </p:spPr>
          <p:txBody>
            <a:bodyPr wrap="square" lIns="91440" tIns="45720" rIns="91440" bIns="45720" rtlCol="0" anchor="ctr" anchorCtr="1">
              <a:spAutoFit/>
            </a:bodyPr>
            <a:lstStyle/>
            <a:p>
              <a:pPr algn="ctr"/>
              <a:r>
                <a:rPr lang="zh-CN" altLang="en-US" sz="3200" b="1" dirty="0">
                  <a:ln w="9525">
                    <a:solidFill>
                      <a:schemeClr val="bg1"/>
                    </a:solidFill>
                    <a:prstDash val="solid"/>
                  </a:ln>
                  <a:solidFill>
                    <a:srgbClr val="5EBCDF"/>
                  </a:solidFill>
                  <a:effectLst>
                    <a:outerShdw blurRad="12700" dist="38100" dir="2700000" algn="tl" rotWithShape="0">
                      <a:schemeClr val="bg1">
                        <a:lumMod val="50000"/>
                      </a:schemeClr>
                    </a:outerShdw>
                  </a:effectLst>
                </a:rPr>
                <a:t>参考文献</a:t>
              </a:r>
              <a:endParaRPr lang="zh-CN" altLang="en-US" sz="3200" b="1" cap="none" spc="0" dirty="0">
                <a:ln w="9525">
                  <a:solidFill>
                    <a:schemeClr val="bg1"/>
                  </a:solidFill>
                  <a:prstDash val="solid"/>
                </a:ln>
                <a:solidFill>
                  <a:srgbClr val="5EBCDF"/>
                </a:solidFill>
                <a:effectLst>
                  <a:outerShdw blurRad="12700" dist="38100" dir="2700000" algn="tl" rotWithShape="0">
                    <a:schemeClr val="bg1">
                      <a:lumMod val="50000"/>
                    </a:schemeClr>
                  </a:outerShdw>
                </a:effectLst>
              </a:endParaRPr>
            </a:p>
          </p:txBody>
        </p:sp>
        <p:sp>
          <p:nvSpPr>
            <p:cNvPr id="5" name="Rectangle 4"/>
            <p:cNvSpPr/>
            <p:nvPr/>
          </p:nvSpPr>
          <p:spPr>
            <a:xfrm>
              <a:off x="5373857" y="2518116"/>
              <a:ext cx="1378632" cy="295422"/>
            </a:xfrm>
            <a:prstGeom prst="rect">
              <a:avLst/>
            </a:prstGeom>
            <a:noFill/>
            <a:ln w="57150">
              <a:solidFill>
                <a:srgbClr val="5EBCDF"/>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17" name="Straight Connector 16"/>
            <p:cNvCxnSpPr>
              <a:stCxn id="5" idx="3"/>
            </p:cNvCxnSpPr>
            <p:nvPr/>
          </p:nvCxnSpPr>
          <p:spPr>
            <a:xfrm flipV="1">
              <a:off x="6752489" y="2458911"/>
              <a:ext cx="450169" cy="206916"/>
            </a:xfrm>
            <a:prstGeom prst="line">
              <a:avLst/>
            </a:prstGeom>
            <a:noFill/>
            <a:ln w="57150">
              <a:solidFill>
                <a:srgbClr val="5EBCDF"/>
              </a:solidFill>
            </a:ln>
          </p:spPr>
        </p:cxnSp>
      </p:grpSp>
      <p:pic>
        <p:nvPicPr>
          <p:cNvPr id="26" name="Picture 25"/>
          <p:cNvPicPr>
            <a:picLocks noChangeAspect="1"/>
          </p:cNvPicPr>
          <p:nvPr/>
        </p:nvPicPr>
        <p:blipFill>
          <a:blip r:embed="rId2"/>
          <a:stretch>
            <a:fillRect/>
          </a:stretch>
        </p:blipFill>
        <p:spPr>
          <a:xfrm>
            <a:off x="2391513" y="4472236"/>
            <a:ext cx="6372663" cy="1669031"/>
          </a:xfrm>
          <a:prstGeom prst="rect">
            <a:avLst/>
          </a:prstGeom>
          <a:ln w="38100">
            <a:solidFill>
              <a:srgbClr val="B77ED1"/>
            </a:solidFill>
          </a:ln>
        </p:spPr>
      </p:pic>
      <p:grpSp>
        <p:nvGrpSpPr>
          <p:cNvPr id="2" name="Group 1"/>
          <p:cNvGrpSpPr/>
          <p:nvPr/>
        </p:nvGrpSpPr>
        <p:grpSpPr>
          <a:xfrm>
            <a:off x="7331860" y="3719533"/>
            <a:ext cx="1378632" cy="2250661"/>
            <a:chOff x="7331860" y="3719533"/>
            <a:chExt cx="1378632" cy="2250661"/>
          </a:xfrm>
        </p:grpSpPr>
        <p:sp>
          <p:nvSpPr>
            <p:cNvPr id="27" name="Rectangle 26"/>
            <p:cNvSpPr/>
            <p:nvPr/>
          </p:nvSpPr>
          <p:spPr>
            <a:xfrm>
              <a:off x="7331860" y="5604434"/>
              <a:ext cx="1378632" cy="365760"/>
            </a:xfrm>
            <a:prstGeom prst="rect">
              <a:avLst/>
            </a:prstGeom>
            <a:noFill/>
            <a:ln w="57150">
              <a:solidFill>
                <a:srgbClr val="B77ED1"/>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29" name="Straight Connector 28"/>
            <p:cNvCxnSpPr>
              <a:stCxn id="10" idx="2"/>
              <a:endCxn id="27" idx="0"/>
            </p:cNvCxnSpPr>
            <p:nvPr/>
          </p:nvCxnSpPr>
          <p:spPr>
            <a:xfrm flipH="1">
              <a:off x="8021176" y="3719533"/>
              <a:ext cx="58490" cy="1884901"/>
            </a:xfrm>
            <a:prstGeom prst="line">
              <a:avLst/>
            </a:prstGeom>
            <a:noFill/>
            <a:ln w="57150">
              <a:solidFill>
                <a:srgbClr val="B77ED1"/>
              </a:solidFill>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sz="2400" kern="0" dirty="0">
                <a:latin typeface="微软雅黑" panose="020B0503020204020204" pitchFamily="34" charset="-122"/>
                <a:ea typeface="微软雅黑" panose="020B0503020204020204" pitchFamily="34" charset="-122"/>
              </a:rPr>
              <a:t>引文与科研规律的紧密关系</a:t>
            </a:r>
            <a:r>
              <a:rPr lang="en-US" altLang="zh-CN" sz="2400" kern="0" dirty="0">
                <a:latin typeface="微软雅黑" panose="020B0503020204020204" pitchFamily="34" charset="-122"/>
                <a:ea typeface="微软雅黑" panose="020B0503020204020204" pitchFamily="34" charset="-122"/>
              </a:rPr>
              <a:t>——</a:t>
            </a:r>
            <a:r>
              <a:rPr lang="zh-CN" altLang="en-US" sz="2400" kern="0" dirty="0">
                <a:latin typeface="微软雅黑" panose="020B0503020204020204" pitchFamily="34" charset="-122"/>
                <a:ea typeface="微软雅黑" panose="020B0503020204020204" pitchFamily="34" charset="-122"/>
              </a:rPr>
              <a:t>引文桂冠奖</a:t>
            </a:r>
            <a:endParaRPr lang="en-US" sz="2400" dirty="0"/>
          </a:p>
        </p:txBody>
      </p:sp>
      <p:sp>
        <p:nvSpPr>
          <p:cNvPr id="5" name="Rectangle 3"/>
          <p:cNvSpPr txBox="1">
            <a:spLocks noChangeArrowheads="1"/>
          </p:cNvSpPr>
          <p:nvPr/>
        </p:nvSpPr>
        <p:spPr bwMode="auto">
          <a:xfrm>
            <a:off x="205992" y="2313207"/>
            <a:ext cx="8532813" cy="3049517"/>
          </a:xfrm>
          <a:prstGeom prst="rect">
            <a:avLst/>
          </a:prstGeom>
          <a:noFill/>
          <a:ln w="9525">
            <a:noFill/>
            <a:miter lim="800000"/>
          </a:ln>
        </p:spPr>
        <p:txBody>
          <a:bodyPr vert="horz" wrap="square" lIns="0" tIns="0" rIns="182880" bIns="0" numCol="1" rtlCol="0" anchor="t" anchorCtr="0" compatLnSpc="1"/>
          <a:lstStyle/>
          <a:p>
            <a:pPr marL="228600" marR="0" lvl="0" indent="-228600" algn="l" defTabSz="914400" rtl="0" eaLnBrk="0" fontAlgn="base" latinLnBrk="0" hangingPunct="0">
              <a:lnSpc>
                <a:spcPct val="150000"/>
              </a:lnSpc>
              <a:spcBef>
                <a:spcPct val="50000"/>
              </a:spcBef>
              <a:spcAft>
                <a:spcPct val="0"/>
              </a:spcAft>
              <a:buClr>
                <a:schemeClr val="tx2"/>
              </a:buClr>
              <a:buSzTx/>
              <a:defRPr/>
            </a:pPr>
            <a:r>
              <a:rPr kumimoji="0" lang="en-US" altLang="zh-CN" sz="16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	2017</a:t>
            </a:r>
            <a:r>
              <a:rPr kumimoji="0" lang="zh-CN" altLang="en-US" sz="16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年生理学或医学、物理学、化学和经济学四项诺贝尔奖的</a:t>
            </a:r>
            <a:r>
              <a:rPr kumimoji="0" lang="en-US" altLang="zh-CN" sz="2400" b="1" i="0" u="none" strike="noStrike" kern="0" cap="none" spc="0" normalizeH="0" baseline="0" noProof="0" dirty="0">
                <a:ln>
                  <a:noFill/>
                </a:ln>
                <a:solidFill>
                  <a:srgbClr val="1AC604"/>
                </a:solidFill>
                <a:effectLst/>
                <a:uLnTx/>
                <a:uFillTx/>
                <a:latin typeface="+mn-ea"/>
              </a:rPr>
              <a:t>10</a:t>
            </a:r>
            <a:r>
              <a:rPr kumimoji="0" lang="zh-CN" altLang="en-US" sz="16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位获奖人中，来自两个领域的</a:t>
            </a:r>
            <a:r>
              <a:rPr lang="en-US" altLang="zh-CN" sz="2400" b="1" kern="0" dirty="0">
                <a:solidFill>
                  <a:srgbClr val="1AC604"/>
                </a:solidFill>
                <a:latin typeface="+mn-ea"/>
              </a:rPr>
              <a:t>3</a:t>
            </a:r>
            <a:r>
              <a:rPr kumimoji="0" lang="zh-CN" altLang="en-US" sz="16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位科学家曾获引文桂冠奖</a:t>
            </a:r>
            <a:endParaRPr kumimoji="0" lang="en-US" altLang="zh-CN" sz="16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228600" indent="-228600" eaLnBrk="0" hangingPunct="0">
              <a:lnSpc>
                <a:spcPct val="150000"/>
              </a:lnSpc>
              <a:spcBef>
                <a:spcPct val="50000"/>
              </a:spcBef>
              <a:buClr>
                <a:schemeClr val="tx2"/>
              </a:buClr>
              <a:buFontTx/>
              <a:buChar char="•"/>
              <a:defRPr/>
            </a:pPr>
            <a:r>
              <a:rPr kumimoji="0" lang="zh-CN" altLang="zh-CN"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诺贝尔</a:t>
            </a:r>
            <a:r>
              <a:rPr kumimoji="0" lang="zh-CN" altLang="en-US"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物理</a:t>
            </a:r>
            <a:r>
              <a:rPr kumimoji="0" lang="zh-CN" altLang="zh-CN"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学奖</a:t>
            </a:r>
            <a:r>
              <a:rPr kumimoji="0" lang="zh-CN" altLang="en-US"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得主之一：</a:t>
            </a:r>
            <a:r>
              <a:rPr kumimoji="0" lang="en-US" altLang="zh-CN"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Rainer Weiss</a:t>
            </a:r>
            <a:r>
              <a:rPr kumimoji="0" lang="zh-CN" altLang="en-US"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（麻省理工学院）</a:t>
            </a:r>
            <a:r>
              <a:rPr kumimoji="0" lang="zh-CN" altLang="zh-CN"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en-US" altLang="zh-CN"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2016</a:t>
            </a:r>
            <a:r>
              <a:rPr kumimoji="0" lang="zh-CN" altLang="zh-CN"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年</a:t>
            </a:r>
            <a:r>
              <a:rPr kumimoji="0" lang="zh-CN" altLang="en-US"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引文桂冠奖得主</a:t>
            </a:r>
            <a:r>
              <a:rPr lang="zh-CN" altLang="en-US" sz="1400" kern="0" dirty="0">
                <a:solidFill>
                  <a:srgbClr val="000000"/>
                </a:solidFill>
                <a:latin typeface="微软雅黑" panose="020B0503020204020204" pitchFamily="34" charset="-122"/>
                <a:ea typeface="微软雅黑" panose="020B0503020204020204" pitchFamily="34" charset="-122"/>
              </a:rPr>
              <a:t>；</a:t>
            </a:r>
            <a:endParaRPr kumimoji="0" lang="zh-CN" altLang="zh-CN"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228600" indent="-228600" eaLnBrk="0" hangingPunct="0">
              <a:lnSpc>
                <a:spcPct val="150000"/>
              </a:lnSpc>
              <a:spcBef>
                <a:spcPct val="50000"/>
              </a:spcBef>
              <a:buClr>
                <a:schemeClr val="tx2"/>
              </a:buClr>
              <a:buFontTx/>
              <a:buChar char="•"/>
              <a:defRPr/>
            </a:pPr>
            <a:r>
              <a:rPr kumimoji="0" lang="zh-CN" altLang="zh-CN"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诺贝尔</a:t>
            </a:r>
            <a:r>
              <a:rPr lang="zh-CN" altLang="en-US" sz="1400" kern="0" noProof="0" dirty="0">
                <a:solidFill>
                  <a:srgbClr val="000000"/>
                </a:solidFill>
                <a:latin typeface="微软雅黑" panose="020B0503020204020204" pitchFamily="34" charset="-122"/>
                <a:ea typeface="微软雅黑" panose="020B0503020204020204" pitchFamily="34" charset="-122"/>
              </a:rPr>
              <a:t>物理</a:t>
            </a:r>
            <a:r>
              <a:rPr lang="zh-CN" altLang="en-US" sz="1400" kern="0" dirty="0">
                <a:solidFill>
                  <a:srgbClr val="000000"/>
                </a:solidFill>
                <a:latin typeface="微软雅黑" panose="020B0503020204020204" pitchFamily="34" charset="-122"/>
                <a:ea typeface="微软雅黑" panose="020B0503020204020204" pitchFamily="34" charset="-122"/>
              </a:rPr>
              <a:t>学</a:t>
            </a:r>
            <a:r>
              <a:rPr kumimoji="0" lang="zh-CN" altLang="zh-CN"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奖得主</a:t>
            </a:r>
            <a:r>
              <a:rPr kumimoji="0" lang="zh-CN" altLang="en-US"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之一</a:t>
            </a:r>
            <a:r>
              <a:rPr kumimoji="0" lang="zh-CN" altLang="zh-CN"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en-US" altLang="zh-CN" sz="140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Arial" panose="020B0604020202020204" pitchFamily="34" charset="0"/>
              </a:rPr>
              <a:t>Kip S. Thorne</a:t>
            </a:r>
            <a:r>
              <a:rPr kumimoji="0" lang="zh-CN" altLang="en-US" sz="140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Arial" panose="020B0604020202020204" pitchFamily="34" charset="0"/>
              </a:rPr>
              <a:t>（加州理工学院）</a:t>
            </a:r>
            <a:r>
              <a:rPr kumimoji="0" lang="zh-CN" altLang="zh-CN"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lang="en-US" altLang="zh-CN" sz="1400" kern="0" dirty="0">
                <a:solidFill>
                  <a:srgbClr val="000000"/>
                </a:solidFill>
                <a:latin typeface="微软雅黑" panose="020B0503020204020204" pitchFamily="34" charset="-122"/>
                <a:ea typeface="微软雅黑" panose="020B0503020204020204" pitchFamily="34" charset="-122"/>
              </a:rPr>
              <a:t>2016</a:t>
            </a:r>
            <a:r>
              <a:rPr lang="zh-CN" altLang="zh-CN" sz="1400" kern="0" dirty="0">
                <a:solidFill>
                  <a:srgbClr val="000000"/>
                </a:solidFill>
                <a:latin typeface="微软雅黑" panose="020B0503020204020204" pitchFamily="34" charset="-122"/>
                <a:ea typeface="微软雅黑" panose="020B0503020204020204" pitchFamily="34" charset="-122"/>
              </a:rPr>
              <a:t>年</a:t>
            </a:r>
            <a:r>
              <a:rPr lang="zh-CN" altLang="en-US" sz="1400" kern="0" dirty="0">
                <a:solidFill>
                  <a:srgbClr val="000000"/>
                </a:solidFill>
                <a:latin typeface="微软雅黑" panose="020B0503020204020204" pitchFamily="34" charset="-122"/>
                <a:ea typeface="微软雅黑" panose="020B0503020204020204" pitchFamily="34" charset="-122"/>
              </a:rPr>
              <a:t>引文桂冠奖得主；</a:t>
            </a:r>
            <a:endParaRPr kumimoji="0" lang="zh-CN" altLang="zh-CN"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228600" indent="-228600" eaLnBrk="0" hangingPunct="0">
              <a:lnSpc>
                <a:spcPct val="150000"/>
              </a:lnSpc>
              <a:spcBef>
                <a:spcPct val="50000"/>
              </a:spcBef>
              <a:buClr>
                <a:schemeClr val="tx2"/>
              </a:buClr>
              <a:buFontTx/>
              <a:buChar char="•"/>
              <a:defRPr/>
            </a:pPr>
            <a:r>
              <a:rPr kumimoji="0" lang="zh-CN" altLang="zh-CN"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诺贝尔</a:t>
            </a:r>
            <a:r>
              <a:rPr kumimoji="0" lang="zh-CN" altLang="en-US"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经济学</a:t>
            </a:r>
            <a:r>
              <a:rPr kumimoji="0" lang="zh-CN" altLang="zh-CN" sz="14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奖得主：</a:t>
            </a:r>
            <a:r>
              <a:rPr kumimoji="0" lang="en-US" altLang="zh-CN" sz="140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Arial" panose="020B0604020202020204" pitchFamily="34" charset="0"/>
              </a:rPr>
              <a:t>Richard H. Thaler</a:t>
            </a:r>
            <a:r>
              <a:rPr lang="zh-CN" altLang="en-US" sz="1400" kern="0" dirty="0">
                <a:solidFill>
                  <a:srgbClr val="000000"/>
                </a:solidFill>
                <a:latin typeface="Arial" panose="020B0604020202020204" pitchFamily="34" charset="0"/>
                <a:ea typeface="微软雅黑" panose="020B0503020204020204" pitchFamily="34" charset="-122"/>
                <a:cs typeface="Arial" panose="020B0604020202020204" pitchFamily="34" charset="0"/>
              </a:rPr>
              <a:t>（芝加哥大学）</a:t>
            </a:r>
            <a:r>
              <a:rPr lang="zh-CN" altLang="en-US" sz="1400" kern="0" dirty="0">
                <a:solidFill>
                  <a:srgbClr val="000000"/>
                </a:solidFill>
                <a:latin typeface="微软雅黑" panose="020B0503020204020204" pitchFamily="34" charset="-122"/>
                <a:ea typeface="微软雅黑" panose="020B0503020204020204" pitchFamily="34" charset="-122"/>
              </a:rPr>
              <a:t>，</a:t>
            </a:r>
            <a:r>
              <a:rPr lang="en-US" altLang="zh-CN" sz="1400" kern="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2002</a:t>
            </a:r>
            <a:r>
              <a:rPr lang="zh-CN" altLang="zh-CN" sz="1400" kern="0" dirty="0">
                <a:solidFill>
                  <a:srgbClr val="000000"/>
                </a:solidFill>
                <a:latin typeface="微软雅黑" panose="020B0503020204020204" pitchFamily="34" charset="-122"/>
                <a:ea typeface="微软雅黑" panose="020B0503020204020204" pitchFamily="34" charset="-122"/>
              </a:rPr>
              <a:t>年</a:t>
            </a:r>
            <a:r>
              <a:rPr lang="zh-CN" altLang="en-US" sz="1400" kern="0" dirty="0">
                <a:solidFill>
                  <a:srgbClr val="000000"/>
                </a:solidFill>
                <a:latin typeface="微软雅黑" panose="020B0503020204020204" pitchFamily="34" charset="-122"/>
                <a:ea typeface="微软雅黑" panose="020B0503020204020204" pitchFamily="34" charset="-122"/>
              </a:rPr>
              <a:t>引文桂冠奖得主</a:t>
            </a:r>
            <a:r>
              <a:rPr lang="zh-CN" altLang="en-US" sz="1600" kern="0" dirty="0">
                <a:solidFill>
                  <a:srgbClr val="000000"/>
                </a:solidFill>
                <a:latin typeface="微软雅黑" panose="020B0503020204020204" pitchFamily="34" charset="-122"/>
                <a:ea typeface="微软雅黑" panose="020B0503020204020204" pitchFamily="34" charset="-122"/>
              </a:rPr>
              <a:t>。</a:t>
            </a:r>
            <a:endParaRPr kumimoji="0" lang="zh-CN" altLang="zh-CN" sz="160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 name="Rectangle 5"/>
          <p:cNvSpPr/>
          <p:nvPr/>
        </p:nvSpPr>
        <p:spPr>
          <a:xfrm>
            <a:off x="420163" y="5155341"/>
            <a:ext cx="8403772" cy="461665"/>
          </a:xfrm>
          <a:prstGeom prst="rect">
            <a:avLst/>
          </a:prstGeom>
        </p:spPr>
        <p:txBody>
          <a:bodyPr wrap="square">
            <a:spAutoFit/>
          </a:bodyPr>
          <a:lstStyle/>
          <a:p>
            <a:pPr marL="228600" lvl="0" indent="-228600" eaLnBrk="0" hangingPunct="0">
              <a:spcBef>
                <a:spcPct val="50000"/>
              </a:spcBef>
              <a:buClr>
                <a:schemeClr val="tx2"/>
              </a:buClr>
              <a:defRPr/>
            </a:pPr>
            <a:r>
              <a:rPr lang="en-US" altLang="zh-CN" sz="1600" b="1" kern="0" dirty="0">
                <a:solidFill>
                  <a:srgbClr val="000000"/>
                </a:solidFill>
                <a:latin typeface="微软雅黑" panose="020B0503020204020204" pitchFamily="34" charset="-122"/>
                <a:ea typeface="微软雅黑" panose="020B0503020204020204" pitchFamily="34" charset="-122"/>
              </a:rPr>
              <a:t>2002-2017</a:t>
            </a:r>
            <a:r>
              <a:rPr lang="zh-CN" altLang="en-US" sz="1600" b="1" kern="0" dirty="0">
                <a:solidFill>
                  <a:srgbClr val="000000"/>
                </a:solidFill>
                <a:latin typeface="微软雅黑" panose="020B0503020204020204" pitchFamily="34" charset="-122"/>
                <a:ea typeface="微软雅黑" panose="020B0503020204020204" pitchFamily="34" charset="-122"/>
              </a:rPr>
              <a:t>年，引文桂冠奖已成功预测</a:t>
            </a:r>
            <a:r>
              <a:rPr lang="en-US" altLang="zh-CN" sz="2400" b="1" kern="0" dirty="0">
                <a:solidFill>
                  <a:srgbClr val="1AC604"/>
                </a:solidFill>
                <a:latin typeface="+mn-ea"/>
              </a:rPr>
              <a:t>46</a:t>
            </a:r>
            <a:r>
              <a:rPr lang="zh-CN" altLang="en-US" sz="1600" b="1" kern="0" dirty="0">
                <a:solidFill>
                  <a:srgbClr val="000000"/>
                </a:solidFill>
                <a:latin typeface="微软雅黑" panose="020B0503020204020204" pitchFamily="34" charset="-122"/>
                <a:ea typeface="微软雅黑" panose="020B0503020204020204" pitchFamily="34" charset="-122"/>
              </a:rPr>
              <a:t>位诺贝尔奖得主</a:t>
            </a:r>
            <a:endParaRPr lang="en-US" altLang="zh-CN" sz="1600" b="1" kern="0" dirty="0">
              <a:solidFill>
                <a:srgbClr val="000000"/>
              </a:solidFill>
              <a:latin typeface="微软雅黑" panose="020B0503020204020204" pitchFamily="34" charset="-122"/>
              <a:ea typeface="微软雅黑" panose="020B0503020204020204" pitchFamily="34" charset="-122"/>
            </a:endParaRPr>
          </a:p>
        </p:txBody>
      </p:sp>
      <p:sp>
        <p:nvSpPr>
          <p:cNvPr id="7" name="Rectangle 6"/>
          <p:cNvSpPr/>
          <p:nvPr/>
        </p:nvSpPr>
        <p:spPr>
          <a:xfrm>
            <a:off x="119271" y="1105129"/>
            <a:ext cx="8599718" cy="787523"/>
          </a:xfrm>
          <a:prstGeom prst="rect">
            <a:avLst/>
          </a:prstGeom>
        </p:spPr>
        <p:txBody>
          <a:bodyPr wrap="square">
            <a:spAutoFit/>
          </a:bodyPr>
          <a:lstStyle/>
          <a:p>
            <a:pPr marL="228600" lvl="0" indent="-228600" eaLnBrk="0" hangingPunct="0">
              <a:lnSpc>
                <a:spcPct val="150000"/>
              </a:lnSpc>
              <a:spcBef>
                <a:spcPct val="50000"/>
              </a:spcBef>
              <a:buClr>
                <a:schemeClr val="tx2"/>
              </a:buClr>
              <a:defRPr/>
            </a:pPr>
            <a:r>
              <a:rPr lang="en-US" altLang="zh-CN" sz="1600" b="1" kern="0" dirty="0">
                <a:solidFill>
                  <a:srgbClr val="000000"/>
                </a:solidFill>
                <a:latin typeface="微软雅黑" panose="020B0503020204020204" pitchFamily="34" charset="-122"/>
                <a:ea typeface="微软雅黑" panose="020B0503020204020204" pitchFamily="34" charset="-122"/>
              </a:rPr>
              <a:t>	</a:t>
            </a:r>
            <a:r>
              <a:rPr lang="zh-CN" altLang="en-US" sz="1600" b="1" kern="0" dirty="0">
                <a:solidFill>
                  <a:srgbClr val="000000"/>
                </a:solidFill>
                <a:latin typeface="微软雅黑" panose="020B0503020204020204" pitchFamily="34" charset="-122"/>
                <a:ea typeface="微软雅黑" panose="020B0503020204020204" pitchFamily="34" charset="-122"/>
              </a:rPr>
              <a:t>引文桂冠奖</a:t>
            </a:r>
            <a:r>
              <a:rPr lang="zh-CN" altLang="en-US" sz="1600" dirty="0">
                <a:latin typeface="微软雅黑" panose="020B0503020204020204" pitchFamily="34" charset="-122"/>
                <a:ea typeface="微软雅黑" panose="020B0503020204020204" pitchFamily="34" charset="-122"/>
              </a:rPr>
              <a:t>：</a:t>
            </a:r>
            <a:r>
              <a:rPr lang="zh-CN" altLang="en-US" sz="1600" kern="0" dirty="0">
                <a:solidFill>
                  <a:srgbClr val="000000"/>
                </a:solidFill>
                <a:latin typeface="微软雅黑" panose="020B0503020204020204" pitchFamily="34" charset="-122"/>
                <a:ea typeface="微软雅黑" panose="020B0503020204020204" pitchFamily="34" charset="-122"/>
              </a:rPr>
              <a:t>基于</a:t>
            </a:r>
            <a:r>
              <a:rPr lang="en-US" altLang="zh-CN" sz="1600" b="1" kern="0" dirty="0">
                <a:solidFill>
                  <a:schemeClr val="accent2"/>
                </a:solidFill>
                <a:latin typeface="微软雅黑" panose="020B0503020204020204" pitchFamily="34" charset="-122"/>
                <a:ea typeface="微软雅黑" panose="020B0503020204020204" pitchFamily="34" charset="-122"/>
              </a:rPr>
              <a:t>Web of Science</a:t>
            </a:r>
            <a:r>
              <a:rPr lang="zh-CN" altLang="en-US" sz="1600" b="1" kern="0" dirty="0">
                <a:solidFill>
                  <a:schemeClr val="accent2"/>
                </a:solidFill>
                <a:latin typeface="微软雅黑" panose="020B0503020204020204" pitchFamily="34" charset="-122"/>
                <a:ea typeface="微软雅黑" panose="020B0503020204020204" pitchFamily="34" charset="-122"/>
              </a:rPr>
              <a:t>核心合集（</a:t>
            </a:r>
            <a:r>
              <a:rPr lang="en-US" altLang="zh-CN" sz="1600" b="1" kern="0" dirty="0">
                <a:solidFill>
                  <a:schemeClr val="accent2"/>
                </a:solidFill>
                <a:latin typeface="微软雅黑" panose="020B0503020204020204" pitchFamily="34" charset="-122"/>
                <a:ea typeface="微软雅黑" panose="020B0503020204020204" pitchFamily="34" charset="-122"/>
              </a:rPr>
              <a:t>SCIE/SSCI…</a:t>
            </a:r>
            <a:r>
              <a:rPr lang="zh-CN" altLang="en-US" sz="1600" b="1" kern="0" dirty="0">
                <a:solidFill>
                  <a:schemeClr val="accent2"/>
                </a:solidFill>
                <a:latin typeface="微软雅黑" panose="020B0503020204020204" pitchFamily="34" charset="-122"/>
                <a:ea typeface="微软雅黑" panose="020B0503020204020204" pitchFamily="34" charset="-122"/>
              </a:rPr>
              <a:t>）数据</a:t>
            </a:r>
            <a:r>
              <a:rPr lang="zh-CN" altLang="en-US" sz="1600" kern="0" dirty="0">
                <a:solidFill>
                  <a:srgbClr val="000000"/>
                </a:solidFill>
                <a:latin typeface="微软雅黑" panose="020B0503020204020204" pitchFamily="34" charset="-122"/>
                <a:ea typeface="微软雅黑" panose="020B0503020204020204" pitchFamily="34" charset="-122"/>
              </a:rPr>
              <a:t>，通过引文分析识别化学、物理学、生理学或医学和经济学领域中具有最重大影响的研究学者。</a:t>
            </a:r>
            <a:endParaRPr lang="en-US" altLang="zh-CN" sz="1600" kern="0" dirty="0">
              <a:solidFill>
                <a:srgbClr val="000000"/>
              </a:solidFill>
              <a:latin typeface="微软雅黑" panose="020B0503020204020204" pitchFamily="34" charset="-122"/>
              <a:ea typeface="微软雅黑" panose="020B0503020204020204" pitchFamily="34" charset="-122"/>
            </a:endParaRPr>
          </a:p>
        </p:txBody>
      </p:sp>
      <p:pic>
        <p:nvPicPr>
          <p:cNvPr id="1026" name="Picture 2" descr="Image result for 2017 citation laureates"/>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9372" y="4690013"/>
            <a:ext cx="1549129" cy="1345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42129" y="2998113"/>
            <a:ext cx="3459742" cy="861774"/>
          </a:xfrm>
          <a:prstGeom prst="rect">
            <a:avLst/>
          </a:prstGeom>
        </p:spPr>
        <p:txBody>
          <a:bodyPr wrap="square">
            <a:spAutoFit/>
          </a:bodyPr>
          <a:lstStyle/>
          <a:p>
            <a:pPr algn="ctr"/>
            <a:r>
              <a:rPr lang="zh-CN" altLang="en-US" sz="5000" b="1" dirty="0">
                <a:latin typeface="微软雅黑" panose="020B0503020204020204" pitchFamily="34" charset="-122"/>
                <a:ea typeface="微软雅黑" panose="020B0503020204020204" pitchFamily="34" charset="-122"/>
              </a:rPr>
              <a:t>科研加油站</a:t>
            </a:r>
            <a:endParaRPr lang="en-US" sz="5000" dirty="0"/>
          </a:p>
        </p:txBody>
      </p:sp>
      <p:sp>
        <p:nvSpPr>
          <p:cNvPr id="3" name="íśḻíḋê"/>
          <p:cNvSpPr/>
          <p:nvPr/>
        </p:nvSpPr>
        <p:spPr>
          <a:xfrm>
            <a:off x="0" y="3052758"/>
            <a:ext cx="914400" cy="752484"/>
          </a:xfrm>
          <a:prstGeom prst="homePlate">
            <a:avLst/>
          </a:prstGeom>
          <a:solidFill>
            <a:srgbClr val="008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spcBef>
                <a:spcPct val="0"/>
              </a:spcBef>
            </a:pPr>
            <a:endParaRPr lang="en-US" altLang="zh-CN" sz="2000"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58503" y="262385"/>
            <a:ext cx="6080860" cy="6073140"/>
            <a:chOff x="656240" y="172322"/>
            <a:chExt cx="6080860" cy="6073140"/>
          </a:xfrm>
        </p:grpSpPr>
        <p:sp>
          <p:nvSpPr>
            <p:cNvPr id="76" name="空心弧 50"/>
            <p:cNvSpPr/>
            <p:nvPr/>
          </p:nvSpPr>
          <p:spPr>
            <a:xfrm>
              <a:off x="676004" y="201728"/>
              <a:ext cx="6035040" cy="6035040"/>
            </a:xfrm>
            <a:prstGeom prst="blockArc">
              <a:avLst>
                <a:gd name="adj1" fmla="val 18039790"/>
                <a:gd name="adj2" fmla="val 7675716"/>
                <a:gd name="adj3" fmla="val 9557"/>
              </a:avLst>
            </a:prstGeom>
            <a:solidFill>
              <a:srgbClr val="7030A0"/>
            </a:solidFill>
          </p:spPr>
          <p:txBody>
            <a:bodyPr wrap="none" lIns="91440" tIns="45720" rIns="91440" bIns="45720" rtlCol="0" anchor="ctr">
              <a:spAutoFit/>
            </a:bodyPr>
            <a:lstStyle/>
            <a:p>
              <a:pPr algn="ctr"/>
              <a:endParaRPr lang="zh-CN" altLang="en-US" sz="5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77" name="空心弧 51"/>
            <p:cNvSpPr/>
            <p:nvPr/>
          </p:nvSpPr>
          <p:spPr>
            <a:xfrm>
              <a:off x="656240" y="210422"/>
              <a:ext cx="6035040" cy="6035040"/>
            </a:xfrm>
            <a:prstGeom prst="blockArc">
              <a:avLst>
                <a:gd name="adj1" fmla="val 7315550"/>
                <a:gd name="adj2" fmla="val 13095496"/>
                <a:gd name="adj3" fmla="val 10676"/>
              </a:avLst>
            </a:prstGeom>
            <a:solidFill>
              <a:schemeClr val="accent2"/>
            </a:solidFill>
          </p:spPr>
          <p:txBody>
            <a:bodyPr wrap="non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8" name="空心弧 49"/>
            <p:cNvSpPr/>
            <p:nvPr/>
          </p:nvSpPr>
          <p:spPr>
            <a:xfrm>
              <a:off x="702060" y="172322"/>
              <a:ext cx="6035040" cy="6035040"/>
            </a:xfrm>
            <a:prstGeom prst="blockArc">
              <a:avLst>
                <a:gd name="adj1" fmla="val 13005473"/>
                <a:gd name="adj2" fmla="val 18216552"/>
                <a:gd name="adj3" fmla="val 10435"/>
              </a:avLst>
            </a:prstGeom>
            <a:solidFill>
              <a:schemeClr val="tx1"/>
            </a:solidFill>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9" name="等腰三角形 46"/>
            <p:cNvSpPr/>
            <p:nvPr/>
          </p:nvSpPr>
          <p:spPr>
            <a:xfrm rot="7306496">
              <a:off x="4715623" y="693501"/>
              <a:ext cx="1253833" cy="481975"/>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0" name="等腰三角形 5"/>
            <p:cNvSpPr/>
            <p:nvPr/>
          </p:nvSpPr>
          <p:spPr>
            <a:xfrm rot="18296693">
              <a:off x="1648141" y="5267457"/>
              <a:ext cx="1252728" cy="484632"/>
            </a:xfrm>
            <a:prstGeom prst="triangle">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1" name="等腰三角形 45"/>
            <p:cNvSpPr/>
            <p:nvPr/>
          </p:nvSpPr>
          <p:spPr>
            <a:xfrm rot="1933992">
              <a:off x="1015796" y="1155825"/>
              <a:ext cx="1252728" cy="484632"/>
            </a:xfrm>
            <a:prstGeom prst="triangl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
        <p:nvSpPr>
          <p:cNvPr id="32" name="圆: 空心 31"/>
          <p:cNvSpPr/>
          <p:nvPr/>
        </p:nvSpPr>
        <p:spPr>
          <a:xfrm>
            <a:off x="2191706" y="891300"/>
            <a:ext cx="4853413" cy="4853413"/>
          </a:xfrm>
          <a:prstGeom prst="donut">
            <a:avLst>
              <a:gd name="adj" fmla="val 17237"/>
            </a:avLst>
          </a:prstGeom>
          <a:solidFill>
            <a:schemeClr val="accent1">
              <a:lumMod val="40000"/>
              <a:lumOff val="60000"/>
            </a:schemeClr>
          </a:solidFill>
          <a:ln>
            <a:noFill/>
          </a:ln>
          <a:scene3d>
            <a:camera prst="orthographicFront"/>
            <a:lightRig rig="threePt" dir="t"/>
          </a:scene3d>
          <a:sp3d>
            <a:bevelT/>
          </a:sp3d>
        </p:spPr>
        <p:txBody>
          <a:bodyPr wrap="none" lIns="0" tIns="0" rIns="182880" bIns="0" anchor="ctr"/>
          <a:lstStyle/>
          <a:p>
            <a:endParaRPr lang="zh-CN" altLang="en-US" sz="1400">
              <a:solidFill>
                <a:schemeClr val="tx1"/>
              </a:solidFill>
            </a:endParaRPr>
          </a:p>
        </p:txBody>
      </p:sp>
      <p:sp>
        <p:nvSpPr>
          <p:cNvPr id="3" name="圆: 空心 2"/>
          <p:cNvSpPr/>
          <p:nvPr/>
        </p:nvSpPr>
        <p:spPr>
          <a:xfrm>
            <a:off x="2972612" y="1716559"/>
            <a:ext cx="3291602" cy="3291602"/>
          </a:xfrm>
          <a:prstGeom prst="donut">
            <a:avLst>
              <a:gd name="adj" fmla="val 21023"/>
            </a:avLst>
          </a:prstGeom>
          <a:solidFill>
            <a:srgbClr val="6817FF"/>
          </a:solidFill>
          <a:ln>
            <a:noFill/>
          </a:ln>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txBody>
          <a:bodyPr wrap="none" lIns="0" tIns="0" rIns="182880" bIns="0" anchor="ctr"/>
          <a:lstStyle/>
          <a:p>
            <a:endParaRPr lang="zh-CN" altLang="en-US" sz="1400" dirty="0">
              <a:solidFill>
                <a:schemeClr val="tx1"/>
              </a:solidFill>
            </a:endParaRPr>
          </a:p>
        </p:txBody>
      </p:sp>
      <p:sp>
        <p:nvSpPr>
          <p:cNvPr id="17" name="Text Box 16"/>
          <p:cNvSpPr txBox="1">
            <a:spLocks noChangeArrowheads="1"/>
          </p:cNvSpPr>
          <p:nvPr/>
        </p:nvSpPr>
        <p:spPr bwMode="auto">
          <a:xfrm>
            <a:off x="5049966" y="2279599"/>
            <a:ext cx="9628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检索</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8" name="Text Box 17"/>
          <p:cNvSpPr txBox="1">
            <a:spLocks noChangeArrowheads="1"/>
          </p:cNvSpPr>
          <p:nvPr/>
        </p:nvSpPr>
        <p:spPr bwMode="auto">
          <a:xfrm>
            <a:off x="5434243" y="2819577"/>
            <a:ext cx="9628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分析</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9" name="Text Box 18"/>
          <p:cNvSpPr txBox="1">
            <a:spLocks noChangeArrowheads="1"/>
          </p:cNvSpPr>
          <p:nvPr/>
        </p:nvSpPr>
        <p:spPr bwMode="auto">
          <a:xfrm>
            <a:off x="5465900" y="3484192"/>
            <a:ext cx="9641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发现</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0" name="Text Box 19"/>
          <p:cNvSpPr txBox="1">
            <a:spLocks noChangeArrowheads="1"/>
          </p:cNvSpPr>
          <p:nvPr/>
        </p:nvSpPr>
        <p:spPr bwMode="auto">
          <a:xfrm>
            <a:off x="4118119" y="4592334"/>
            <a:ext cx="9592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写作</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1" name="Text Box 20"/>
          <p:cNvSpPr txBox="1">
            <a:spLocks noChangeArrowheads="1"/>
          </p:cNvSpPr>
          <p:nvPr/>
        </p:nvSpPr>
        <p:spPr bwMode="auto">
          <a:xfrm>
            <a:off x="5294910" y="4050276"/>
            <a:ext cx="8840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引用</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2" name="Text Box 21"/>
          <p:cNvSpPr txBox="1">
            <a:spLocks noChangeArrowheads="1"/>
          </p:cNvSpPr>
          <p:nvPr/>
        </p:nvSpPr>
        <p:spPr bwMode="auto">
          <a:xfrm>
            <a:off x="3063850" y="3825730"/>
            <a:ext cx="9616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a:solidFill>
                  <a:schemeClr val="bg1"/>
                </a:solidFill>
                <a:latin typeface="微软雅黑" panose="020B0503020204020204" pitchFamily="34" charset="-122"/>
                <a:ea typeface="微软雅黑" panose="020B0503020204020204" pitchFamily="34" charset="-122"/>
              </a:rPr>
              <a:t>审稿</a:t>
            </a:r>
            <a:endParaRPr lang="zh-CN" altLang="en-US" sz="1400" b="1">
              <a:solidFill>
                <a:schemeClr val="bg1"/>
              </a:solidFill>
              <a:latin typeface="微软雅黑" panose="020B0503020204020204" pitchFamily="34" charset="-122"/>
              <a:ea typeface="微软雅黑" panose="020B0503020204020204" pitchFamily="34" charset="-122"/>
            </a:endParaRPr>
          </a:p>
        </p:txBody>
      </p:sp>
      <p:sp>
        <p:nvSpPr>
          <p:cNvPr id="23" name="Text Box 22"/>
          <p:cNvSpPr txBox="1">
            <a:spLocks noChangeArrowheads="1"/>
          </p:cNvSpPr>
          <p:nvPr/>
        </p:nvSpPr>
        <p:spPr bwMode="auto">
          <a:xfrm>
            <a:off x="3312948" y="2310023"/>
            <a:ext cx="9592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评估</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4" name="Text Box 23"/>
          <p:cNvSpPr txBox="1">
            <a:spLocks noChangeArrowheads="1"/>
          </p:cNvSpPr>
          <p:nvPr/>
        </p:nvSpPr>
        <p:spPr bwMode="auto">
          <a:xfrm>
            <a:off x="2971043" y="3016771"/>
            <a:ext cx="964102" cy="30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lnSpc>
                <a:spcPct val="40000"/>
              </a:lnSpc>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论文</a:t>
            </a:r>
            <a:endParaRPr lang="zh-CN" altLang="en-US" sz="1400" b="1" dirty="0">
              <a:solidFill>
                <a:schemeClr val="bg1"/>
              </a:solidFill>
              <a:latin typeface="微软雅黑" panose="020B0503020204020204" pitchFamily="34" charset="-122"/>
              <a:ea typeface="微软雅黑" panose="020B0503020204020204" pitchFamily="34" charset="-122"/>
            </a:endParaRPr>
          </a:p>
          <a:p>
            <a:pPr eaLnBrk="1" hangingPunct="1">
              <a:lnSpc>
                <a:spcPct val="40000"/>
              </a:lnSpc>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发表</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6" name="Text Box 25"/>
          <p:cNvSpPr txBox="1">
            <a:spLocks noChangeArrowheads="1"/>
          </p:cNvSpPr>
          <p:nvPr/>
        </p:nvSpPr>
        <p:spPr bwMode="auto">
          <a:xfrm>
            <a:off x="4137947" y="1926464"/>
            <a:ext cx="10648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晋升</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基金</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7" name="Text Box 26"/>
          <p:cNvSpPr txBox="1">
            <a:spLocks noChangeArrowheads="1"/>
          </p:cNvSpPr>
          <p:nvPr/>
        </p:nvSpPr>
        <p:spPr bwMode="auto">
          <a:xfrm>
            <a:off x="3447551" y="4327887"/>
            <a:ext cx="9580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投稿</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nvGrpSpPr>
          <p:cNvPr id="4" name="Group 3"/>
          <p:cNvGrpSpPr/>
          <p:nvPr/>
        </p:nvGrpSpPr>
        <p:grpSpPr>
          <a:xfrm>
            <a:off x="4237694" y="5141871"/>
            <a:ext cx="676656" cy="460663"/>
            <a:chOff x="3396020" y="5042754"/>
            <a:chExt cx="676656" cy="460663"/>
          </a:xfrm>
        </p:grpSpPr>
        <p:sp>
          <p:nvSpPr>
            <p:cNvPr id="40" name="箭头: V 形 39"/>
            <p:cNvSpPr/>
            <p:nvPr/>
          </p:nvSpPr>
          <p:spPr>
            <a:xfrm flipH="1">
              <a:off x="3396020" y="5046217"/>
              <a:ext cx="338328" cy="457200"/>
            </a:xfrm>
            <a:prstGeom prst="chevron">
              <a:avLst>
                <a:gd name="adj" fmla="val 41554"/>
              </a:avLst>
            </a:prstGeom>
            <a:solidFill>
              <a:schemeClr val="accent1">
                <a:lumMod val="60000"/>
                <a:lumOff val="40000"/>
              </a:schemeClr>
            </a:solidFill>
            <a:ln>
              <a:no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1" name="箭头: V 形 40"/>
            <p:cNvSpPr/>
            <p:nvPr/>
          </p:nvSpPr>
          <p:spPr>
            <a:xfrm flipH="1">
              <a:off x="3734348" y="5042754"/>
              <a:ext cx="338328" cy="457200"/>
            </a:xfrm>
            <a:prstGeom prst="chevron">
              <a:avLst>
                <a:gd name="adj" fmla="val 41554"/>
              </a:avLst>
            </a:prstGeom>
            <a:solidFill>
              <a:schemeClr val="accent1">
                <a:lumMod val="60000"/>
                <a:lumOff val="40000"/>
              </a:schemeClr>
            </a:solidFill>
            <a:ln>
              <a:no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grpSp>
        <p:nvGrpSpPr>
          <p:cNvPr id="8" name="Group 7"/>
          <p:cNvGrpSpPr/>
          <p:nvPr/>
        </p:nvGrpSpPr>
        <p:grpSpPr>
          <a:xfrm>
            <a:off x="1558502" y="262386"/>
            <a:ext cx="6080860" cy="6073140"/>
            <a:chOff x="656239" y="172323"/>
            <a:chExt cx="6080860" cy="6073140"/>
          </a:xfrm>
        </p:grpSpPr>
        <p:sp>
          <p:nvSpPr>
            <p:cNvPr id="51" name="空心弧 50"/>
            <p:cNvSpPr/>
            <p:nvPr/>
          </p:nvSpPr>
          <p:spPr>
            <a:xfrm>
              <a:off x="676003" y="201729"/>
              <a:ext cx="6035040" cy="6035040"/>
            </a:xfrm>
            <a:prstGeom prst="blockArc">
              <a:avLst>
                <a:gd name="adj1" fmla="val 18039790"/>
                <a:gd name="adj2" fmla="val 7675716"/>
                <a:gd name="adj3" fmla="val 9557"/>
              </a:avLst>
            </a:prstGeom>
            <a:solidFill>
              <a:srgbClr val="6817FF"/>
            </a:solidFill>
          </p:spPr>
          <p:txBody>
            <a:bodyPr wrap="none" lIns="91440" tIns="45720" rIns="91440" bIns="45720" rtlCol="0" anchor="ctr">
              <a:spAutoFit/>
            </a:bodyPr>
            <a:lstStyle/>
            <a:p>
              <a:pPr algn="ctr"/>
              <a:endParaRPr lang="zh-CN" altLang="en-US" sz="5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52" name="空心弧 51"/>
            <p:cNvSpPr/>
            <p:nvPr/>
          </p:nvSpPr>
          <p:spPr>
            <a:xfrm>
              <a:off x="656239" y="210423"/>
              <a:ext cx="6035040" cy="6035040"/>
            </a:xfrm>
            <a:prstGeom prst="blockArc">
              <a:avLst>
                <a:gd name="adj1" fmla="val 7315550"/>
                <a:gd name="adj2" fmla="val 13095496"/>
                <a:gd name="adj3" fmla="val 10676"/>
              </a:avLst>
            </a:prstGeom>
            <a:solidFill>
              <a:schemeClr val="accent2"/>
            </a:solidFill>
          </p:spPr>
          <p:txBody>
            <a:bodyPr wrap="non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0" name="空心弧 49"/>
            <p:cNvSpPr/>
            <p:nvPr/>
          </p:nvSpPr>
          <p:spPr>
            <a:xfrm>
              <a:off x="702059" y="172323"/>
              <a:ext cx="6035040" cy="6035040"/>
            </a:xfrm>
            <a:prstGeom prst="blockArc">
              <a:avLst>
                <a:gd name="adj1" fmla="val 13005473"/>
                <a:gd name="adj2" fmla="val 18216552"/>
                <a:gd name="adj3" fmla="val 10435"/>
              </a:avLst>
            </a:prstGeom>
            <a:solidFill>
              <a:schemeClr val="tx1"/>
            </a:solidFill>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7" name="等腰三角形 46"/>
            <p:cNvSpPr/>
            <p:nvPr/>
          </p:nvSpPr>
          <p:spPr>
            <a:xfrm rot="7306496">
              <a:off x="4715622" y="693502"/>
              <a:ext cx="1253833" cy="481975"/>
            </a:xfrm>
            <a:prstGeom prs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 name="等腰三角形 5"/>
            <p:cNvSpPr/>
            <p:nvPr/>
          </p:nvSpPr>
          <p:spPr>
            <a:xfrm rot="18296693">
              <a:off x="1648140" y="5267458"/>
              <a:ext cx="1252728" cy="484632"/>
            </a:xfrm>
            <a:prstGeom prst="triangle">
              <a:avLst/>
            </a:prstGeom>
            <a:solidFill>
              <a:srgbClr val="6817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6" name="等腰三角形 45"/>
            <p:cNvSpPr/>
            <p:nvPr/>
          </p:nvSpPr>
          <p:spPr>
            <a:xfrm rot="1933992">
              <a:off x="1015795" y="1155826"/>
              <a:ext cx="1252728" cy="484632"/>
            </a:xfrm>
            <a:prstGeom prst="triangl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
        <p:nvSpPr>
          <p:cNvPr id="54" name="矩形 53"/>
          <p:cNvSpPr/>
          <p:nvPr/>
        </p:nvSpPr>
        <p:spPr>
          <a:xfrm>
            <a:off x="2882218" y="1444094"/>
            <a:ext cx="3606171" cy="2123715"/>
          </a:xfrm>
          <a:prstGeom prst="rect">
            <a:avLst/>
          </a:prstGeom>
          <a:noFill/>
        </p:spPr>
        <p:txBody>
          <a:bodyPr wrap="none" lIns="91440" tIns="45720" rIns="91440" bIns="45720">
            <a:prstTxWarp prst="textArchUp">
              <a:avLst>
                <a:gd name="adj" fmla="val 9982081"/>
              </a:avLst>
            </a:prstTxWarp>
            <a:spAutoFit/>
          </a:bodyPr>
          <a:lstStyle/>
          <a:p>
            <a:pPr algn="ctr"/>
            <a:r>
              <a:rPr lang="en-US" altLang="zh-CN" sz="3200" b="1" cap="none" spc="0" dirty="0">
                <a:ln w="0"/>
                <a:solidFill>
                  <a:schemeClr val="tx1"/>
                </a:solidFill>
                <a:effectLst>
                  <a:outerShdw blurRad="38100" dist="19050" dir="2700000" algn="tl" rotWithShape="0">
                    <a:schemeClr val="dk1">
                      <a:alpha val="40000"/>
                    </a:schemeClr>
                  </a:outerShdw>
                </a:effectLst>
              </a:rPr>
              <a:t>Web of Science</a:t>
            </a:r>
            <a:endParaRPr lang="zh-CN" altLang="en-US" sz="3200" b="1" cap="none" spc="0" dirty="0">
              <a:ln w="0"/>
              <a:solidFill>
                <a:schemeClr val="tx1"/>
              </a:solidFill>
              <a:effectLst>
                <a:outerShdw blurRad="38100" dist="19050" dir="2700000" algn="tl" rotWithShape="0">
                  <a:schemeClr val="dk1">
                    <a:alpha val="40000"/>
                  </a:schemeClr>
                </a:outerShdw>
              </a:effectLst>
            </a:endParaRPr>
          </a:p>
        </p:txBody>
      </p:sp>
      <p:sp>
        <p:nvSpPr>
          <p:cNvPr id="55" name="矩形 54"/>
          <p:cNvSpPr/>
          <p:nvPr/>
        </p:nvSpPr>
        <p:spPr>
          <a:xfrm rot="7200000">
            <a:off x="3377720" y="2402492"/>
            <a:ext cx="3503671" cy="2634598"/>
          </a:xfrm>
          <a:prstGeom prst="rect">
            <a:avLst/>
          </a:prstGeom>
          <a:noFill/>
        </p:spPr>
        <p:txBody>
          <a:bodyPr wrap="none" lIns="91440" tIns="45720" rIns="91440" bIns="45720">
            <a:prstTxWarp prst="textArchUp">
              <a:avLst>
                <a:gd name="adj" fmla="val 10085142"/>
              </a:avLst>
            </a:prstTxWarp>
            <a:spAutoFit/>
          </a:bodyPr>
          <a:lstStyle/>
          <a:p>
            <a:pPr algn="ctr"/>
            <a:r>
              <a:rPr lang="en-US" altLang="zh-CN" sz="3200" b="1" cap="none" spc="0" dirty="0">
                <a:ln w="0"/>
                <a:solidFill>
                  <a:schemeClr val="tx1"/>
                </a:solidFill>
                <a:effectLst>
                  <a:outerShdw blurRad="38100" dist="19050" dir="2700000" algn="tl" rotWithShape="0">
                    <a:schemeClr val="dk1">
                      <a:alpha val="40000"/>
                    </a:schemeClr>
                  </a:outerShdw>
                </a:effectLst>
              </a:rPr>
              <a:t>Web of Science</a:t>
            </a:r>
            <a:endParaRPr lang="zh-CN" altLang="en-US" sz="3200" b="1" cap="none" spc="0" dirty="0">
              <a:ln w="0"/>
              <a:solidFill>
                <a:schemeClr val="tx1"/>
              </a:solidFill>
              <a:effectLst>
                <a:outerShdw blurRad="38100" dist="19050" dir="2700000" algn="tl" rotWithShape="0">
                  <a:schemeClr val="dk1">
                    <a:alpha val="40000"/>
                  </a:schemeClr>
                </a:outerShdw>
              </a:effectLst>
            </a:endParaRPr>
          </a:p>
        </p:txBody>
      </p:sp>
      <p:sp>
        <p:nvSpPr>
          <p:cNvPr id="56" name="矩形 55"/>
          <p:cNvSpPr/>
          <p:nvPr/>
        </p:nvSpPr>
        <p:spPr>
          <a:xfrm rot="-7200000">
            <a:off x="2331024" y="2344072"/>
            <a:ext cx="3453888" cy="2634598"/>
          </a:xfrm>
          <a:prstGeom prst="rect">
            <a:avLst/>
          </a:prstGeom>
          <a:noFill/>
        </p:spPr>
        <p:txBody>
          <a:bodyPr wrap="none" lIns="91440" tIns="45720" rIns="91440" bIns="45720">
            <a:prstTxWarp prst="textArchUp">
              <a:avLst>
                <a:gd name="adj" fmla="val 10085142"/>
              </a:avLst>
            </a:prstTxWarp>
            <a:spAutoFit/>
          </a:bodyPr>
          <a:lstStyle/>
          <a:p>
            <a:pPr algn="ctr"/>
            <a:r>
              <a:rPr lang="en-US" altLang="zh-CN" sz="3200" b="1" cap="none" spc="0" dirty="0">
                <a:ln w="0"/>
                <a:solidFill>
                  <a:schemeClr val="tx1"/>
                </a:solidFill>
                <a:effectLst>
                  <a:outerShdw blurRad="38100" dist="19050" dir="2700000" algn="tl" rotWithShape="0">
                    <a:schemeClr val="dk1">
                      <a:alpha val="40000"/>
                    </a:schemeClr>
                  </a:outerShdw>
                </a:effectLst>
              </a:rPr>
              <a:t>Web of Science</a:t>
            </a:r>
            <a:endParaRPr lang="zh-CN" altLang="en-US" sz="3200" b="1" cap="none" spc="0" dirty="0">
              <a:ln w="0"/>
              <a:solidFill>
                <a:schemeClr val="tx1"/>
              </a:solidFill>
              <a:effectLst>
                <a:outerShdw blurRad="38100" dist="19050" dir="2700000" algn="tl" rotWithShape="0">
                  <a:schemeClr val="dk1">
                    <a:alpha val="40000"/>
                  </a:schemeClr>
                </a:outerShdw>
              </a:effectLst>
            </a:endParaRPr>
          </a:p>
        </p:txBody>
      </p:sp>
      <p:sp>
        <p:nvSpPr>
          <p:cNvPr id="58" name="scientist_115065"/>
          <p:cNvSpPr>
            <a:spLocks noChangeAspect="1"/>
          </p:cNvSpPr>
          <p:nvPr/>
        </p:nvSpPr>
        <p:spPr bwMode="auto">
          <a:xfrm>
            <a:off x="4119851" y="2824568"/>
            <a:ext cx="951870" cy="1047193"/>
          </a:xfrm>
          <a:custGeom>
            <a:avLst/>
            <a:gdLst>
              <a:gd name="connsiteX0" fmla="*/ 339807 w 547517"/>
              <a:gd name="connsiteY0" fmla="*/ 473175 h 602347"/>
              <a:gd name="connsiteX1" fmla="*/ 272999 w 547517"/>
              <a:gd name="connsiteY1" fmla="*/ 484243 h 602347"/>
              <a:gd name="connsiteX2" fmla="*/ 206192 w 547517"/>
              <a:gd name="connsiteY2" fmla="*/ 473327 h 602347"/>
              <a:gd name="connsiteX3" fmla="*/ 206192 w 547517"/>
              <a:gd name="connsiteY3" fmla="*/ 535639 h 602347"/>
              <a:gd name="connsiteX4" fmla="*/ 339807 w 547517"/>
              <a:gd name="connsiteY4" fmla="*/ 535639 h 602347"/>
              <a:gd name="connsiteX5" fmla="*/ 206922 w 547517"/>
              <a:gd name="connsiteY5" fmla="*/ 343724 h 602347"/>
              <a:gd name="connsiteX6" fmla="*/ 251409 w 547517"/>
              <a:gd name="connsiteY6" fmla="*/ 343724 h 602347"/>
              <a:gd name="connsiteX7" fmla="*/ 273728 w 547517"/>
              <a:gd name="connsiteY7" fmla="*/ 354483 h 602347"/>
              <a:gd name="connsiteX8" fmla="*/ 295895 w 547517"/>
              <a:gd name="connsiteY8" fmla="*/ 343724 h 602347"/>
              <a:gd name="connsiteX9" fmla="*/ 340533 w 547517"/>
              <a:gd name="connsiteY9" fmla="*/ 343724 h 602347"/>
              <a:gd name="connsiteX10" fmla="*/ 368774 w 547517"/>
              <a:gd name="connsiteY10" fmla="*/ 371910 h 602347"/>
              <a:gd name="connsiteX11" fmla="*/ 340533 w 547517"/>
              <a:gd name="connsiteY11" fmla="*/ 400247 h 602347"/>
              <a:gd name="connsiteX12" fmla="*/ 295895 w 547517"/>
              <a:gd name="connsiteY12" fmla="*/ 400247 h 602347"/>
              <a:gd name="connsiteX13" fmla="*/ 273728 w 547517"/>
              <a:gd name="connsiteY13" fmla="*/ 389488 h 602347"/>
              <a:gd name="connsiteX14" fmla="*/ 251409 w 547517"/>
              <a:gd name="connsiteY14" fmla="*/ 400247 h 602347"/>
              <a:gd name="connsiteX15" fmla="*/ 206922 w 547517"/>
              <a:gd name="connsiteY15" fmla="*/ 400247 h 602347"/>
              <a:gd name="connsiteX16" fmla="*/ 178530 w 547517"/>
              <a:gd name="connsiteY16" fmla="*/ 371910 h 602347"/>
              <a:gd name="connsiteX17" fmla="*/ 206922 w 547517"/>
              <a:gd name="connsiteY17" fmla="*/ 343724 h 602347"/>
              <a:gd name="connsiteX18" fmla="*/ 98996 w 547517"/>
              <a:gd name="connsiteY18" fmla="*/ 286998 h 602347"/>
              <a:gd name="connsiteX19" fmla="*/ 273607 w 547517"/>
              <a:gd name="connsiteY19" fmla="*/ 451950 h 602347"/>
              <a:gd name="connsiteX20" fmla="*/ 448217 w 547517"/>
              <a:gd name="connsiteY20" fmla="*/ 286998 h 602347"/>
              <a:gd name="connsiteX21" fmla="*/ 405703 w 547517"/>
              <a:gd name="connsiteY21" fmla="*/ 286998 h 602347"/>
              <a:gd name="connsiteX22" fmla="*/ 347095 w 547517"/>
              <a:gd name="connsiteY22" fmla="*/ 331875 h 602347"/>
              <a:gd name="connsiteX23" fmla="*/ 288487 w 547517"/>
              <a:gd name="connsiteY23" fmla="*/ 286998 h 602347"/>
              <a:gd name="connsiteX24" fmla="*/ 259942 w 547517"/>
              <a:gd name="connsiteY24" fmla="*/ 286998 h 602347"/>
              <a:gd name="connsiteX25" fmla="*/ 201333 w 547517"/>
              <a:gd name="connsiteY25" fmla="*/ 331875 h 602347"/>
              <a:gd name="connsiteX26" fmla="*/ 142725 w 547517"/>
              <a:gd name="connsiteY26" fmla="*/ 286998 h 602347"/>
              <a:gd name="connsiteX27" fmla="*/ 347095 w 547517"/>
              <a:gd name="connsiteY27" fmla="*/ 243031 h 602347"/>
              <a:gd name="connsiteX28" fmla="*/ 318854 w 547517"/>
              <a:gd name="connsiteY28" fmla="*/ 271231 h 602347"/>
              <a:gd name="connsiteX29" fmla="*/ 347095 w 547517"/>
              <a:gd name="connsiteY29" fmla="*/ 299582 h 602347"/>
              <a:gd name="connsiteX30" fmla="*/ 375488 w 547517"/>
              <a:gd name="connsiteY30" fmla="*/ 271231 h 602347"/>
              <a:gd name="connsiteX31" fmla="*/ 347095 w 547517"/>
              <a:gd name="connsiteY31" fmla="*/ 243031 h 602347"/>
              <a:gd name="connsiteX32" fmla="*/ 201333 w 547517"/>
              <a:gd name="connsiteY32" fmla="*/ 243031 h 602347"/>
              <a:gd name="connsiteX33" fmla="*/ 173092 w 547517"/>
              <a:gd name="connsiteY33" fmla="*/ 271231 h 602347"/>
              <a:gd name="connsiteX34" fmla="*/ 201333 w 547517"/>
              <a:gd name="connsiteY34" fmla="*/ 299582 h 602347"/>
              <a:gd name="connsiteX35" fmla="*/ 229726 w 547517"/>
              <a:gd name="connsiteY35" fmla="*/ 271231 h 602347"/>
              <a:gd name="connsiteX36" fmla="*/ 201333 w 547517"/>
              <a:gd name="connsiteY36" fmla="*/ 243031 h 602347"/>
              <a:gd name="connsiteX37" fmla="*/ 273607 w 547517"/>
              <a:gd name="connsiteY37" fmla="*/ 102640 h 602347"/>
              <a:gd name="connsiteX38" fmla="*/ 143180 w 547517"/>
              <a:gd name="connsiteY38" fmla="*/ 161162 h 602347"/>
              <a:gd name="connsiteX39" fmla="*/ 246428 w 547517"/>
              <a:gd name="connsiteY39" fmla="*/ 166771 h 602347"/>
              <a:gd name="connsiteX40" fmla="*/ 252805 w 547517"/>
              <a:gd name="connsiteY40" fmla="*/ 188755 h 602347"/>
              <a:gd name="connsiteX41" fmla="*/ 230789 w 547517"/>
              <a:gd name="connsiteY41" fmla="*/ 195122 h 602347"/>
              <a:gd name="connsiteX42" fmla="*/ 139840 w 547517"/>
              <a:gd name="connsiteY42" fmla="*/ 201338 h 602347"/>
              <a:gd name="connsiteX43" fmla="*/ 129363 w 547517"/>
              <a:gd name="connsiteY43" fmla="*/ 205128 h 602347"/>
              <a:gd name="connsiteX44" fmla="*/ 117065 w 547517"/>
              <a:gd name="connsiteY44" fmla="*/ 199519 h 602347"/>
              <a:gd name="connsiteX45" fmla="*/ 100211 w 547517"/>
              <a:gd name="connsiteY45" fmla="*/ 254705 h 602347"/>
              <a:gd name="connsiteX46" fmla="*/ 143029 w 547517"/>
              <a:gd name="connsiteY46" fmla="*/ 254705 h 602347"/>
              <a:gd name="connsiteX47" fmla="*/ 201333 w 547517"/>
              <a:gd name="connsiteY47" fmla="*/ 210586 h 602347"/>
              <a:gd name="connsiteX48" fmla="*/ 259790 w 547517"/>
              <a:gd name="connsiteY48" fmla="*/ 254705 h 602347"/>
              <a:gd name="connsiteX49" fmla="*/ 288790 w 547517"/>
              <a:gd name="connsiteY49" fmla="*/ 254705 h 602347"/>
              <a:gd name="connsiteX50" fmla="*/ 347095 w 547517"/>
              <a:gd name="connsiteY50" fmla="*/ 210586 h 602347"/>
              <a:gd name="connsiteX51" fmla="*/ 405551 w 547517"/>
              <a:gd name="connsiteY51" fmla="*/ 254705 h 602347"/>
              <a:gd name="connsiteX52" fmla="*/ 447154 w 547517"/>
              <a:gd name="connsiteY52" fmla="*/ 254705 h 602347"/>
              <a:gd name="connsiteX53" fmla="*/ 429845 w 547517"/>
              <a:gd name="connsiteY53" fmla="*/ 198609 h 602347"/>
              <a:gd name="connsiteX54" fmla="*/ 429086 w 547517"/>
              <a:gd name="connsiteY54" fmla="*/ 199519 h 602347"/>
              <a:gd name="connsiteX55" fmla="*/ 416787 w 547517"/>
              <a:gd name="connsiteY55" fmla="*/ 205128 h 602347"/>
              <a:gd name="connsiteX56" fmla="*/ 406310 w 547517"/>
              <a:gd name="connsiteY56" fmla="*/ 201338 h 602347"/>
              <a:gd name="connsiteX57" fmla="*/ 315209 w 547517"/>
              <a:gd name="connsiteY57" fmla="*/ 195122 h 602347"/>
              <a:gd name="connsiteX58" fmla="*/ 293345 w 547517"/>
              <a:gd name="connsiteY58" fmla="*/ 188755 h 602347"/>
              <a:gd name="connsiteX59" fmla="*/ 299570 w 547517"/>
              <a:gd name="connsiteY59" fmla="*/ 166771 h 602347"/>
              <a:gd name="connsiteX60" fmla="*/ 404944 w 547517"/>
              <a:gd name="connsiteY60" fmla="*/ 162071 h 602347"/>
              <a:gd name="connsiteX61" fmla="*/ 273607 w 547517"/>
              <a:gd name="connsiteY61" fmla="*/ 102640 h 602347"/>
              <a:gd name="connsiteX62" fmla="*/ 273759 w 547517"/>
              <a:gd name="connsiteY62" fmla="*/ 0 h 602347"/>
              <a:gd name="connsiteX63" fmla="*/ 320372 w 547517"/>
              <a:gd name="connsiteY63" fmla="*/ 39267 h 602347"/>
              <a:gd name="connsiteX64" fmla="*/ 378525 w 547517"/>
              <a:gd name="connsiteY64" fmla="*/ 20771 h 602347"/>
              <a:gd name="connsiteX65" fmla="*/ 406462 w 547517"/>
              <a:gd name="connsiteY65" fmla="*/ 74895 h 602347"/>
              <a:gd name="connsiteX66" fmla="*/ 467348 w 547517"/>
              <a:gd name="connsiteY66" fmla="*/ 80050 h 602347"/>
              <a:gd name="connsiteX67" fmla="*/ 472511 w 547517"/>
              <a:gd name="connsiteY67" fmla="*/ 140846 h 602347"/>
              <a:gd name="connsiteX68" fmla="*/ 526716 w 547517"/>
              <a:gd name="connsiteY68" fmla="*/ 168742 h 602347"/>
              <a:gd name="connsiteX69" fmla="*/ 508192 w 547517"/>
              <a:gd name="connsiteY69" fmla="*/ 226809 h 602347"/>
              <a:gd name="connsiteX70" fmla="*/ 547517 w 547517"/>
              <a:gd name="connsiteY70" fmla="*/ 273353 h 602347"/>
              <a:gd name="connsiteX71" fmla="*/ 508192 w 547517"/>
              <a:gd name="connsiteY71" fmla="*/ 319897 h 602347"/>
              <a:gd name="connsiteX72" fmla="*/ 526716 w 547517"/>
              <a:gd name="connsiteY72" fmla="*/ 377964 h 602347"/>
              <a:gd name="connsiteX73" fmla="*/ 472359 w 547517"/>
              <a:gd name="connsiteY73" fmla="*/ 405860 h 602347"/>
              <a:gd name="connsiteX74" fmla="*/ 467196 w 547517"/>
              <a:gd name="connsiteY74" fmla="*/ 466656 h 602347"/>
              <a:gd name="connsiteX75" fmla="*/ 396441 w 547517"/>
              <a:gd name="connsiteY75" fmla="*/ 443611 h 602347"/>
              <a:gd name="connsiteX76" fmla="*/ 372299 w 547517"/>
              <a:gd name="connsiteY76" fmla="*/ 458924 h 602347"/>
              <a:gd name="connsiteX77" fmla="*/ 372299 w 547517"/>
              <a:gd name="connsiteY77" fmla="*/ 501375 h 602347"/>
              <a:gd name="connsiteX78" fmla="*/ 487846 w 547517"/>
              <a:gd name="connsiteY78" fmla="*/ 501375 h 602347"/>
              <a:gd name="connsiteX79" fmla="*/ 540229 w 547517"/>
              <a:gd name="connsiteY79" fmla="*/ 563686 h 602347"/>
              <a:gd name="connsiteX80" fmla="*/ 540229 w 547517"/>
              <a:gd name="connsiteY80" fmla="*/ 602347 h 602347"/>
              <a:gd name="connsiteX81" fmla="*/ 5770 w 547517"/>
              <a:gd name="connsiteY81" fmla="*/ 602347 h 602347"/>
              <a:gd name="connsiteX82" fmla="*/ 5770 w 547517"/>
              <a:gd name="connsiteY82" fmla="*/ 563686 h 602347"/>
              <a:gd name="connsiteX83" fmla="*/ 59823 w 547517"/>
              <a:gd name="connsiteY83" fmla="*/ 501375 h 602347"/>
              <a:gd name="connsiteX84" fmla="*/ 173851 w 547517"/>
              <a:gd name="connsiteY84" fmla="*/ 501375 h 602347"/>
              <a:gd name="connsiteX85" fmla="*/ 173851 w 547517"/>
              <a:gd name="connsiteY85" fmla="*/ 459075 h 602347"/>
              <a:gd name="connsiteX86" fmla="*/ 149861 w 547517"/>
              <a:gd name="connsiteY86" fmla="*/ 443460 h 602347"/>
              <a:gd name="connsiteX87" fmla="*/ 80169 w 547517"/>
              <a:gd name="connsiteY87" fmla="*/ 466353 h 602347"/>
              <a:gd name="connsiteX88" fmla="*/ 75006 w 547517"/>
              <a:gd name="connsiteY88" fmla="*/ 405860 h 602347"/>
              <a:gd name="connsiteX89" fmla="*/ 20801 w 547517"/>
              <a:gd name="connsiteY89" fmla="*/ 377964 h 602347"/>
              <a:gd name="connsiteX90" fmla="*/ 39325 w 547517"/>
              <a:gd name="connsiteY90" fmla="*/ 319897 h 602347"/>
              <a:gd name="connsiteX91" fmla="*/ 0 w 547517"/>
              <a:gd name="connsiteY91" fmla="*/ 273353 h 602347"/>
              <a:gd name="connsiteX92" fmla="*/ 39325 w 547517"/>
              <a:gd name="connsiteY92" fmla="*/ 226809 h 602347"/>
              <a:gd name="connsiteX93" fmla="*/ 20801 w 547517"/>
              <a:gd name="connsiteY93" fmla="*/ 168742 h 602347"/>
              <a:gd name="connsiteX94" fmla="*/ 75006 w 547517"/>
              <a:gd name="connsiteY94" fmla="*/ 140846 h 602347"/>
              <a:gd name="connsiteX95" fmla="*/ 80169 w 547517"/>
              <a:gd name="connsiteY95" fmla="*/ 80050 h 602347"/>
              <a:gd name="connsiteX96" fmla="*/ 140903 w 547517"/>
              <a:gd name="connsiteY96" fmla="*/ 74895 h 602347"/>
              <a:gd name="connsiteX97" fmla="*/ 168992 w 547517"/>
              <a:gd name="connsiteY97" fmla="*/ 20771 h 602347"/>
              <a:gd name="connsiteX98" fmla="*/ 226993 w 547517"/>
              <a:gd name="connsiteY98" fmla="*/ 39267 h 6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547517" h="602347">
                <a:moveTo>
                  <a:pt x="339807" y="473175"/>
                </a:moveTo>
                <a:cubicBezTo>
                  <a:pt x="319613" y="480452"/>
                  <a:pt x="296382" y="484243"/>
                  <a:pt x="272999" y="484243"/>
                </a:cubicBezTo>
                <a:cubicBezTo>
                  <a:pt x="249617" y="484243"/>
                  <a:pt x="228512" y="480452"/>
                  <a:pt x="206192" y="473327"/>
                </a:cubicBezTo>
                <a:lnTo>
                  <a:pt x="206192" y="535639"/>
                </a:lnTo>
                <a:lnTo>
                  <a:pt x="339807" y="535639"/>
                </a:lnTo>
                <a:close/>
                <a:moveTo>
                  <a:pt x="206922" y="343724"/>
                </a:moveTo>
                <a:lnTo>
                  <a:pt x="251409" y="343724"/>
                </a:lnTo>
                <a:cubicBezTo>
                  <a:pt x="260519" y="343724"/>
                  <a:pt x="268566" y="347967"/>
                  <a:pt x="273728" y="354483"/>
                </a:cubicBezTo>
                <a:cubicBezTo>
                  <a:pt x="278890" y="347967"/>
                  <a:pt x="286937" y="343724"/>
                  <a:pt x="295895" y="343724"/>
                </a:cubicBezTo>
                <a:lnTo>
                  <a:pt x="340533" y="343724"/>
                </a:lnTo>
                <a:cubicBezTo>
                  <a:pt x="356172" y="343724"/>
                  <a:pt x="368774" y="356302"/>
                  <a:pt x="368774" y="371910"/>
                </a:cubicBezTo>
                <a:cubicBezTo>
                  <a:pt x="368774" y="387669"/>
                  <a:pt x="356172" y="400247"/>
                  <a:pt x="340533" y="400247"/>
                </a:cubicBezTo>
                <a:lnTo>
                  <a:pt x="295895" y="400247"/>
                </a:lnTo>
                <a:cubicBezTo>
                  <a:pt x="286937" y="400247"/>
                  <a:pt x="278890" y="396004"/>
                  <a:pt x="273728" y="389488"/>
                </a:cubicBezTo>
                <a:cubicBezTo>
                  <a:pt x="268566" y="396004"/>
                  <a:pt x="260519" y="400247"/>
                  <a:pt x="251409" y="400247"/>
                </a:cubicBezTo>
                <a:lnTo>
                  <a:pt x="206922" y="400247"/>
                </a:lnTo>
                <a:cubicBezTo>
                  <a:pt x="191284" y="400247"/>
                  <a:pt x="178530" y="387669"/>
                  <a:pt x="178530" y="371910"/>
                </a:cubicBezTo>
                <a:cubicBezTo>
                  <a:pt x="178530" y="356302"/>
                  <a:pt x="191284" y="343724"/>
                  <a:pt x="206922" y="343724"/>
                </a:cubicBezTo>
                <a:close/>
                <a:moveTo>
                  <a:pt x="98996" y="286998"/>
                </a:moveTo>
                <a:cubicBezTo>
                  <a:pt x="104159" y="378874"/>
                  <a:pt x="180532" y="451950"/>
                  <a:pt x="273607" y="451950"/>
                </a:cubicBezTo>
                <a:cubicBezTo>
                  <a:pt x="366833" y="451950"/>
                  <a:pt x="443206" y="378874"/>
                  <a:pt x="448217" y="286998"/>
                </a:cubicBezTo>
                <a:lnTo>
                  <a:pt x="405703" y="286998"/>
                </a:lnTo>
                <a:cubicBezTo>
                  <a:pt x="398871" y="312923"/>
                  <a:pt x="375184" y="331875"/>
                  <a:pt x="347095" y="331875"/>
                </a:cubicBezTo>
                <a:cubicBezTo>
                  <a:pt x="319157" y="331875"/>
                  <a:pt x="295471" y="312923"/>
                  <a:pt x="288487" y="286998"/>
                </a:cubicBezTo>
                <a:lnTo>
                  <a:pt x="259942" y="286998"/>
                </a:lnTo>
                <a:cubicBezTo>
                  <a:pt x="253109" y="312923"/>
                  <a:pt x="229423" y="331875"/>
                  <a:pt x="201333" y="331875"/>
                </a:cubicBezTo>
                <a:cubicBezTo>
                  <a:pt x="173396" y="331875"/>
                  <a:pt x="149709" y="312923"/>
                  <a:pt x="142725" y="286998"/>
                </a:cubicBezTo>
                <a:close/>
                <a:moveTo>
                  <a:pt x="347095" y="243031"/>
                </a:moveTo>
                <a:cubicBezTo>
                  <a:pt x="331456" y="243031"/>
                  <a:pt x="318854" y="255615"/>
                  <a:pt x="318854" y="271231"/>
                </a:cubicBezTo>
                <a:cubicBezTo>
                  <a:pt x="318854" y="286846"/>
                  <a:pt x="331456" y="299582"/>
                  <a:pt x="347095" y="299582"/>
                </a:cubicBezTo>
                <a:cubicBezTo>
                  <a:pt x="362734" y="299582"/>
                  <a:pt x="375488" y="286846"/>
                  <a:pt x="375488" y="271231"/>
                </a:cubicBezTo>
                <a:cubicBezTo>
                  <a:pt x="375488" y="255615"/>
                  <a:pt x="362734" y="243031"/>
                  <a:pt x="347095" y="243031"/>
                </a:cubicBezTo>
                <a:close/>
                <a:moveTo>
                  <a:pt x="201333" y="243031"/>
                </a:moveTo>
                <a:cubicBezTo>
                  <a:pt x="185694" y="243031"/>
                  <a:pt x="173092" y="255615"/>
                  <a:pt x="173092" y="271231"/>
                </a:cubicBezTo>
                <a:cubicBezTo>
                  <a:pt x="173092" y="286846"/>
                  <a:pt x="185694" y="299582"/>
                  <a:pt x="201333" y="299582"/>
                </a:cubicBezTo>
                <a:cubicBezTo>
                  <a:pt x="216972" y="299582"/>
                  <a:pt x="229726" y="286846"/>
                  <a:pt x="229726" y="271231"/>
                </a:cubicBezTo>
                <a:cubicBezTo>
                  <a:pt x="229726" y="255615"/>
                  <a:pt x="216972" y="243031"/>
                  <a:pt x="201333" y="243031"/>
                </a:cubicBezTo>
                <a:close/>
                <a:moveTo>
                  <a:pt x="273607" y="102640"/>
                </a:moveTo>
                <a:cubicBezTo>
                  <a:pt x="221831" y="102640"/>
                  <a:pt x="175218" y="125230"/>
                  <a:pt x="143180" y="161162"/>
                </a:cubicBezTo>
                <a:cubicBezTo>
                  <a:pt x="193438" y="138117"/>
                  <a:pt x="243999" y="165407"/>
                  <a:pt x="246428" y="166771"/>
                </a:cubicBezTo>
                <a:cubicBezTo>
                  <a:pt x="254324" y="171168"/>
                  <a:pt x="257057" y="181022"/>
                  <a:pt x="252805" y="188755"/>
                </a:cubicBezTo>
                <a:cubicBezTo>
                  <a:pt x="248402" y="196638"/>
                  <a:pt x="238685" y="199367"/>
                  <a:pt x="230789" y="195122"/>
                </a:cubicBezTo>
                <a:cubicBezTo>
                  <a:pt x="228664" y="193909"/>
                  <a:pt x="179317" y="167832"/>
                  <a:pt x="139840" y="201338"/>
                </a:cubicBezTo>
                <a:cubicBezTo>
                  <a:pt x="136803" y="203916"/>
                  <a:pt x="133007" y="205128"/>
                  <a:pt x="129363" y="205128"/>
                </a:cubicBezTo>
                <a:cubicBezTo>
                  <a:pt x="124808" y="205128"/>
                  <a:pt x="120253" y="203309"/>
                  <a:pt x="117065" y="199519"/>
                </a:cubicBezTo>
                <a:cubicBezTo>
                  <a:pt x="108562" y="216499"/>
                  <a:pt x="102640" y="235147"/>
                  <a:pt x="100211" y="254705"/>
                </a:cubicBezTo>
                <a:lnTo>
                  <a:pt x="143029" y="254705"/>
                </a:lnTo>
                <a:cubicBezTo>
                  <a:pt x="150165" y="229386"/>
                  <a:pt x="173699" y="210586"/>
                  <a:pt x="201333" y="210586"/>
                </a:cubicBezTo>
                <a:cubicBezTo>
                  <a:pt x="229119" y="210586"/>
                  <a:pt x="252502" y="229386"/>
                  <a:pt x="259790" y="254705"/>
                </a:cubicBezTo>
                <a:lnTo>
                  <a:pt x="288790" y="254705"/>
                </a:lnTo>
                <a:cubicBezTo>
                  <a:pt x="295926" y="229386"/>
                  <a:pt x="319461" y="210586"/>
                  <a:pt x="347095" y="210586"/>
                </a:cubicBezTo>
                <a:cubicBezTo>
                  <a:pt x="374881" y="210586"/>
                  <a:pt x="398263" y="229386"/>
                  <a:pt x="405551" y="254705"/>
                </a:cubicBezTo>
                <a:lnTo>
                  <a:pt x="447154" y="254705"/>
                </a:lnTo>
                <a:cubicBezTo>
                  <a:pt x="444573" y="234844"/>
                  <a:pt x="438499" y="215893"/>
                  <a:pt x="429845" y="198609"/>
                </a:cubicBezTo>
                <a:cubicBezTo>
                  <a:pt x="429541" y="198912"/>
                  <a:pt x="429389" y="199216"/>
                  <a:pt x="429086" y="199519"/>
                </a:cubicBezTo>
                <a:cubicBezTo>
                  <a:pt x="425897" y="203309"/>
                  <a:pt x="421342" y="205128"/>
                  <a:pt x="416787" y="205128"/>
                </a:cubicBezTo>
                <a:cubicBezTo>
                  <a:pt x="412991" y="205128"/>
                  <a:pt x="409347" y="203916"/>
                  <a:pt x="406310" y="201338"/>
                </a:cubicBezTo>
                <a:cubicBezTo>
                  <a:pt x="366833" y="167681"/>
                  <a:pt x="317335" y="193909"/>
                  <a:pt x="315209" y="195122"/>
                </a:cubicBezTo>
                <a:cubicBezTo>
                  <a:pt x="307466" y="199367"/>
                  <a:pt x="297597" y="196487"/>
                  <a:pt x="293345" y="188755"/>
                </a:cubicBezTo>
                <a:cubicBezTo>
                  <a:pt x="288942" y="180871"/>
                  <a:pt x="291827" y="171168"/>
                  <a:pt x="299570" y="166771"/>
                </a:cubicBezTo>
                <a:cubicBezTo>
                  <a:pt x="302152" y="165407"/>
                  <a:pt x="354079" y="137359"/>
                  <a:pt x="404944" y="162071"/>
                </a:cubicBezTo>
                <a:cubicBezTo>
                  <a:pt x="372907" y="125685"/>
                  <a:pt x="325838" y="102640"/>
                  <a:pt x="273607" y="102640"/>
                </a:cubicBezTo>
                <a:close/>
                <a:moveTo>
                  <a:pt x="273759" y="0"/>
                </a:moveTo>
                <a:lnTo>
                  <a:pt x="320372" y="39267"/>
                </a:lnTo>
                <a:lnTo>
                  <a:pt x="378525" y="20771"/>
                </a:lnTo>
                <a:lnTo>
                  <a:pt x="406462" y="74895"/>
                </a:lnTo>
                <a:lnTo>
                  <a:pt x="467348" y="80050"/>
                </a:lnTo>
                <a:lnTo>
                  <a:pt x="472511" y="140846"/>
                </a:lnTo>
                <a:lnTo>
                  <a:pt x="526716" y="168742"/>
                </a:lnTo>
                <a:lnTo>
                  <a:pt x="508192" y="226809"/>
                </a:lnTo>
                <a:lnTo>
                  <a:pt x="547517" y="273353"/>
                </a:lnTo>
                <a:lnTo>
                  <a:pt x="508192" y="319897"/>
                </a:lnTo>
                <a:lnTo>
                  <a:pt x="526716" y="377964"/>
                </a:lnTo>
                <a:lnTo>
                  <a:pt x="472359" y="405860"/>
                </a:lnTo>
                <a:lnTo>
                  <a:pt x="467196" y="466656"/>
                </a:lnTo>
                <a:lnTo>
                  <a:pt x="396441" y="443611"/>
                </a:lnTo>
                <a:cubicBezTo>
                  <a:pt x="388849" y="449221"/>
                  <a:pt x="380347" y="454376"/>
                  <a:pt x="372299" y="458924"/>
                </a:cubicBezTo>
                <a:lnTo>
                  <a:pt x="372299" y="501375"/>
                </a:lnTo>
                <a:lnTo>
                  <a:pt x="487846" y="501375"/>
                </a:lnTo>
                <a:cubicBezTo>
                  <a:pt x="516695" y="501375"/>
                  <a:pt x="540229" y="534881"/>
                  <a:pt x="540229" y="563686"/>
                </a:cubicBezTo>
                <a:lnTo>
                  <a:pt x="540229" y="602347"/>
                </a:lnTo>
                <a:lnTo>
                  <a:pt x="5770" y="602347"/>
                </a:lnTo>
                <a:lnTo>
                  <a:pt x="5770" y="563686"/>
                </a:lnTo>
                <a:cubicBezTo>
                  <a:pt x="5770" y="534881"/>
                  <a:pt x="30974" y="501375"/>
                  <a:pt x="59823" y="501375"/>
                </a:cubicBezTo>
                <a:lnTo>
                  <a:pt x="173851" y="501375"/>
                </a:lnTo>
                <a:lnTo>
                  <a:pt x="173851" y="459075"/>
                </a:lnTo>
                <a:cubicBezTo>
                  <a:pt x="165804" y="454376"/>
                  <a:pt x="157605" y="449221"/>
                  <a:pt x="149861" y="443460"/>
                </a:cubicBezTo>
                <a:lnTo>
                  <a:pt x="80169" y="466353"/>
                </a:lnTo>
                <a:lnTo>
                  <a:pt x="75006" y="405860"/>
                </a:lnTo>
                <a:lnTo>
                  <a:pt x="20801" y="377964"/>
                </a:lnTo>
                <a:lnTo>
                  <a:pt x="39325" y="319897"/>
                </a:lnTo>
                <a:lnTo>
                  <a:pt x="0" y="273353"/>
                </a:lnTo>
                <a:lnTo>
                  <a:pt x="39325" y="226809"/>
                </a:lnTo>
                <a:lnTo>
                  <a:pt x="20801" y="168742"/>
                </a:lnTo>
                <a:lnTo>
                  <a:pt x="75006" y="140846"/>
                </a:lnTo>
                <a:lnTo>
                  <a:pt x="80169" y="80050"/>
                </a:lnTo>
                <a:lnTo>
                  <a:pt x="140903" y="74895"/>
                </a:lnTo>
                <a:lnTo>
                  <a:pt x="168992" y="20771"/>
                </a:lnTo>
                <a:lnTo>
                  <a:pt x="226993" y="39267"/>
                </a:lnTo>
                <a:close/>
              </a:path>
            </a:pathLst>
          </a:custGeom>
          <a:solidFill>
            <a:schemeClr val="accent1"/>
          </a:solidFill>
          <a:ln>
            <a:noFill/>
          </a:ln>
          <a:scene3d>
            <a:camera prst="orthographicFront"/>
            <a:lightRig rig="threePt" dir="t"/>
          </a:scene3d>
          <a:sp3d>
            <a:bevelT prst="relaxedInset"/>
          </a:sp3d>
        </p:spPr>
      </p:sp>
      <p:sp>
        <p:nvSpPr>
          <p:cNvPr id="59" name="Text Box 20"/>
          <p:cNvSpPr txBox="1">
            <a:spLocks noChangeArrowheads="1"/>
          </p:cNvSpPr>
          <p:nvPr/>
        </p:nvSpPr>
        <p:spPr bwMode="auto">
          <a:xfrm>
            <a:off x="4789888" y="4475843"/>
            <a:ext cx="8840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82880" bIns="0" anchor="ctr" anchorCtr="1">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spcBef>
                <a:spcPct val="50000"/>
              </a:spcBef>
            </a:pPr>
            <a:r>
              <a:rPr lang="zh-CN" altLang="en-US" sz="1400" b="1" dirty="0">
                <a:solidFill>
                  <a:schemeClr val="bg1"/>
                </a:solidFill>
                <a:latin typeface="微软雅黑" panose="020B0503020204020204" pitchFamily="34" charset="-122"/>
                <a:ea typeface="微软雅黑" panose="020B0503020204020204" pitchFamily="34" charset="-122"/>
              </a:rPr>
              <a:t>实验</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nvGrpSpPr>
          <p:cNvPr id="9" name="Group 8"/>
          <p:cNvGrpSpPr/>
          <p:nvPr/>
        </p:nvGrpSpPr>
        <p:grpSpPr>
          <a:xfrm>
            <a:off x="1960403" y="632046"/>
            <a:ext cx="5220090" cy="5531812"/>
            <a:chOff x="1058140" y="541983"/>
            <a:chExt cx="5220090" cy="5531812"/>
          </a:xfrm>
        </p:grpSpPr>
        <p:sp>
          <p:nvSpPr>
            <p:cNvPr id="11" name="Text Box 10"/>
            <p:cNvSpPr txBox="1">
              <a:spLocks noChangeArrowheads="1"/>
            </p:cNvSpPr>
            <p:nvPr/>
          </p:nvSpPr>
          <p:spPr bwMode="auto">
            <a:xfrm rot="18047479">
              <a:off x="1656327" y="1451893"/>
              <a:ext cx="5037565" cy="4206240"/>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82880" bIns="0" anchor="ctr" anchorCtr="1">
              <a:prstTxWarp prst="textArchDown">
                <a:avLst>
                  <a:gd name="adj" fmla="val 21331684"/>
                </a:avLst>
              </a:prstTxWarp>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algn="ctr" eaLnBrk="1" hangingPunct="1">
                <a:spcBef>
                  <a:spcPct val="50000"/>
                </a:spcBef>
              </a:pPr>
              <a:r>
                <a:rPr lang="en-US" altLang="ja-JP" sz="2800" b="1" dirty="0">
                  <a:solidFill>
                    <a:schemeClr val="bg1"/>
                  </a:solidFill>
                  <a:latin typeface="微软雅黑" panose="020B0503020204020204" pitchFamily="34" charset="-122"/>
                  <a:ea typeface="微软雅黑" panose="020B0503020204020204" pitchFamily="34" charset="-122"/>
                </a:rPr>
                <a:t>EndNote/EndNote Online   </a:t>
              </a:r>
              <a:r>
                <a:rPr lang="en-US" altLang="ja-JP" sz="2800" b="1" dirty="0" err="1">
                  <a:solidFill>
                    <a:schemeClr val="bg1"/>
                  </a:solidFill>
                  <a:latin typeface="微软雅黑" panose="020B0503020204020204" pitchFamily="34" charset="-122"/>
                  <a:ea typeface="微软雅黑" panose="020B0503020204020204" pitchFamily="34" charset="-122"/>
                </a:rPr>
                <a:t>Kopernio</a:t>
              </a:r>
              <a:endParaRPr lang="en-US" altLang="ja-JP" sz="2800" b="1" dirty="0">
                <a:solidFill>
                  <a:schemeClr val="bg1"/>
                </a:solidFill>
                <a:latin typeface="微软雅黑" panose="020B0503020204020204" pitchFamily="34" charset="-122"/>
                <a:ea typeface="微软雅黑" panose="020B0503020204020204" pitchFamily="34" charset="-122"/>
              </a:endParaRPr>
            </a:p>
          </p:txBody>
        </p:sp>
        <p:sp>
          <p:nvSpPr>
            <p:cNvPr id="57" name="Text Box 10"/>
            <p:cNvSpPr txBox="1">
              <a:spLocks noChangeArrowheads="1"/>
            </p:cNvSpPr>
            <p:nvPr/>
          </p:nvSpPr>
          <p:spPr bwMode="auto">
            <a:xfrm rot="4807821">
              <a:off x="330937" y="2447284"/>
              <a:ext cx="3641429" cy="2187023"/>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none" lIns="0" tIns="0" rIns="182880" bIns="0" numCol="1" anchor="ctr" anchorCtr="1">
              <a:prstTxWarp prst="textArchDown">
                <a:avLst>
                  <a:gd name="adj" fmla="val 21331684"/>
                </a:avLst>
              </a:prstTxWarp>
              <a:spAutoFit/>
            </a:bodyPr>
            <a:lstStyle>
              <a:defPPr>
                <a:defRPr lang="en-US"/>
              </a:defPPr>
              <a:lvl1pPr algn="ctr">
                <a:spcBef>
                  <a:spcPct val="50000"/>
                </a:spcBef>
                <a:defRPr sz="2800" b="1">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Impact" panose="020B0806030902050204" pitchFamily="34" charset="0"/>
                  <a:ea typeface="宋体" panose="02010600030101010101" pitchFamily="2" charset="-122"/>
                </a:defRPr>
              </a:lvl2pPr>
              <a:lvl3pPr marL="1143000" indent="-228600" eaLnBrk="0" hangingPunct="0">
                <a:defRPr>
                  <a:latin typeface="Impact" panose="020B0806030902050204" pitchFamily="34" charset="0"/>
                  <a:ea typeface="宋体" panose="02010600030101010101" pitchFamily="2" charset="-122"/>
                </a:defRPr>
              </a:lvl3pPr>
              <a:lvl4pPr marL="1600200" indent="-228600" eaLnBrk="0" hangingPunct="0">
                <a:defRPr>
                  <a:latin typeface="Impact" panose="020B0806030902050204" pitchFamily="34" charset="0"/>
                  <a:ea typeface="宋体" panose="02010600030101010101" pitchFamily="2" charset="-122"/>
                </a:defRPr>
              </a:lvl4pPr>
              <a:lvl5pPr marL="2057400" indent="-228600" eaLnBrk="0" hangingPunct="0">
                <a:defRPr>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latin typeface="Impact" panose="020B0806030902050204" pitchFamily="34" charset="0"/>
                  <a:ea typeface="宋体" panose="02010600030101010101" pitchFamily="2" charset="-122"/>
                </a:defRPr>
              </a:lvl9pPr>
            </a:lstStyle>
            <a:p>
              <a:r>
                <a:rPr lang="en-US" altLang="ja-JP" dirty="0" err="1"/>
                <a:t>Publons</a:t>
              </a:r>
              <a:r>
                <a:rPr lang="en-US" altLang="ja-JP" dirty="0"/>
                <a:t>  </a:t>
              </a:r>
              <a:r>
                <a:rPr lang="en-US" altLang="ja-JP" dirty="0" err="1"/>
                <a:t>ScholarOne</a:t>
              </a:r>
              <a:endParaRPr lang="en-US" altLang="ja-JP" dirty="0"/>
            </a:p>
          </p:txBody>
        </p:sp>
        <p:sp>
          <p:nvSpPr>
            <p:cNvPr id="37" name="Text Box 10"/>
            <p:cNvSpPr txBox="1">
              <a:spLocks noChangeArrowheads="1"/>
            </p:cNvSpPr>
            <p:nvPr/>
          </p:nvSpPr>
          <p:spPr bwMode="auto">
            <a:xfrm rot="10354475">
              <a:off x="1666723" y="541983"/>
              <a:ext cx="3641429" cy="2187023"/>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none" lIns="0" tIns="0" rIns="182880" bIns="0" numCol="1" anchor="ctr" anchorCtr="1">
              <a:prstTxWarp prst="textArchDown">
                <a:avLst>
                  <a:gd name="adj" fmla="val 1998519"/>
                </a:avLst>
              </a:prstTxWarp>
              <a:spAutoFit/>
            </a:bodyPr>
            <a:lstStyle>
              <a:defPPr>
                <a:defRPr lang="en-US"/>
              </a:defPPr>
              <a:lvl1pPr algn="ctr">
                <a:spcBef>
                  <a:spcPct val="50000"/>
                </a:spcBef>
                <a:defRPr sz="2800" b="1">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Impact" panose="020B0806030902050204" pitchFamily="34" charset="0"/>
                  <a:ea typeface="宋体" panose="02010600030101010101" pitchFamily="2" charset="-122"/>
                </a:defRPr>
              </a:lvl2pPr>
              <a:lvl3pPr marL="1143000" indent="-228600" eaLnBrk="0" hangingPunct="0">
                <a:defRPr>
                  <a:latin typeface="Impact" panose="020B0806030902050204" pitchFamily="34" charset="0"/>
                  <a:ea typeface="宋体" panose="02010600030101010101" pitchFamily="2" charset="-122"/>
                </a:defRPr>
              </a:lvl3pPr>
              <a:lvl4pPr marL="1600200" indent="-228600" eaLnBrk="0" hangingPunct="0">
                <a:defRPr>
                  <a:latin typeface="Impact" panose="020B0806030902050204" pitchFamily="34" charset="0"/>
                  <a:ea typeface="宋体" panose="02010600030101010101" pitchFamily="2" charset="-122"/>
                </a:defRPr>
              </a:lvl4pPr>
              <a:lvl5pPr marL="2057400" indent="-228600" eaLnBrk="0" hangingPunct="0">
                <a:defRPr>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latin typeface="Impact" panose="020B0806030902050204" pitchFamily="34" charset="0"/>
                  <a:ea typeface="宋体" panose="02010600030101010101" pitchFamily="2" charset="-122"/>
                </a:defRPr>
              </a:lvl9pPr>
            </a:lstStyle>
            <a:p>
              <a:r>
                <a:rPr lang="en-US" altLang="ja-JP" dirty="0"/>
                <a:t>Incites  JCR  ESI  D</a:t>
              </a:r>
              <a:r>
                <a:rPr lang="en-US" altLang="zh-CN" dirty="0"/>
                <a:t>I</a:t>
              </a:r>
              <a:endParaRPr lang="en-US" altLang="ja-JP" dirty="0"/>
            </a:p>
          </p:txBody>
        </p:sp>
      </p:grpSp>
      <p:grpSp>
        <p:nvGrpSpPr>
          <p:cNvPr id="68" name="Group 67"/>
          <p:cNvGrpSpPr/>
          <p:nvPr/>
        </p:nvGrpSpPr>
        <p:grpSpPr>
          <a:xfrm rot="14409692">
            <a:off x="6033710" y="2133471"/>
            <a:ext cx="676656" cy="460663"/>
            <a:chOff x="3396020" y="5042754"/>
            <a:chExt cx="676656" cy="460663"/>
          </a:xfrm>
        </p:grpSpPr>
        <p:sp>
          <p:nvSpPr>
            <p:cNvPr id="69" name="箭头: V 形 39"/>
            <p:cNvSpPr/>
            <p:nvPr/>
          </p:nvSpPr>
          <p:spPr>
            <a:xfrm flipH="1">
              <a:off x="3396020" y="5046217"/>
              <a:ext cx="338328" cy="457200"/>
            </a:xfrm>
            <a:prstGeom prst="chevron">
              <a:avLst>
                <a:gd name="adj" fmla="val 41554"/>
              </a:avLst>
            </a:prstGeom>
            <a:solidFill>
              <a:schemeClr val="accent1">
                <a:lumMod val="60000"/>
                <a:lumOff val="40000"/>
              </a:schemeClr>
            </a:solidFill>
            <a:ln>
              <a:no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70" name="箭头: V 形 40"/>
            <p:cNvSpPr/>
            <p:nvPr/>
          </p:nvSpPr>
          <p:spPr>
            <a:xfrm flipH="1">
              <a:off x="3734348" y="5042754"/>
              <a:ext cx="338328" cy="457200"/>
            </a:xfrm>
            <a:prstGeom prst="chevron">
              <a:avLst>
                <a:gd name="adj" fmla="val 41554"/>
              </a:avLst>
            </a:prstGeom>
            <a:solidFill>
              <a:schemeClr val="accent1">
                <a:lumMod val="60000"/>
                <a:lumOff val="40000"/>
              </a:schemeClr>
            </a:solidFill>
            <a:ln>
              <a:no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grpSp>
        <p:nvGrpSpPr>
          <p:cNvPr id="71" name="Group 70"/>
          <p:cNvGrpSpPr/>
          <p:nvPr/>
        </p:nvGrpSpPr>
        <p:grpSpPr>
          <a:xfrm rot="6975386">
            <a:off x="2545583" y="2091928"/>
            <a:ext cx="676656" cy="460663"/>
            <a:chOff x="3396020" y="5042754"/>
            <a:chExt cx="676656" cy="460663"/>
          </a:xfrm>
        </p:grpSpPr>
        <p:sp>
          <p:nvSpPr>
            <p:cNvPr id="72" name="箭头: V 形 39"/>
            <p:cNvSpPr/>
            <p:nvPr/>
          </p:nvSpPr>
          <p:spPr>
            <a:xfrm flipH="1">
              <a:off x="3396020" y="5046217"/>
              <a:ext cx="338328" cy="457200"/>
            </a:xfrm>
            <a:prstGeom prst="chevron">
              <a:avLst>
                <a:gd name="adj" fmla="val 41554"/>
              </a:avLst>
            </a:prstGeom>
            <a:solidFill>
              <a:schemeClr val="accent1">
                <a:lumMod val="60000"/>
                <a:lumOff val="40000"/>
              </a:schemeClr>
            </a:solidFill>
            <a:ln>
              <a:no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73" name="箭头: V 形 40"/>
            <p:cNvSpPr/>
            <p:nvPr/>
          </p:nvSpPr>
          <p:spPr>
            <a:xfrm flipH="1">
              <a:off x="3734348" y="5042754"/>
              <a:ext cx="338328" cy="457200"/>
            </a:xfrm>
            <a:prstGeom prst="chevron">
              <a:avLst>
                <a:gd name="adj" fmla="val 41554"/>
              </a:avLst>
            </a:prstGeom>
            <a:solidFill>
              <a:schemeClr val="accent1">
                <a:lumMod val="60000"/>
                <a:lumOff val="40000"/>
              </a:schemeClr>
            </a:solidFill>
            <a:ln>
              <a:no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9"/>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199"/>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299"/>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399"/>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599"/>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699"/>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799"/>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899"/>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1099"/>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99"/>
                                          </p:stCondLst>
                                        </p:cTn>
                                        <p:tgtEl>
                                          <p:spTgt spid="5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199"/>
                                          </p:stCondLst>
                                        </p:cTn>
                                        <p:tgtEl>
                                          <p:spTgt spid="6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299"/>
                                          </p:stCondLst>
                                        </p:cTn>
                                        <p:tgtEl>
                                          <p:spTgt spid="5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399"/>
                                          </p:stCondLst>
                                        </p:cTn>
                                        <p:tgtEl>
                                          <p:spTgt spid="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499"/>
                                          </p:stCondLst>
                                        </p:cTn>
                                        <p:tgtEl>
                                          <p:spTgt spid="5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599"/>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animBg="1"/>
      <p:bldP spid="17" grpId="0"/>
      <p:bldP spid="18" grpId="0"/>
      <p:bldP spid="19" grpId="0"/>
      <p:bldP spid="20" grpId="0"/>
      <p:bldP spid="21" grpId="0"/>
      <p:bldP spid="22" grpId="0"/>
      <p:bldP spid="23" grpId="0"/>
      <p:bldP spid="24" grpId="0"/>
      <p:bldP spid="26" grpId="0"/>
      <p:bldP spid="27" grpId="0"/>
      <p:bldP spid="54" grpId="0"/>
      <p:bldP spid="55" grpId="0"/>
      <p:bldP spid="56" grpId="0"/>
      <p:bldP spid="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弧形 31"/>
          <p:cNvSpPr/>
          <p:nvPr/>
        </p:nvSpPr>
        <p:spPr>
          <a:xfrm flipH="1">
            <a:off x="4025393" y="2507378"/>
            <a:ext cx="1828800" cy="1828800"/>
          </a:xfrm>
          <a:prstGeom prst="arc">
            <a:avLst/>
          </a:prstGeom>
          <a:ln w="127000">
            <a:solidFill>
              <a:schemeClr val="accent5">
                <a:lumMod val="60000"/>
                <a:lumOff val="40000"/>
              </a:schemeClr>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cxnSp>
        <p:nvCxnSpPr>
          <p:cNvPr id="18" name="直接连接符 17"/>
          <p:cNvCxnSpPr/>
          <p:nvPr/>
        </p:nvCxnSpPr>
        <p:spPr>
          <a:xfrm>
            <a:off x="2956396" y="2442072"/>
            <a:ext cx="1737360" cy="0"/>
          </a:xfrm>
          <a:prstGeom prst="line">
            <a:avLst/>
          </a:prstGeom>
          <a:ln w="127000">
            <a:solidFill>
              <a:schemeClr val="accent5">
                <a:lumMod val="60000"/>
                <a:lumOff val="40000"/>
              </a:schemeClr>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3" name="弧形 72"/>
          <p:cNvSpPr/>
          <p:nvPr/>
        </p:nvSpPr>
        <p:spPr>
          <a:xfrm flipH="1" flipV="1">
            <a:off x="1359981" y="1070472"/>
            <a:ext cx="1371600" cy="1371600"/>
          </a:xfrm>
          <a:prstGeom prst="arc">
            <a:avLst/>
          </a:prstGeom>
          <a:ln w="127000">
            <a:solidFill>
              <a:schemeClr val="accent5">
                <a:lumMod val="60000"/>
                <a:lumOff val="40000"/>
              </a:schemeClr>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dirty="0"/>
          </a:p>
        </p:txBody>
      </p:sp>
      <p:sp>
        <p:nvSpPr>
          <p:cNvPr id="47" name="弧形 46"/>
          <p:cNvSpPr/>
          <p:nvPr/>
        </p:nvSpPr>
        <p:spPr>
          <a:xfrm flipH="1" flipV="1">
            <a:off x="6332036" y="961229"/>
            <a:ext cx="1371600" cy="1371601"/>
          </a:xfrm>
          <a:prstGeom prst="arc">
            <a:avLst/>
          </a:prstGeom>
          <a:ln w="127000">
            <a:solidFill>
              <a:schemeClr val="accent5">
                <a:lumMod val="60000"/>
                <a:lumOff val="40000"/>
              </a:schemeClr>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dirty="0"/>
          </a:p>
        </p:txBody>
      </p:sp>
      <p:cxnSp>
        <p:nvCxnSpPr>
          <p:cNvPr id="39" name="直接连接符 38"/>
          <p:cNvCxnSpPr/>
          <p:nvPr/>
        </p:nvCxnSpPr>
        <p:spPr>
          <a:xfrm>
            <a:off x="4689155" y="2493587"/>
            <a:ext cx="2286000" cy="0"/>
          </a:xfrm>
          <a:prstGeom prst="line">
            <a:avLst/>
          </a:prstGeom>
          <a:ln w="228600">
            <a:solidFill>
              <a:schemeClr val="accent5">
                <a:lumMod val="60000"/>
                <a:lumOff val="40000"/>
              </a:schemeClr>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 name="直接连接符 12"/>
          <p:cNvCxnSpPr/>
          <p:nvPr/>
        </p:nvCxnSpPr>
        <p:spPr>
          <a:xfrm>
            <a:off x="2042724" y="2446416"/>
            <a:ext cx="914400" cy="0"/>
          </a:xfrm>
          <a:prstGeom prst="line">
            <a:avLst/>
          </a:prstGeom>
          <a:ln w="127000">
            <a:solidFill>
              <a:schemeClr val="accent5">
                <a:lumMod val="60000"/>
                <a:lumOff val="40000"/>
              </a:schemeClr>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9" name="箭头: V 形 18"/>
          <p:cNvSpPr/>
          <p:nvPr/>
        </p:nvSpPr>
        <p:spPr>
          <a:xfrm>
            <a:off x="6092193" y="2383867"/>
            <a:ext cx="219456" cy="21945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nvGrpSpPr>
          <p:cNvPr id="75" name="组合 74"/>
          <p:cNvGrpSpPr/>
          <p:nvPr/>
        </p:nvGrpSpPr>
        <p:grpSpPr>
          <a:xfrm>
            <a:off x="792291" y="650549"/>
            <a:ext cx="1097280" cy="1097280"/>
            <a:chOff x="1158597" y="1077542"/>
            <a:chExt cx="1097280" cy="1097280"/>
          </a:xfrm>
          <a:solidFill>
            <a:schemeClr val="accent6">
              <a:lumMod val="60000"/>
              <a:lumOff val="40000"/>
            </a:schemeClr>
          </a:solidFill>
        </p:grpSpPr>
        <p:sp>
          <p:nvSpPr>
            <p:cNvPr id="14" name="bald-male-head-side-view-with-letters-inside_40439"/>
            <p:cNvSpPr>
              <a:spLocks noChangeAspect="1"/>
            </p:cNvSpPr>
            <p:nvPr/>
          </p:nvSpPr>
          <p:spPr bwMode="auto">
            <a:xfrm>
              <a:off x="1497686" y="1413413"/>
              <a:ext cx="394598" cy="449595"/>
            </a:xfrm>
            <a:custGeom>
              <a:avLst/>
              <a:gdLst>
                <a:gd name="connsiteX0" fmla="*/ 466933 w 531195"/>
                <a:gd name="connsiteY0" fmla="*/ 272302 h 605230"/>
                <a:gd name="connsiteX1" fmla="*/ 468804 w 531195"/>
                <a:gd name="connsiteY1" fmla="*/ 272727 h 605230"/>
                <a:gd name="connsiteX2" fmla="*/ 470336 w 531195"/>
                <a:gd name="connsiteY2" fmla="*/ 274343 h 605230"/>
                <a:gd name="connsiteX3" fmla="*/ 470931 w 531195"/>
                <a:gd name="connsiteY3" fmla="*/ 276553 h 605230"/>
                <a:gd name="connsiteX4" fmla="*/ 470250 w 531195"/>
                <a:gd name="connsiteY4" fmla="*/ 278424 h 605230"/>
                <a:gd name="connsiteX5" fmla="*/ 468804 w 531195"/>
                <a:gd name="connsiteY5" fmla="*/ 279954 h 605230"/>
                <a:gd name="connsiteX6" fmla="*/ 466933 w 531195"/>
                <a:gd name="connsiteY6" fmla="*/ 281230 h 605230"/>
                <a:gd name="connsiteX7" fmla="*/ 464807 w 531195"/>
                <a:gd name="connsiteY7" fmla="*/ 282250 h 605230"/>
                <a:gd name="connsiteX8" fmla="*/ 462680 w 531195"/>
                <a:gd name="connsiteY8" fmla="*/ 282675 h 605230"/>
                <a:gd name="connsiteX9" fmla="*/ 460724 w 531195"/>
                <a:gd name="connsiteY9" fmla="*/ 282250 h 605230"/>
                <a:gd name="connsiteX10" fmla="*/ 459192 w 531195"/>
                <a:gd name="connsiteY10" fmla="*/ 280550 h 605230"/>
                <a:gd name="connsiteX11" fmla="*/ 458682 w 531195"/>
                <a:gd name="connsiteY11" fmla="*/ 278424 h 605230"/>
                <a:gd name="connsiteX12" fmla="*/ 459277 w 531195"/>
                <a:gd name="connsiteY12" fmla="*/ 276553 h 605230"/>
                <a:gd name="connsiteX13" fmla="*/ 460809 w 531195"/>
                <a:gd name="connsiteY13" fmla="*/ 274938 h 605230"/>
                <a:gd name="connsiteX14" fmla="*/ 462680 w 531195"/>
                <a:gd name="connsiteY14" fmla="*/ 273663 h 605230"/>
                <a:gd name="connsiteX15" fmla="*/ 464807 w 531195"/>
                <a:gd name="connsiteY15" fmla="*/ 272727 h 605230"/>
                <a:gd name="connsiteX16" fmla="*/ 466933 w 531195"/>
                <a:gd name="connsiteY16" fmla="*/ 272302 h 605230"/>
                <a:gd name="connsiteX17" fmla="*/ 467035 w 531195"/>
                <a:gd name="connsiteY17" fmla="*/ 262652 h 605230"/>
                <a:gd name="connsiteX18" fmla="*/ 462365 w 531195"/>
                <a:gd name="connsiteY18" fmla="*/ 263245 h 605230"/>
                <a:gd name="connsiteX19" fmla="*/ 458035 w 531195"/>
                <a:gd name="connsiteY19" fmla="*/ 265025 h 605230"/>
                <a:gd name="connsiteX20" fmla="*/ 454129 w 531195"/>
                <a:gd name="connsiteY20" fmla="*/ 267992 h 605230"/>
                <a:gd name="connsiteX21" fmla="*/ 451242 w 531195"/>
                <a:gd name="connsiteY21" fmla="*/ 271892 h 605230"/>
                <a:gd name="connsiteX22" fmla="*/ 450138 w 531195"/>
                <a:gd name="connsiteY22" fmla="*/ 276385 h 605230"/>
                <a:gd name="connsiteX23" fmla="*/ 451411 w 531195"/>
                <a:gd name="connsiteY23" fmla="*/ 281133 h 605230"/>
                <a:gd name="connsiteX24" fmla="*/ 453110 w 531195"/>
                <a:gd name="connsiteY24" fmla="*/ 283676 h 605230"/>
                <a:gd name="connsiteX25" fmla="*/ 454893 w 531195"/>
                <a:gd name="connsiteY25" fmla="*/ 285032 h 605230"/>
                <a:gd name="connsiteX26" fmla="*/ 456506 w 531195"/>
                <a:gd name="connsiteY26" fmla="*/ 285711 h 605230"/>
                <a:gd name="connsiteX27" fmla="*/ 458035 w 531195"/>
                <a:gd name="connsiteY27" fmla="*/ 286050 h 605230"/>
                <a:gd name="connsiteX28" fmla="*/ 458119 w 531195"/>
                <a:gd name="connsiteY28" fmla="*/ 286134 h 605230"/>
                <a:gd name="connsiteX29" fmla="*/ 455657 w 531195"/>
                <a:gd name="connsiteY29" fmla="*/ 287491 h 605230"/>
                <a:gd name="connsiteX30" fmla="*/ 460242 w 531195"/>
                <a:gd name="connsiteY30" fmla="*/ 295799 h 605230"/>
                <a:gd name="connsiteX31" fmla="*/ 491235 w 531195"/>
                <a:gd name="connsiteY31" fmla="*/ 278589 h 605230"/>
                <a:gd name="connsiteX32" fmla="*/ 486480 w 531195"/>
                <a:gd name="connsiteY32" fmla="*/ 270027 h 605230"/>
                <a:gd name="connsiteX33" fmla="*/ 475526 w 531195"/>
                <a:gd name="connsiteY33" fmla="*/ 276046 h 605230"/>
                <a:gd name="connsiteX34" fmla="*/ 475442 w 531195"/>
                <a:gd name="connsiteY34" fmla="*/ 275961 h 605230"/>
                <a:gd name="connsiteX35" fmla="*/ 476291 w 531195"/>
                <a:gd name="connsiteY35" fmla="*/ 272147 h 605230"/>
                <a:gd name="connsiteX36" fmla="*/ 475102 w 531195"/>
                <a:gd name="connsiteY36" fmla="*/ 268162 h 605230"/>
                <a:gd name="connsiteX37" fmla="*/ 471451 w 531195"/>
                <a:gd name="connsiteY37" fmla="*/ 264093 h 605230"/>
                <a:gd name="connsiteX38" fmla="*/ 467035 w 531195"/>
                <a:gd name="connsiteY38" fmla="*/ 262652 h 605230"/>
                <a:gd name="connsiteX39" fmla="*/ 451242 w 531195"/>
                <a:gd name="connsiteY39" fmla="*/ 227554 h 605230"/>
                <a:gd name="connsiteX40" fmla="*/ 443939 w 531195"/>
                <a:gd name="connsiteY40" fmla="*/ 230098 h 605230"/>
                <a:gd name="connsiteX41" fmla="*/ 438165 w 531195"/>
                <a:gd name="connsiteY41" fmla="*/ 234676 h 605230"/>
                <a:gd name="connsiteX42" fmla="*/ 434684 w 531195"/>
                <a:gd name="connsiteY42" fmla="*/ 240610 h 605230"/>
                <a:gd name="connsiteX43" fmla="*/ 434004 w 531195"/>
                <a:gd name="connsiteY43" fmla="*/ 247392 h 605230"/>
                <a:gd name="connsiteX44" fmla="*/ 436467 w 531195"/>
                <a:gd name="connsiteY44" fmla="*/ 254767 h 605230"/>
                <a:gd name="connsiteX45" fmla="*/ 440967 w 531195"/>
                <a:gd name="connsiteY45" fmla="*/ 260193 h 605230"/>
                <a:gd name="connsiteX46" fmla="*/ 446487 w 531195"/>
                <a:gd name="connsiteY46" fmla="*/ 262991 h 605230"/>
                <a:gd name="connsiteX47" fmla="*/ 452091 w 531195"/>
                <a:gd name="connsiteY47" fmla="*/ 263415 h 605230"/>
                <a:gd name="connsiteX48" fmla="*/ 457270 w 531195"/>
                <a:gd name="connsiteY48" fmla="*/ 261804 h 605230"/>
                <a:gd name="connsiteX49" fmla="*/ 452091 w 531195"/>
                <a:gd name="connsiteY49" fmla="*/ 252394 h 605230"/>
                <a:gd name="connsiteX50" fmla="*/ 449713 w 531195"/>
                <a:gd name="connsiteY50" fmla="*/ 252987 h 605230"/>
                <a:gd name="connsiteX51" fmla="*/ 447505 w 531195"/>
                <a:gd name="connsiteY51" fmla="*/ 252902 h 605230"/>
                <a:gd name="connsiteX52" fmla="*/ 445637 w 531195"/>
                <a:gd name="connsiteY52" fmla="*/ 252055 h 605230"/>
                <a:gd name="connsiteX53" fmla="*/ 444109 w 531195"/>
                <a:gd name="connsiteY53" fmla="*/ 250274 h 605230"/>
                <a:gd name="connsiteX54" fmla="*/ 443260 w 531195"/>
                <a:gd name="connsiteY54" fmla="*/ 247053 h 605230"/>
                <a:gd name="connsiteX55" fmla="*/ 444194 w 531195"/>
                <a:gd name="connsiteY55" fmla="*/ 244171 h 605230"/>
                <a:gd name="connsiteX56" fmla="*/ 446402 w 531195"/>
                <a:gd name="connsiteY56" fmla="*/ 241627 h 605230"/>
                <a:gd name="connsiteX57" fmla="*/ 449289 w 531195"/>
                <a:gd name="connsiteY57" fmla="*/ 239593 h 605230"/>
                <a:gd name="connsiteX58" fmla="*/ 452600 w 531195"/>
                <a:gd name="connsiteY58" fmla="*/ 238236 h 605230"/>
                <a:gd name="connsiteX59" fmla="*/ 455827 w 531195"/>
                <a:gd name="connsiteY59" fmla="*/ 237643 h 605230"/>
                <a:gd name="connsiteX60" fmla="*/ 458799 w 531195"/>
                <a:gd name="connsiteY60" fmla="*/ 238406 h 605230"/>
                <a:gd name="connsiteX61" fmla="*/ 461091 w 531195"/>
                <a:gd name="connsiteY61" fmla="*/ 240779 h 605230"/>
                <a:gd name="connsiteX62" fmla="*/ 461856 w 531195"/>
                <a:gd name="connsiteY62" fmla="*/ 243492 h 605230"/>
                <a:gd name="connsiteX63" fmla="*/ 461431 w 531195"/>
                <a:gd name="connsiteY63" fmla="*/ 245781 h 605230"/>
                <a:gd name="connsiteX64" fmla="*/ 460327 w 531195"/>
                <a:gd name="connsiteY64" fmla="*/ 247392 h 605230"/>
                <a:gd name="connsiteX65" fmla="*/ 459308 w 531195"/>
                <a:gd name="connsiteY65" fmla="*/ 248325 h 605230"/>
                <a:gd name="connsiteX66" fmla="*/ 464488 w 531195"/>
                <a:gd name="connsiteY66" fmla="*/ 257565 h 605230"/>
                <a:gd name="connsiteX67" fmla="*/ 471196 w 531195"/>
                <a:gd name="connsiteY67" fmla="*/ 248494 h 605230"/>
                <a:gd name="connsiteX68" fmla="*/ 468988 w 531195"/>
                <a:gd name="connsiteY68" fmla="*/ 236795 h 605230"/>
                <a:gd name="connsiteX69" fmla="*/ 464148 w 531195"/>
                <a:gd name="connsiteY69" fmla="*/ 230946 h 605230"/>
                <a:gd name="connsiteX70" fmla="*/ 458119 w 531195"/>
                <a:gd name="connsiteY70" fmla="*/ 227809 h 605230"/>
                <a:gd name="connsiteX71" fmla="*/ 451242 w 531195"/>
                <a:gd name="connsiteY71" fmla="*/ 227554 h 605230"/>
                <a:gd name="connsiteX72" fmla="*/ 389086 w 531195"/>
                <a:gd name="connsiteY72" fmla="*/ 211447 h 605230"/>
                <a:gd name="connsiteX73" fmla="*/ 375585 w 531195"/>
                <a:gd name="connsiteY73" fmla="*/ 254513 h 605230"/>
                <a:gd name="connsiteX74" fmla="*/ 387557 w 531195"/>
                <a:gd name="connsiteY74" fmla="*/ 258243 h 605230"/>
                <a:gd name="connsiteX75" fmla="*/ 392737 w 531195"/>
                <a:gd name="connsiteY75" fmla="*/ 241712 h 605230"/>
                <a:gd name="connsiteX76" fmla="*/ 394181 w 531195"/>
                <a:gd name="connsiteY76" fmla="*/ 238830 h 605230"/>
                <a:gd name="connsiteX77" fmla="*/ 395879 w 531195"/>
                <a:gd name="connsiteY77" fmla="*/ 237304 h 605230"/>
                <a:gd name="connsiteX78" fmla="*/ 397662 w 531195"/>
                <a:gd name="connsiteY78" fmla="*/ 236880 h 605230"/>
                <a:gd name="connsiteX79" fmla="*/ 399360 w 531195"/>
                <a:gd name="connsiteY79" fmla="*/ 237134 h 605230"/>
                <a:gd name="connsiteX80" fmla="*/ 401313 w 531195"/>
                <a:gd name="connsiteY80" fmla="*/ 238236 h 605230"/>
                <a:gd name="connsiteX81" fmla="*/ 402162 w 531195"/>
                <a:gd name="connsiteY81" fmla="*/ 239932 h 605230"/>
                <a:gd name="connsiteX82" fmla="*/ 402077 w 531195"/>
                <a:gd name="connsiteY82" fmla="*/ 242051 h 605230"/>
                <a:gd name="connsiteX83" fmla="*/ 401398 w 531195"/>
                <a:gd name="connsiteY83" fmla="*/ 244510 h 605230"/>
                <a:gd name="connsiteX84" fmla="*/ 396303 w 531195"/>
                <a:gd name="connsiteY84" fmla="*/ 260956 h 605230"/>
                <a:gd name="connsiteX85" fmla="*/ 408276 w 531195"/>
                <a:gd name="connsiteY85" fmla="*/ 264686 h 605230"/>
                <a:gd name="connsiteX86" fmla="*/ 414984 w 531195"/>
                <a:gd name="connsiteY86" fmla="*/ 243238 h 605230"/>
                <a:gd name="connsiteX87" fmla="*/ 415578 w 531195"/>
                <a:gd name="connsiteY87" fmla="*/ 238236 h 605230"/>
                <a:gd name="connsiteX88" fmla="*/ 414220 w 531195"/>
                <a:gd name="connsiteY88" fmla="*/ 234167 h 605230"/>
                <a:gd name="connsiteX89" fmla="*/ 411333 w 531195"/>
                <a:gd name="connsiteY89" fmla="*/ 231200 h 605230"/>
                <a:gd name="connsiteX90" fmla="*/ 407512 w 531195"/>
                <a:gd name="connsiteY90" fmla="*/ 229250 h 605230"/>
                <a:gd name="connsiteX91" fmla="*/ 401058 w 531195"/>
                <a:gd name="connsiteY91" fmla="*/ 228487 h 605230"/>
                <a:gd name="connsiteX92" fmla="*/ 396388 w 531195"/>
                <a:gd name="connsiteY92" fmla="*/ 230352 h 605230"/>
                <a:gd name="connsiteX93" fmla="*/ 396303 w 531195"/>
                <a:gd name="connsiteY93" fmla="*/ 230267 h 605230"/>
                <a:gd name="connsiteX94" fmla="*/ 401058 w 531195"/>
                <a:gd name="connsiteY94" fmla="*/ 215177 h 605230"/>
                <a:gd name="connsiteX95" fmla="*/ 464393 w 531195"/>
                <a:gd name="connsiteY95" fmla="*/ 183460 h 605230"/>
                <a:gd name="connsiteX96" fmla="*/ 475103 w 531195"/>
                <a:gd name="connsiteY96" fmla="*/ 186167 h 605230"/>
                <a:gd name="connsiteX97" fmla="*/ 479778 w 531195"/>
                <a:gd name="connsiteY97" fmla="*/ 192596 h 605230"/>
                <a:gd name="connsiteX98" fmla="*/ 478588 w 531195"/>
                <a:gd name="connsiteY98" fmla="*/ 195134 h 605230"/>
                <a:gd name="connsiteX99" fmla="*/ 476718 w 531195"/>
                <a:gd name="connsiteY99" fmla="*/ 196318 h 605230"/>
                <a:gd name="connsiteX100" fmla="*/ 474338 w 531195"/>
                <a:gd name="connsiteY100" fmla="*/ 196572 h 605230"/>
                <a:gd name="connsiteX101" fmla="*/ 471788 w 531195"/>
                <a:gd name="connsiteY101" fmla="*/ 196233 h 605230"/>
                <a:gd name="connsiteX102" fmla="*/ 461843 w 531195"/>
                <a:gd name="connsiteY102" fmla="*/ 193695 h 605230"/>
                <a:gd name="connsiteX103" fmla="*/ 248811 w 531195"/>
                <a:gd name="connsiteY103" fmla="*/ 174400 h 605230"/>
                <a:gd name="connsiteX104" fmla="*/ 232593 w 531195"/>
                <a:gd name="connsiteY104" fmla="*/ 184404 h 605230"/>
                <a:gd name="connsiteX105" fmla="*/ 229451 w 531195"/>
                <a:gd name="connsiteY105" fmla="*/ 187286 h 605230"/>
                <a:gd name="connsiteX106" fmla="*/ 228092 w 531195"/>
                <a:gd name="connsiteY106" fmla="*/ 190592 h 605230"/>
                <a:gd name="connsiteX107" fmla="*/ 228177 w 531195"/>
                <a:gd name="connsiteY107" fmla="*/ 194068 h 605230"/>
                <a:gd name="connsiteX108" fmla="*/ 229536 w 531195"/>
                <a:gd name="connsiteY108" fmla="*/ 197459 h 605230"/>
                <a:gd name="connsiteX109" fmla="*/ 233272 w 531195"/>
                <a:gd name="connsiteY109" fmla="*/ 201528 h 605230"/>
                <a:gd name="connsiteX110" fmla="*/ 237263 w 531195"/>
                <a:gd name="connsiteY110" fmla="*/ 202885 h 605230"/>
                <a:gd name="connsiteX111" fmla="*/ 237348 w 531195"/>
                <a:gd name="connsiteY111" fmla="*/ 202970 h 605230"/>
                <a:gd name="connsiteX112" fmla="*/ 225885 w 531195"/>
                <a:gd name="connsiteY112" fmla="*/ 210091 h 605230"/>
                <a:gd name="connsiteX113" fmla="*/ 231489 w 531195"/>
                <a:gd name="connsiteY113" fmla="*/ 219077 h 605230"/>
                <a:gd name="connsiteX114" fmla="*/ 264010 w 531195"/>
                <a:gd name="connsiteY114" fmla="*/ 198985 h 605230"/>
                <a:gd name="connsiteX115" fmla="*/ 258491 w 531195"/>
                <a:gd name="connsiteY115" fmla="*/ 189999 h 605230"/>
                <a:gd name="connsiteX116" fmla="*/ 245924 w 531195"/>
                <a:gd name="connsiteY116" fmla="*/ 197713 h 605230"/>
                <a:gd name="connsiteX117" fmla="*/ 243461 w 531195"/>
                <a:gd name="connsiteY117" fmla="*/ 198731 h 605230"/>
                <a:gd name="connsiteX118" fmla="*/ 241508 w 531195"/>
                <a:gd name="connsiteY118" fmla="*/ 198731 h 605230"/>
                <a:gd name="connsiteX119" fmla="*/ 240065 w 531195"/>
                <a:gd name="connsiteY119" fmla="*/ 198053 h 605230"/>
                <a:gd name="connsiteX120" fmla="*/ 239131 w 531195"/>
                <a:gd name="connsiteY120" fmla="*/ 196866 h 605230"/>
                <a:gd name="connsiteX121" fmla="*/ 238537 w 531195"/>
                <a:gd name="connsiteY121" fmla="*/ 195085 h 605230"/>
                <a:gd name="connsiteX122" fmla="*/ 238961 w 531195"/>
                <a:gd name="connsiteY122" fmla="*/ 193644 h 605230"/>
                <a:gd name="connsiteX123" fmla="*/ 240150 w 531195"/>
                <a:gd name="connsiteY123" fmla="*/ 192288 h 605230"/>
                <a:gd name="connsiteX124" fmla="*/ 242018 w 531195"/>
                <a:gd name="connsiteY124" fmla="*/ 191101 h 605230"/>
                <a:gd name="connsiteX125" fmla="*/ 254415 w 531195"/>
                <a:gd name="connsiteY125" fmla="*/ 183386 h 605230"/>
                <a:gd name="connsiteX126" fmla="*/ 313543 w 531195"/>
                <a:gd name="connsiteY126" fmla="*/ 173440 h 605230"/>
                <a:gd name="connsiteX127" fmla="*/ 313713 w 531195"/>
                <a:gd name="connsiteY127" fmla="*/ 173440 h 605230"/>
                <a:gd name="connsiteX128" fmla="*/ 321277 w 531195"/>
                <a:gd name="connsiteY128" fmla="*/ 199126 h 605230"/>
                <a:gd name="connsiteX129" fmla="*/ 305470 w 531195"/>
                <a:gd name="connsiteY129" fmla="*/ 199126 h 605230"/>
                <a:gd name="connsiteX130" fmla="*/ 401933 w 531195"/>
                <a:gd name="connsiteY130" fmla="*/ 172029 h 605230"/>
                <a:gd name="connsiteX131" fmla="*/ 401933 w 531195"/>
                <a:gd name="connsiteY131" fmla="*/ 175834 h 605230"/>
                <a:gd name="connsiteX132" fmla="*/ 399893 w 531195"/>
                <a:gd name="connsiteY132" fmla="*/ 180654 h 605230"/>
                <a:gd name="connsiteX133" fmla="*/ 395304 w 531195"/>
                <a:gd name="connsiteY133" fmla="*/ 182261 h 605230"/>
                <a:gd name="connsiteX134" fmla="*/ 391735 w 531195"/>
                <a:gd name="connsiteY134" fmla="*/ 181077 h 605230"/>
                <a:gd name="connsiteX135" fmla="*/ 390290 w 531195"/>
                <a:gd name="connsiteY135" fmla="*/ 178456 h 605230"/>
                <a:gd name="connsiteX136" fmla="*/ 391650 w 531195"/>
                <a:gd name="connsiteY136" fmla="*/ 175496 h 605230"/>
                <a:gd name="connsiteX137" fmla="*/ 395644 w 531195"/>
                <a:gd name="connsiteY137" fmla="*/ 173974 h 605230"/>
                <a:gd name="connsiteX138" fmla="*/ 398874 w 531195"/>
                <a:gd name="connsiteY138" fmla="*/ 173128 h 605230"/>
                <a:gd name="connsiteX139" fmla="*/ 401933 w 531195"/>
                <a:gd name="connsiteY139" fmla="*/ 172029 h 605230"/>
                <a:gd name="connsiteX140" fmla="*/ 469033 w 531195"/>
                <a:gd name="connsiteY140" fmla="*/ 164902 h 605230"/>
                <a:gd name="connsiteX141" fmla="*/ 478041 w 531195"/>
                <a:gd name="connsiteY141" fmla="*/ 167186 h 605230"/>
                <a:gd name="connsiteX142" fmla="*/ 482034 w 531195"/>
                <a:gd name="connsiteY142" fmla="*/ 169046 h 605230"/>
                <a:gd name="connsiteX143" fmla="*/ 482799 w 531195"/>
                <a:gd name="connsiteY143" fmla="*/ 172429 h 605230"/>
                <a:gd name="connsiteX144" fmla="*/ 480420 w 531195"/>
                <a:gd name="connsiteY144" fmla="*/ 175643 h 605230"/>
                <a:gd name="connsiteX145" fmla="*/ 475916 w 531195"/>
                <a:gd name="connsiteY145" fmla="*/ 175474 h 605230"/>
                <a:gd name="connsiteX146" fmla="*/ 466994 w 531195"/>
                <a:gd name="connsiteY146" fmla="*/ 173190 h 605230"/>
                <a:gd name="connsiteX147" fmla="*/ 397407 w 531195"/>
                <a:gd name="connsiteY147" fmla="*/ 148204 h 605230"/>
                <a:gd name="connsiteX148" fmla="*/ 390020 w 531195"/>
                <a:gd name="connsiteY148" fmla="*/ 148628 h 605230"/>
                <a:gd name="connsiteX149" fmla="*/ 383227 w 531195"/>
                <a:gd name="connsiteY149" fmla="*/ 150578 h 605230"/>
                <a:gd name="connsiteX150" fmla="*/ 378217 w 531195"/>
                <a:gd name="connsiteY150" fmla="*/ 154647 h 605230"/>
                <a:gd name="connsiteX151" fmla="*/ 376094 w 531195"/>
                <a:gd name="connsiteY151" fmla="*/ 161769 h 605230"/>
                <a:gd name="connsiteX152" fmla="*/ 390784 w 531195"/>
                <a:gd name="connsiteY152" fmla="*/ 161769 h 605230"/>
                <a:gd name="connsiteX153" fmla="*/ 391039 w 531195"/>
                <a:gd name="connsiteY153" fmla="*/ 160327 h 605230"/>
                <a:gd name="connsiteX154" fmla="*/ 391973 w 531195"/>
                <a:gd name="connsiteY154" fmla="*/ 158971 h 605230"/>
                <a:gd name="connsiteX155" fmla="*/ 393756 w 531195"/>
                <a:gd name="connsiteY155" fmla="*/ 157869 h 605230"/>
                <a:gd name="connsiteX156" fmla="*/ 396643 w 531195"/>
                <a:gd name="connsiteY156" fmla="*/ 157530 h 605230"/>
                <a:gd name="connsiteX157" fmla="*/ 400209 w 531195"/>
                <a:gd name="connsiteY157" fmla="*/ 158378 h 605230"/>
                <a:gd name="connsiteX158" fmla="*/ 401908 w 531195"/>
                <a:gd name="connsiteY158" fmla="*/ 161345 h 605230"/>
                <a:gd name="connsiteX159" fmla="*/ 400549 w 531195"/>
                <a:gd name="connsiteY159" fmla="*/ 163973 h 605230"/>
                <a:gd name="connsiteX160" fmla="*/ 397577 w 531195"/>
                <a:gd name="connsiteY160" fmla="*/ 164990 h 605230"/>
                <a:gd name="connsiteX161" fmla="*/ 393077 w 531195"/>
                <a:gd name="connsiteY161" fmla="*/ 165668 h 605230"/>
                <a:gd name="connsiteX162" fmla="*/ 387982 w 531195"/>
                <a:gd name="connsiteY162" fmla="*/ 166431 h 605230"/>
                <a:gd name="connsiteX163" fmla="*/ 382887 w 531195"/>
                <a:gd name="connsiteY163" fmla="*/ 167703 h 605230"/>
                <a:gd name="connsiteX164" fmla="*/ 378472 w 531195"/>
                <a:gd name="connsiteY164" fmla="*/ 169992 h 605230"/>
                <a:gd name="connsiteX165" fmla="*/ 375330 w 531195"/>
                <a:gd name="connsiteY165" fmla="*/ 173637 h 605230"/>
                <a:gd name="connsiteX166" fmla="*/ 374141 w 531195"/>
                <a:gd name="connsiteY166" fmla="*/ 179063 h 605230"/>
                <a:gd name="connsiteX167" fmla="*/ 375330 w 531195"/>
                <a:gd name="connsiteY167" fmla="*/ 184743 h 605230"/>
                <a:gd name="connsiteX168" fmla="*/ 378472 w 531195"/>
                <a:gd name="connsiteY168" fmla="*/ 188642 h 605230"/>
                <a:gd name="connsiteX169" fmla="*/ 383142 w 531195"/>
                <a:gd name="connsiteY169" fmla="*/ 190931 h 605230"/>
                <a:gd name="connsiteX170" fmla="*/ 388831 w 531195"/>
                <a:gd name="connsiteY170" fmla="*/ 191610 h 605230"/>
                <a:gd name="connsiteX171" fmla="*/ 396049 w 531195"/>
                <a:gd name="connsiteY171" fmla="*/ 190592 h 605230"/>
                <a:gd name="connsiteX172" fmla="*/ 402162 w 531195"/>
                <a:gd name="connsiteY172" fmla="*/ 186693 h 605230"/>
                <a:gd name="connsiteX173" fmla="*/ 402332 w 531195"/>
                <a:gd name="connsiteY173" fmla="*/ 186693 h 605230"/>
                <a:gd name="connsiteX174" fmla="*/ 402417 w 531195"/>
                <a:gd name="connsiteY174" fmla="*/ 188642 h 605230"/>
                <a:gd name="connsiteX175" fmla="*/ 402842 w 531195"/>
                <a:gd name="connsiteY175" fmla="*/ 190592 h 605230"/>
                <a:gd name="connsiteX176" fmla="*/ 418975 w 531195"/>
                <a:gd name="connsiteY176" fmla="*/ 190592 h 605230"/>
                <a:gd name="connsiteX177" fmla="*/ 417362 w 531195"/>
                <a:gd name="connsiteY177" fmla="*/ 186099 h 605230"/>
                <a:gd name="connsiteX178" fmla="*/ 417107 w 531195"/>
                <a:gd name="connsiteY178" fmla="*/ 181352 h 605230"/>
                <a:gd name="connsiteX179" fmla="*/ 417107 w 531195"/>
                <a:gd name="connsiteY179" fmla="*/ 164397 h 605230"/>
                <a:gd name="connsiteX180" fmla="*/ 416767 w 531195"/>
                <a:gd name="connsiteY180" fmla="*/ 158462 h 605230"/>
                <a:gd name="connsiteX181" fmla="*/ 414644 w 531195"/>
                <a:gd name="connsiteY181" fmla="*/ 153291 h 605230"/>
                <a:gd name="connsiteX182" fmla="*/ 408870 w 531195"/>
                <a:gd name="connsiteY182" fmla="*/ 149561 h 605230"/>
                <a:gd name="connsiteX183" fmla="*/ 397407 w 531195"/>
                <a:gd name="connsiteY183" fmla="*/ 148204 h 605230"/>
                <a:gd name="connsiteX184" fmla="*/ 455402 w 531195"/>
                <a:gd name="connsiteY184" fmla="*/ 147526 h 605230"/>
                <a:gd name="connsiteX185" fmla="*/ 441562 w 531195"/>
                <a:gd name="connsiteY185" fmla="*/ 202546 h 605230"/>
                <a:gd name="connsiteX186" fmla="*/ 472809 w 531195"/>
                <a:gd name="connsiteY186" fmla="*/ 210430 h 605230"/>
                <a:gd name="connsiteX187" fmla="*/ 480197 w 531195"/>
                <a:gd name="connsiteY187" fmla="*/ 211108 h 605230"/>
                <a:gd name="connsiteX188" fmla="*/ 487159 w 531195"/>
                <a:gd name="connsiteY188" fmla="*/ 209497 h 605230"/>
                <a:gd name="connsiteX189" fmla="*/ 492849 w 531195"/>
                <a:gd name="connsiteY189" fmla="*/ 205428 h 605230"/>
                <a:gd name="connsiteX190" fmla="*/ 496330 w 531195"/>
                <a:gd name="connsiteY190" fmla="*/ 198561 h 605230"/>
                <a:gd name="connsiteX191" fmla="*/ 496839 w 531195"/>
                <a:gd name="connsiteY191" fmla="*/ 193051 h 605230"/>
                <a:gd name="connsiteX192" fmla="*/ 495736 w 531195"/>
                <a:gd name="connsiteY192" fmla="*/ 188558 h 605230"/>
                <a:gd name="connsiteX193" fmla="*/ 493358 w 531195"/>
                <a:gd name="connsiteY193" fmla="*/ 184997 h 605230"/>
                <a:gd name="connsiteX194" fmla="*/ 490216 w 531195"/>
                <a:gd name="connsiteY194" fmla="*/ 182454 h 605230"/>
                <a:gd name="connsiteX195" fmla="*/ 496160 w 531195"/>
                <a:gd name="connsiteY195" fmla="*/ 179487 h 605230"/>
                <a:gd name="connsiteX196" fmla="*/ 499726 w 531195"/>
                <a:gd name="connsiteY196" fmla="*/ 173383 h 605230"/>
                <a:gd name="connsiteX197" fmla="*/ 500151 w 531195"/>
                <a:gd name="connsiteY197" fmla="*/ 168635 h 605230"/>
                <a:gd name="connsiteX198" fmla="*/ 498623 w 531195"/>
                <a:gd name="connsiteY198" fmla="*/ 163464 h 605230"/>
                <a:gd name="connsiteX199" fmla="*/ 494122 w 531195"/>
                <a:gd name="connsiteY199" fmla="*/ 158717 h 605230"/>
                <a:gd name="connsiteX200" fmla="*/ 485631 w 531195"/>
                <a:gd name="connsiteY200" fmla="*/ 155156 h 605230"/>
                <a:gd name="connsiteX201" fmla="*/ 301032 w 531195"/>
                <a:gd name="connsiteY201" fmla="*/ 145576 h 605230"/>
                <a:gd name="connsiteX202" fmla="*/ 270294 w 531195"/>
                <a:gd name="connsiteY202" fmla="*/ 228826 h 605230"/>
                <a:gd name="connsiteX203" fmla="*/ 296107 w 531195"/>
                <a:gd name="connsiteY203" fmla="*/ 228826 h 605230"/>
                <a:gd name="connsiteX204" fmla="*/ 299843 w 531195"/>
                <a:gd name="connsiteY204" fmla="*/ 216958 h 605230"/>
                <a:gd name="connsiteX205" fmla="*/ 326336 w 531195"/>
                <a:gd name="connsiteY205" fmla="*/ 216958 h 605230"/>
                <a:gd name="connsiteX206" fmla="*/ 329817 w 531195"/>
                <a:gd name="connsiteY206" fmla="*/ 228826 h 605230"/>
                <a:gd name="connsiteX207" fmla="*/ 356480 w 531195"/>
                <a:gd name="connsiteY207" fmla="*/ 228826 h 605230"/>
                <a:gd name="connsiteX208" fmla="*/ 326166 w 531195"/>
                <a:gd name="connsiteY208" fmla="*/ 145576 h 605230"/>
                <a:gd name="connsiteX209" fmla="*/ 190561 w 531195"/>
                <a:gd name="connsiteY209" fmla="*/ 126163 h 605230"/>
                <a:gd name="connsiteX210" fmla="*/ 160078 w 531195"/>
                <a:gd name="connsiteY210" fmla="*/ 193051 h 605230"/>
                <a:gd name="connsiteX211" fmla="*/ 178673 w 531195"/>
                <a:gd name="connsiteY211" fmla="*/ 201528 h 605230"/>
                <a:gd name="connsiteX212" fmla="*/ 209072 w 531195"/>
                <a:gd name="connsiteY212" fmla="*/ 134640 h 605230"/>
                <a:gd name="connsiteX213" fmla="*/ 243546 w 531195"/>
                <a:gd name="connsiteY213" fmla="*/ 118533 h 605230"/>
                <a:gd name="connsiteX214" fmla="*/ 218497 w 531195"/>
                <a:gd name="connsiteY214" fmla="*/ 143542 h 605230"/>
                <a:gd name="connsiteX215" fmla="*/ 225885 w 531195"/>
                <a:gd name="connsiteY215" fmla="*/ 150917 h 605230"/>
                <a:gd name="connsiteX216" fmla="*/ 233951 w 531195"/>
                <a:gd name="connsiteY216" fmla="*/ 142864 h 605230"/>
                <a:gd name="connsiteX217" fmla="*/ 255434 w 531195"/>
                <a:gd name="connsiteY217" fmla="*/ 164227 h 605230"/>
                <a:gd name="connsiteX218" fmla="*/ 264265 w 531195"/>
                <a:gd name="connsiteY218" fmla="*/ 155410 h 605230"/>
                <a:gd name="connsiteX219" fmla="*/ 242867 w 531195"/>
                <a:gd name="connsiteY219" fmla="*/ 133962 h 605230"/>
                <a:gd name="connsiteX220" fmla="*/ 250934 w 531195"/>
                <a:gd name="connsiteY220" fmla="*/ 125908 h 605230"/>
                <a:gd name="connsiteX221" fmla="*/ 130189 w 531195"/>
                <a:gd name="connsiteY221" fmla="*/ 115651 h 605230"/>
                <a:gd name="connsiteX222" fmla="*/ 120933 w 531195"/>
                <a:gd name="connsiteY222" fmla="*/ 130910 h 605230"/>
                <a:gd name="connsiteX223" fmla="*/ 138510 w 531195"/>
                <a:gd name="connsiteY223" fmla="*/ 148374 h 605230"/>
                <a:gd name="connsiteX224" fmla="*/ 138425 w 531195"/>
                <a:gd name="connsiteY224" fmla="*/ 148459 h 605230"/>
                <a:gd name="connsiteX225" fmla="*/ 114819 w 531195"/>
                <a:gd name="connsiteY225" fmla="*/ 140999 h 605230"/>
                <a:gd name="connsiteX226" fmla="*/ 105479 w 531195"/>
                <a:gd name="connsiteY226" fmla="*/ 156343 h 605230"/>
                <a:gd name="connsiteX227" fmla="*/ 140548 w 531195"/>
                <a:gd name="connsiteY227" fmla="*/ 177537 h 605230"/>
                <a:gd name="connsiteX228" fmla="*/ 146662 w 531195"/>
                <a:gd name="connsiteY228" fmla="*/ 167364 h 605230"/>
                <a:gd name="connsiteX229" fmla="*/ 124245 w 531195"/>
                <a:gd name="connsiteY229" fmla="*/ 153800 h 605230"/>
                <a:gd name="connsiteX230" fmla="*/ 124245 w 531195"/>
                <a:gd name="connsiteY230" fmla="*/ 153715 h 605230"/>
                <a:gd name="connsiteX231" fmla="*/ 150398 w 531195"/>
                <a:gd name="connsiteY231" fmla="*/ 161175 h 605230"/>
                <a:gd name="connsiteX232" fmla="*/ 155323 w 531195"/>
                <a:gd name="connsiteY232" fmla="*/ 153206 h 605230"/>
                <a:gd name="connsiteX233" fmla="*/ 136557 w 531195"/>
                <a:gd name="connsiteY233" fmla="*/ 133538 h 605230"/>
                <a:gd name="connsiteX234" fmla="*/ 136557 w 531195"/>
                <a:gd name="connsiteY234" fmla="*/ 133369 h 605230"/>
                <a:gd name="connsiteX235" fmla="*/ 159059 w 531195"/>
                <a:gd name="connsiteY235" fmla="*/ 147018 h 605230"/>
                <a:gd name="connsiteX236" fmla="*/ 165257 w 531195"/>
                <a:gd name="connsiteY236" fmla="*/ 136845 h 605230"/>
                <a:gd name="connsiteX237" fmla="*/ 153285 w 531195"/>
                <a:gd name="connsiteY237" fmla="*/ 99204 h 605230"/>
                <a:gd name="connsiteX238" fmla="*/ 150143 w 531195"/>
                <a:gd name="connsiteY238" fmla="*/ 104375 h 605230"/>
                <a:gd name="connsiteX239" fmla="*/ 142416 w 531195"/>
                <a:gd name="connsiteY239" fmla="*/ 99713 h 605230"/>
                <a:gd name="connsiteX240" fmla="*/ 136472 w 531195"/>
                <a:gd name="connsiteY240" fmla="*/ 109377 h 605230"/>
                <a:gd name="connsiteX241" fmla="*/ 144284 w 531195"/>
                <a:gd name="connsiteY241" fmla="*/ 114040 h 605230"/>
                <a:gd name="connsiteX242" fmla="*/ 141652 w 531195"/>
                <a:gd name="connsiteY242" fmla="*/ 118363 h 605230"/>
                <a:gd name="connsiteX243" fmla="*/ 147596 w 531195"/>
                <a:gd name="connsiteY243" fmla="*/ 122009 h 605230"/>
                <a:gd name="connsiteX244" fmla="*/ 150228 w 531195"/>
                <a:gd name="connsiteY244" fmla="*/ 117685 h 605230"/>
                <a:gd name="connsiteX245" fmla="*/ 162370 w 531195"/>
                <a:gd name="connsiteY245" fmla="*/ 125061 h 605230"/>
                <a:gd name="connsiteX246" fmla="*/ 166956 w 531195"/>
                <a:gd name="connsiteY246" fmla="*/ 126756 h 605230"/>
                <a:gd name="connsiteX247" fmla="*/ 170522 w 531195"/>
                <a:gd name="connsiteY247" fmla="*/ 126163 h 605230"/>
                <a:gd name="connsiteX248" fmla="*/ 173154 w 531195"/>
                <a:gd name="connsiteY248" fmla="*/ 123959 h 605230"/>
                <a:gd name="connsiteX249" fmla="*/ 175192 w 531195"/>
                <a:gd name="connsiteY249" fmla="*/ 120991 h 605230"/>
                <a:gd name="connsiteX250" fmla="*/ 176975 w 531195"/>
                <a:gd name="connsiteY250" fmla="*/ 117770 h 605230"/>
                <a:gd name="connsiteX251" fmla="*/ 178673 w 531195"/>
                <a:gd name="connsiteY251" fmla="*/ 114633 h 605230"/>
                <a:gd name="connsiteX252" fmla="*/ 171371 w 531195"/>
                <a:gd name="connsiteY252" fmla="*/ 110140 h 605230"/>
                <a:gd name="connsiteX253" fmla="*/ 170182 w 531195"/>
                <a:gd name="connsiteY253" fmla="*/ 112429 h 605230"/>
                <a:gd name="connsiteX254" fmla="*/ 167890 w 531195"/>
                <a:gd name="connsiteY254" fmla="*/ 114379 h 605230"/>
                <a:gd name="connsiteX255" fmla="*/ 164918 w 531195"/>
                <a:gd name="connsiteY255" fmla="*/ 113362 h 605230"/>
                <a:gd name="connsiteX256" fmla="*/ 156087 w 531195"/>
                <a:gd name="connsiteY256" fmla="*/ 108021 h 605230"/>
                <a:gd name="connsiteX257" fmla="*/ 159229 w 531195"/>
                <a:gd name="connsiteY257" fmla="*/ 102849 h 605230"/>
                <a:gd name="connsiteX258" fmla="*/ 316741 w 531195"/>
                <a:gd name="connsiteY258" fmla="*/ 94626 h 605230"/>
                <a:gd name="connsiteX259" fmla="*/ 316741 w 531195"/>
                <a:gd name="connsiteY259" fmla="*/ 130062 h 605230"/>
                <a:gd name="connsiteX260" fmla="*/ 326590 w 531195"/>
                <a:gd name="connsiteY260" fmla="*/ 130062 h 605230"/>
                <a:gd name="connsiteX261" fmla="*/ 326590 w 531195"/>
                <a:gd name="connsiteY261" fmla="*/ 122602 h 605230"/>
                <a:gd name="connsiteX262" fmla="*/ 328289 w 531195"/>
                <a:gd name="connsiteY262" fmla="*/ 120737 h 605230"/>
                <a:gd name="connsiteX263" fmla="*/ 333553 w 531195"/>
                <a:gd name="connsiteY263" fmla="*/ 130062 h 605230"/>
                <a:gd name="connsiteX264" fmla="*/ 345441 w 531195"/>
                <a:gd name="connsiteY264" fmla="*/ 130062 h 605230"/>
                <a:gd name="connsiteX265" fmla="*/ 334742 w 531195"/>
                <a:gd name="connsiteY265" fmla="*/ 114040 h 605230"/>
                <a:gd name="connsiteX266" fmla="*/ 343997 w 531195"/>
                <a:gd name="connsiteY266" fmla="*/ 104291 h 605230"/>
                <a:gd name="connsiteX267" fmla="*/ 332874 w 531195"/>
                <a:gd name="connsiteY267" fmla="*/ 104291 h 605230"/>
                <a:gd name="connsiteX268" fmla="*/ 326590 w 531195"/>
                <a:gd name="connsiteY268" fmla="*/ 111751 h 605230"/>
                <a:gd name="connsiteX269" fmla="*/ 326590 w 531195"/>
                <a:gd name="connsiteY269" fmla="*/ 94626 h 605230"/>
                <a:gd name="connsiteX270" fmla="*/ 271669 w 531195"/>
                <a:gd name="connsiteY270" fmla="*/ 66110 h 605230"/>
                <a:gd name="connsiteX271" fmla="*/ 275479 w 531195"/>
                <a:gd name="connsiteY271" fmla="*/ 67129 h 605230"/>
                <a:gd name="connsiteX272" fmla="*/ 277850 w 531195"/>
                <a:gd name="connsiteY272" fmla="*/ 69760 h 605230"/>
                <a:gd name="connsiteX273" fmla="*/ 279036 w 531195"/>
                <a:gd name="connsiteY273" fmla="*/ 73326 h 605230"/>
                <a:gd name="connsiteX274" fmla="*/ 279290 w 531195"/>
                <a:gd name="connsiteY274" fmla="*/ 77401 h 605230"/>
                <a:gd name="connsiteX275" fmla="*/ 279036 w 531195"/>
                <a:gd name="connsiteY275" fmla="*/ 81391 h 605230"/>
                <a:gd name="connsiteX276" fmla="*/ 277850 w 531195"/>
                <a:gd name="connsiteY276" fmla="*/ 85126 h 605230"/>
                <a:gd name="connsiteX277" fmla="*/ 275479 w 531195"/>
                <a:gd name="connsiteY277" fmla="*/ 87757 h 605230"/>
                <a:gd name="connsiteX278" fmla="*/ 271669 w 531195"/>
                <a:gd name="connsiteY278" fmla="*/ 88691 h 605230"/>
                <a:gd name="connsiteX279" fmla="*/ 267859 w 531195"/>
                <a:gd name="connsiteY279" fmla="*/ 87757 h 605230"/>
                <a:gd name="connsiteX280" fmla="*/ 265572 w 531195"/>
                <a:gd name="connsiteY280" fmla="*/ 85126 h 605230"/>
                <a:gd name="connsiteX281" fmla="*/ 264387 w 531195"/>
                <a:gd name="connsiteY281" fmla="*/ 81391 h 605230"/>
                <a:gd name="connsiteX282" fmla="*/ 264048 w 531195"/>
                <a:gd name="connsiteY282" fmla="*/ 77401 h 605230"/>
                <a:gd name="connsiteX283" fmla="*/ 264387 w 531195"/>
                <a:gd name="connsiteY283" fmla="*/ 73326 h 605230"/>
                <a:gd name="connsiteX284" fmla="*/ 265572 w 531195"/>
                <a:gd name="connsiteY284" fmla="*/ 69760 h 605230"/>
                <a:gd name="connsiteX285" fmla="*/ 267859 w 531195"/>
                <a:gd name="connsiteY285" fmla="*/ 67129 h 605230"/>
                <a:gd name="connsiteX286" fmla="*/ 271669 w 531195"/>
                <a:gd name="connsiteY286" fmla="*/ 66110 h 605230"/>
                <a:gd name="connsiteX287" fmla="*/ 405474 w 531195"/>
                <a:gd name="connsiteY287" fmla="*/ 45117 h 605230"/>
                <a:gd name="connsiteX288" fmla="*/ 354272 w 531195"/>
                <a:gd name="connsiteY288" fmla="*/ 96237 h 605230"/>
                <a:gd name="connsiteX289" fmla="*/ 369386 w 531195"/>
                <a:gd name="connsiteY289" fmla="*/ 111242 h 605230"/>
                <a:gd name="connsiteX290" fmla="*/ 385944 w 531195"/>
                <a:gd name="connsiteY290" fmla="*/ 94796 h 605230"/>
                <a:gd name="connsiteX291" fmla="*/ 429759 w 531195"/>
                <a:gd name="connsiteY291" fmla="*/ 138625 h 605230"/>
                <a:gd name="connsiteX292" fmla="*/ 447930 w 531195"/>
                <a:gd name="connsiteY292" fmla="*/ 120483 h 605230"/>
                <a:gd name="connsiteX293" fmla="*/ 404115 w 531195"/>
                <a:gd name="connsiteY293" fmla="*/ 76654 h 605230"/>
                <a:gd name="connsiteX294" fmla="*/ 420588 w 531195"/>
                <a:gd name="connsiteY294" fmla="*/ 60207 h 605230"/>
                <a:gd name="connsiteX295" fmla="*/ 278700 w 531195"/>
                <a:gd name="connsiteY295" fmla="*/ 37572 h 605230"/>
                <a:gd name="connsiteX296" fmla="*/ 278700 w 531195"/>
                <a:gd name="connsiteY296" fmla="*/ 59699 h 605230"/>
                <a:gd name="connsiteX297" fmla="*/ 278530 w 531195"/>
                <a:gd name="connsiteY297" fmla="*/ 59699 h 605230"/>
                <a:gd name="connsiteX298" fmla="*/ 273266 w 531195"/>
                <a:gd name="connsiteY298" fmla="*/ 55206 h 605230"/>
                <a:gd name="connsiteX299" fmla="*/ 266048 w 531195"/>
                <a:gd name="connsiteY299" fmla="*/ 53510 h 605230"/>
                <a:gd name="connsiteX300" fmla="*/ 256538 w 531195"/>
                <a:gd name="connsiteY300" fmla="*/ 55714 h 605230"/>
                <a:gd name="connsiteX301" fmla="*/ 250594 w 531195"/>
                <a:gd name="connsiteY301" fmla="*/ 61394 h 605230"/>
                <a:gd name="connsiteX302" fmla="*/ 247537 w 531195"/>
                <a:gd name="connsiteY302" fmla="*/ 69024 h 605230"/>
                <a:gd name="connsiteX303" fmla="*/ 246603 w 531195"/>
                <a:gd name="connsiteY303" fmla="*/ 77247 h 605230"/>
                <a:gd name="connsiteX304" fmla="*/ 247792 w 531195"/>
                <a:gd name="connsiteY304" fmla="*/ 85810 h 605230"/>
                <a:gd name="connsiteX305" fmla="*/ 251358 w 531195"/>
                <a:gd name="connsiteY305" fmla="*/ 93609 h 605230"/>
                <a:gd name="connsiteX306" fmla="*/ 257302 w 531195"/>
                <a:gd name="connsiteY306" fmla="*/ 99204 h 605230"/>
                <a:gd name="connsiteX307" fmla="*/ 265793 w 531195"/>
                <a:gd name="connsiteY307" fmla="*/ 101408 h 605230"/>
                <a:gd name="connsiteX308" fmla="*/ 271143 w 531195"/>
                <a:gd name="connsiteY308" fmla="*/ 100815 h 605230"/>
                <a:gd name="connsiteX309" fmla="*/ 274794 w 531195"/>
                <a:gd name="connsiteY309" fmla="*/ 99374 h 605230"/>
                <a:gd name="connsiteX310" fmla="*/ 277341 w 531195"/>
                <a:gd name="connsiteY310" fmla="*/ 97424 h 605230"/>
                <a:gd name="connsiteX311" fmla="*/ 279125 w 531195"/>
                <a:gd name="connsiteY311" fmla="*/ 95220 h 605230"/>
                <a:gd name="connsiteX312" fmla="*/ 279294 w 531195"/>
                <a:gd name="connsiteY312" fmla="*/ 95220 h 605230"/>
                <a:gd name="connsiteX313" fmla="*/ 279294 w 531195"/>
                <a:gd name="connsiteY313" fmla="*/ 100221 h 605230"/>
                <a:gd name="connsiteX314" fmla="*/ 296107 w 531195"/>
                <a:gd name="connsiteY314" fmla="*/ 100221 h 605230"/>
                <a:gd name="connsiteX315" fmla="*/ 296107 w 531195"/>
                <a:gd name="connsiteY315" fmla="*/ 37572 h 605230"/>
                <a:gd name="connsiteX316" fmla="*/ 212129 w 531195"/>
                <a:gd name="connsiteY316" fmla="*/ 36131 h 605230"/>
                <a:gd name="connsiteX317" fmla="*/ 199052 w 531195"/>
                <a:gd name="connsiteY317" fmla="*/ 38505 h 605230"/>
                <a:gd name="connsiteX318" fmla="*/ 189033 w 531195"/>
                <a:gd name="connsiteY318" fmla="*/ 45117 h 605230"/>
                <a:gd name="connsiteX319" fmla="*/ 182579 w 531195"/>
                <a:gd name="connsiteY319" fmla="*/ 55460 h 605230"/>
                <a:gd name="connsiteX320" fmla="*/ 180372 w 531195"/>
                <a:gd name="connsiteY320" fmla="*/ 68939 h 605230"/>
                <a:gd name="connsiteX321" fmla="*/ 182494 w 531195"/>
                <a:gd name="connsiteY321" fmla="*/ 81825 h 605230"/>
                <a:gd name="connsiteX322" fmla="*/ 188693 w 531195"/>
                <a:gd name="connsiteY322" fmla="*/ 92252 h 605230"/>
                <a:gd name="connsiteX323" fmla="*/ 198628 w 531195"/>
                <a:gd name="connsiteY323" fmla="*/ 99204 h 605230"/>
                <a:gd name="connsiteX324" fmla="*/ 212214 w 531195"/>
                <a:gd name="connsiteY324" fmla="*/ 101747 h 605230"/>
                <a:gd name="connsiteX325" fmla="*/ 224356 w 531195"/>
                <a:gd name="connsiteY325" fmla="*/ 99458 h 605230"/>
                <a:gd name="connsiteX326" fmla="*/ 233357 w 531195"/>
                <a:gd name="connsiteY326" fmla="*/ 93439 h 605230"/>
                <a:gd name="connsiteX327" fmla="*/ 238876 w 531195"/>
                <a:gd name="connsiteY327" fmla="*/ 85047 h 605230"/>
                <a:gd name="connsiteX328" fmla="*/ 240829 w 531195"/>
                <a:gd name="connsiteY328" fmla="*/ 75636 h 605230"/>
                <a:gd name="connsiteX329" fmla="*/ 221809 w 531195"/>
                <a:gd name="connsiteY329" fmla="*/ 75636 h 605230"/>
                <a:gd name="connsiteX330" fmla="*/ 220620 w 531195"/>
                <a:gd name="connsiteY330" fmla="*/ 79790 h 605230"/>
                <a:gd name="connsiteX331" fmla="*/ 218752 w 531195"/>
                <a:gd name="connsiteY331" fmla="*/ 83097 h 605230"/>
                <a:gd name="connsiteX332" fmla="*/ 215780 w 531195"/>
                <a:gd name="connsiteY332" fmla="*/ 85301 h 605230"/>
                <a:gd name="connsiteX333" fmla="*/ 211619 w 531195"/>
                <a:gd name="connsiteY333" fmla="*/ 86149 h 605230"/>
                <a:gd name="connsiteX334" fmla="*/ 205930 w 531195"/>
                <a:gd name="connsiteY334" fmla="*/ 84623 h 605230"/>
                <a:gd name="connsiteX335" fmla="*/ 202279 w 531195"/>
                <a:gd name="connsiteY335" fmla="*/ 80638 h 605230"/>
                <a:gd name="connsiteX336" fmla="*/ 200326 w 531195"/>
                <a:gd name="connsiteY336" fmla="*/ 75128 h 605230"/>
                <a:gd name="connsiteX337" fmla="*/ 199732 w 531195"/>
                <a:gd name="connsiteY337" fmla="*/ 68939 h 605230"/>
                <a:gd name="connsiteX338" fmla="*/ 200326 w 531195"/>
                <a:gd name="connsiteY338" fmla="*/ 62666 h 605230"/>
                <a:gd name="connsiteX339" fmla="*/ 202279 w 531195"/>
                <a:gd name="connsiteY339" fmla="*/ 57155 h 605230"/>
                <a:gd name="connsiteX340" fmla="*/ 205930 w 531195"/>
                <a:gd name="connsiteY340" fmla="*/ 53171 h 605230"/>
                <a:gd name="connsiteX341" fmla="*/ 211619 w 531195"/>
                <a:gd name="connsiteY341" fmla="*/ 51730 h 605230"/>
                <a:gd name="connsiteX342" fmla="*/ 216544 w 531195"/>
                <a:gd name="connsiteY342" fmla="*/ 52832 h 605230"/>
                <a:gd name="connsiteX343" fmla="*/ 219516 w 531195"/>
                <a:gd name="connsiteY343" fmla="*/ 55460 h 605230"/>
                <a:gd name="connsiteX344" fmla="*/ 221130 w 531195"/>
                <a:gd name="connsiteY344" fmla="*/ 58512 h 605230"/>
                <a:gd name="connsiteX345" fmla="*/ 221724 w 531195"/>
                <a:gd name="connsiteY345" fmla="*/ 60970 h 605230"/>
                <a:gd name="connsiteX346" fmla="*/ 240574 w 531195"/>
                <a:gd name="connsiteY346" fmla="*/ 60970 h 605230"/>
                <a:gd name="connsiteX347" fmla="*/ 232253 w 531195"/>
                <a:gd name="connsiteY347" fmla="*/ 42659 h 605230"/>
                <a:gd name="connsiteX348" fmla="*/ 212129 w 531195"/>
                <a:gd name="connsiteY348" fmla="*/ 36131 h 605230"/>
                <a:gd name="connsiteX349" fmla="*/ 321169 w 531195"/>
                <a:gd name="connsiteY349" fmla="*/ 28444 h 605230"/>
                <a:gd name="connsiteX350" fmla="*/ 323197 w 531195"/>
                <a:gd name="connsiteY350" fmla="*/ 29215 h 605230"/>
                <a:gd name="connsiteX351" fmla="*/ 323958 w 531195"/>
                <a:gd name="connsiteY351" fmla="*/ 30757 h 605230"/>
                <a:gd name="connsiteX352" fmla="*/ 323113 w 531195"/>
                <a:gd name="connsiteY352" fmla="*/ 32471 h 605230"/>
                <a:gd name="connsiteX353" fmla="*/ 320747 w 531195"/>
                <a:gd name="connsiteY353" fmla="*/ 33328 h 605230"/>
                <a:gd name="connsiteX354" fmla="*/ 318888 w 531195"/>
                <a:gd name="connsiteY354" fmla="*/ 33756 h 605230"/>
                <a:gd name="connsiteX355" fmla="*/ 317113 w 531195"/>
                <a:gd name="connsiteY355" fmla="*/ 34356 h 605230"/>
                <a:gd name="connsiteX356" fmla="*/ 317198 w 531195"/>
                <a:gd name="connsiteY356" fmla="*/ 32128 h 605230"/>
                <a:gd name="connsiteX357" fmla="*/ 318465 w 531195"/>
                <a:gd name="connsiteY357" fmla="*/ 29301 h 605230"/>
                <a:gd name="connsiteX358" fmla="*/ 321169 w 531195"/>
                <a:gd name="connsiteY358" fmla="*/ 28444 h 605230"/>
                <a:gd name="connsiteX359" fmla="*/ 325062 w 531195"/>
                <a:gd name="connsiteY359" fmla="*/ 23160 h 605230"/>
                <a:gd name="connsiteX360" fmla="*/ 320732 w 531195"/>
                <a:gd name="connsiteY360" fmla="*/ 23669 h 605230"/>
                <a:gd name="connsiteX361" fmla="*/ 317165 w 531195"/>
                <a:gd name="connsiteY361" fmla="*/ 25788 h 605230"/>
                <a:gd name="connsiteX362" fmla="*/ 317080 w 531195"/>
                <a:gd name="connsiteY362" fmla="*/ 25788 h 605230"/>
                <a:gd name="connsiteX363" fmla="*/ 317080 w 531195"/>
                <a:gd name="connsiteY363" fmla="*/ 24686 h 605230"/>
                <a:gd name="connsiteX364" fmla="*/ 316826 w 531195"/>
                <a:gd name="connsiteY364" fmla="*/ 23499 h 605230"/>
                <a:gd name="connsiteX365" fmla="*/ 307400 w 531195"/>
                <a:gd name="connsiteY365" fmla="*/ 23245 h 605230"/>
                <a:gd name="connsiteX366" fmla="*/ 308334 w 531195"/>
                <a:gd name="connsiteY366" fmla="*/ 25873 h 605230"/>
                <a:gd name="connsiteX367" fmla="*/ 308419 w 531195"/>
                <a:gd name="connsiteY367" fmla="*/ 28671 h 605230"/>
                <a:gd name="connsiteX368" fmla="*/ 308165 w 531195"/>
                <a:gd name="connsiteY368" fmla="*/ 38589 h 605230"/>
                <a:gd name="connsiteX369" fmla="*/ 308249 w 531195"/>
                <a:gd name="connsiteY369" fmla="*/ 42065 h 605230"/>
                <a:gd name="connsiteX370" fmla="*/ 309353 w 531195"/>
                <a:gd name="connsiteY370" fmla="*/ 45117 h 605230"/>
                <a:gd name="connsiteX371" fmla="*/ 312750 w 531195"/>
                <a:gd name="connsiteY371" fmla="*/ 47406 h 605230"/>
                <a:gd name="connsiteX372" fmla="*/ 319373 w 531195"/>
                <a:gd name="connsiteY372" fmla="*/ 48339 h 605230"/>
                <a:gd name="connsiteX373" fmla="*/ 323703 w 531195"/>
                <a:gd name="connsiteY373" fmla="*/ 48169 h 605230"/>
                <a:gd name="connsiteX374" fmla="*/ 327694 w 531195"/>
                <a:gd name="connsiteY374" fmla="*/ 47152 h 605230"/>
                <a:gd name="connsiteX375" fmla="*/ 330666 w 531195"/>
                <a:gd name="connsiteY375" fmla="*/ 44863 h 605230"/>
                <a:gd name="connsiteX376" fmla="*/ 332025 w 531195"/>
                <a:gd name="connsiteY376" fmla="*/ 40709 h 605230"/>
                <a:gd name="connsiteX377" fmla="*/ 323449 w 531195"/>
                <a:gd name="connsiteY377" fmla="*/ 40539 h 605230"/>
                <a:gd name="connsiteX378" fmla="*/ 323279 w 531195"/>
                <a:gd name="connsiteY378" fmla="*/ 41302 h 605230"/>
                <a:gd name="connsiteX379" fmla="*/ 322685 w 531195"/>
                <a:gd name="connsiteY379" fmla="*/ 42150 h 605230"/>
                <a:gd name="connsiteX380" fmla="*/ 321666 w 531195"/>
                <a:gd name="connsiteY380" fmla="*/ 42744 h 605230"/>
                <a:gd name="connsiteX381" fmla="*/ 319882 w 531195"/>
                <a:gd name="connsiteY381" fmla="*/ 42913 h 605230"/>
                <a:gd name="connsiteX382" fmla="*/ 317845 w 531195"/>
                <a:gd name="connsiteY382" fmla="*/ 42320 h 605230"/>
                <a:gd name="connsiteX383" fmla="*/ 316911 w 531195"/>
                <a:gd name="connsiteY383" fmla="*/ 40624 h 605230"/>
                <a:gd name="connsiteX384" fmla="*/ 317760 w 531195"/>
                <a:gd name="connsiteY384" fmla="*/ 39098 h 605230"/>
                <a:gd name="connsiteX385" fmla="*/ 319543 w 531195"/>
                <a:gd name="connsiteY385" fmla="*/ 38505 h 605230"/>
                <a:gd name="connsiteX386" fmla="*/ 322175 w 531195"/>
                <a:gd name="connsiteY386" fmla="*/ 38250 h 605230"/>
                <a:gd name="connsiteX387" fmla="*/ 325147 w 531195"/>
                <a:gd name="connsiteY387" fmla="*/ 37827 h 605230"/>
                <a:gd name="connsiteX388" fmla="*/ 328119 w 531195"/>
                <a:gd name="connsiteY388" fmla="*/ 37148 h 605230"/>
                <a:gd name="connsiteX389" fmla="*/ 330751 w 531195"/>
                <a:gd name="connsiteY389" fmla="*/ 35961 h 605230"/>
                <a:gd name="connsiteX390" fmla="*/ 332619 w 531195"/>
                <a:gd name="connsiteY390" fmla="*/ 33842 h 605230"/>
                <a:gd name="connsiteX391" fmla="*/ 333383 w 531195"/>
                <a:gd name="connsiteY391" fmla="*/ 30621 h 605230"/>
                <a:gd name="connsiteX392" fmla="*/ 332789 w 531195"/>
                <a:gd name="connsiteY392" fmla="*/ 27314 h 605230"/>
                <a:gd name="connsiteX393" fmla="*/ 331006 w 531195"/>
                <a:gd name="connsiteY393" fmla="*/ 25025 h 605230"/>
                <a:gd name="connsiteX394" fmla="*/ 328374 w 531195"/>
                <a:gd name="connsiteY394" fmla="*/ 23669 h 605230"/>
                <a:gd name="connsiteX395" fmla="*/ 325062 w 531195"/>
                <a:gd name="connsiteY395" fmla="*/ 23160 h 605230"/>
                <a:gd name="connsiteX396" fmla="*/ 285122 w 531195"/>
                <a:gd name="connsiteY396" fmla="*/ 9 h 605230"/>
                <a:gd name="connsiteX397" fmla="*/ 349771 w 531195"/>
                <a:gd name="connsiteY397" fmla="*/ 5018 h 605230"/>
                <a:gd name="connsiteX398" fmla="*/ 529021 w 531195"/>
                <a:gd name="connsiteY398" fmla="*/ 189575 h 605230"/>
                <a:gd name="connsiteX399" fmla="*/ 418805 w 531195"/>
                <a:gd name="connsiteY399" fmla="*/ 457975 h 605230"/>
                <a:gd name="connsiteX400" fmla="*/ 426277 w 531195"/>
                <a:gd name="connsiteY400" fmla="*/ 605230 h 605230"/>
                <a:gd name="connsiteX401" fmla="*/ 213487 w 531195"/>
                <a:gd name="connsiteY401" fmla="*/ 605230 h 605230"/>
                <a:gd name="connsiteX402" fmla="*/ 197184 w 531195"/>
                <a:gd name="connsiteY402" fmla="*/ 537494 h 605230"/>
                <a:gd name="connsiteX403" fmla="*/ 132906 w 531195"/>
                <a:gd name="connsiteY403" fmla="*/ 557586 h 605230"/>
                <a:gd name="connsiteX404" fmla="*/ 84676 w 531195"/>
                <a:gd name="connsiteY404" fmla="*/ 495276 h 605230"/>
                <a:gd name="connsiteX405" fmla="*/ 47994 w 531195"/>
                <a:gd name="connsiteY405" fmla="*/ 467046 h 605230"/>
                <a:gd name="connsiteX406" fmla="*/ 69731 w 531195"/>
                <a:gd name="connsiteY406" fmla="*/ 439324 h 605230"/>
                <a:gd name="connsiteX407" fmla="*/ 37974 w 531195"/>
                <a:gd name="connsiteY407" fmla="*/ 433729 h 605230"/>
                <a:gd name="connsiteX408" fmla="*/ 48248 w 531195"/>
                <a:gd name="connsiteY408" fmla="*/ 388544 h 605230"/>
                <a:gd name="connsiteX409" fmla="*/ 2650 w 531195"/>
                <a:gd name="connsiteY409" fmla="*/ 369215 h 605230"/>
                <a:gd name="connsiteX410" fmla="*/ 55890 w 531195"/>
                <a:gd name="connsiteY410" fmla="*/ 260278 h 605230"/>
                <a:gd name="connsiteX411" fmla="*/ 285122 w 531195"/>
                <a:gd name="connsiteY411" fmla="*/ 9 h 60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531195" h="605230">
                  <a:moveTo>
                    <a:pt x="466933" y="272302"/>
                  </a:moveTo>
                  <a:cubicBezTo>
                    <a:pt x="467614" y="272302"/>
                    <a:pt x="468209" y="272472"/>
                    <a:pt x="468804" y="272727"/>
                  </a:cubicBezTo>
                  <a:cubicBezTo>
                    <a:pt x="469400" y="273067"/>
                    <a:pt x="469910" y="273663"/>
                    <a:pt x="470336" y="274343"/>
                  </a:cubicBezTo>
                  <a:cubicBezTo>
                    <a:pt x="470761" y="275193"/>
                    <a:pt x="471016" y="275873"/>
                    <a:pt x="470931" y="276553"/>
                  </a:cubicBezTo>
                  <a:cubicBezTo>
                    <a:pt x="470846" y="277234"/>
                    <a:pt x="470676" y="277829"/>
                    <a:pt x="470250" y="278424"/>
                  </a:cubicBezTo>
                  <a:cubicBezTo>
                    <a:pt x="469910" y="279019"/>
                    <a:pt x="469400" y="279529"/>
                    <a:pt x="468804" y="279954"/>
                  </a:cubicBezTo>
                  <a:cubicBezTo>
                    <a:pt x="468209" y="280464"/>
                    <a:pt x="467528" y="280890"/>
                    <a:pt x="466933" y="281230"/>
                  </a:cubicBezTo>
                  <a:cubicBezTo>
                    <a:pt x="466253" y="281655"/>
                    <a:pt x="465572" y="281910"/>
                    <a:pt x="464807" y="282250"/>
                  </a:cubicBezTo>
                  <a:cubicBezTo>
                    <a:pt x="464126" y="282505"/>
                    <a:pt x="463360" y="282590"/>
                    <a:pt x="462680" y="282675"/>
                  </a:cubicBezTo>
                  <a:cubicBezTo>
                    <a:pt x="461999" y="282675"/>
                    <a:pt x="461319" y="282505"/>
                    <a:pt x="460724" y="282250"/>
                  </a:cubicBezTo>
                  <a:cubicBezTo>
                    <a:pt x="460128" y="281910"/>
                    <a:pt x="459618" y="281400"/>
                    <a:pt x="459192" y="280550"/>
                  </a:cubicBezTo>
                  <a:cubicBezTo>
                    <a:pt x="458767" y="279784"/>
                    <a:pt x="458597" y="279104"/>
                    <a:pt x="458682" y="278424"/>
                  </a:cubicBezTo>
                  <a:cubicBezTo>
                    <a:pt x="458682" y="277744"/>
                    <a:pt x="458937" y="277149"/>
                    <a:pt x="459277" y="276553"/>
                  </a:cubicBezTo>
                  <a:cubicBezTo>
                    <a:pt x="459703" y="275958"/>
                    <a:pt x="460213" y="275448"/>
                    <a:pt x="460809" y="274938"/>
                  </a:cubicBezTo>
                  <a:cubicBezTo>
                    <a:pt x="461404" y="274513"/>
                    <a:pt x="461999" y="274088"/>
                    <a:pt x="462680" y="273663"/>
                  </a:cubicBezTo>
                  <a:cubicBezTo>
                    <a:pt x="463360" y="273322"/>
                    <a:pt x="464041" y="272982"/>
                    <a:pt x="464807" y="272727"/>
                  </a:cubicBezTo>
                  <a:cubicBezTo>
                    <a:pt x="465487" y="272472"/>
                    <a:pt x="466253" y="272302"/>
                    <a:pt x="466933" y="272302"/>
                  </a:cubicBezTo>
                  <a:close/>
                  <a:moveTo>
                    <a:pt x="467035" y="262652"/>
                  </a:moveTo>
                  <a:cubicBezTo>
                    <a:pt x="465507" y="262567"/>
                    <a:pt x="463893" y="262736"/>
                    <a:pt x="462365" y="263245"/>
                  </a:cubicBezTo>
                  <a:cubicBezTo>
                    <a:pt x="460837" y="263669"/>
                    <a:pt x="459393" y="264347"/>
                    <a:pt x="458035" y="265025"/>
                  </a:cubicBezTo>
                  <a:cubicBezTo>
                    <a:pt x="456676" y="265873"/>
                    <a:pt x="455317" y="266806"/>
                    <a:pt x="454129" y="267992"/>
                  </a:cubicBezTo>
                  <a:cubicBezTo>
                    <a:pt x="452940" y="269179"/>
                    <a:pt x="452006" y="270451"/>
                    <a:pt x="451242" y="271892"/>
                  </a:cubicBezTo>
                  <a:cubicBezTo>
                    <a:pt x="450562" y="273333"/>
                    <a:pt x="450138" y="274775"/>
                    <a:pt x="450138" y="276385"/>
                  </a:cubicBezTo>
                  <a:cubicBezTo>
                    <a:pt x="450053" y="277996"/>
                    <a:pt x="450477" y="279522"/>
                    <a:pt x="451411" y="281133"/>
                  </a:cubicBezTo>
                  <a:cubicBezTo>
                    <a:pt x="451921" y="282235"/>
                    <a:pt x="452515" y="282998"/>
                    <a:pt x="453110" y="283676"/>
                  </a:cubicBezTo>
                  <a:cubicBezTo>
                    <a:pt x="453704" y="284269"/>
                    <a:pt x="454298" y="284693"/>
                    <a:pt x="454893" y="285032"/>
                  </a:cubicBezTo>
                  <a:cubicBezTo>
                    <a:pt x="455402" y="285372"/>
                    <a:pt x="455997" y="285626"/>
                    <a:pt x="456506" y="285711"/>
                  </a:cubicBezTo>
                  <a:cubicBezTo>
                    <a:pt x="457101" y="285880"/>
                    <a:pt x="457525" y="285965"/>
                    <a:pt x="458035" y="286050"/>
                  </a:cubicBezTo>
                  <a:lnTo>
                    <a:pt x="458119" y="286134"/>
                  </a:lnTo>
                  <a:lnTo>
                    <a:pt x="455657" y="287491"/>
                  </a:lnTo>
                  <a:lnTo>
                    <a:pt x="460242" y="295799"/>
                  </a:lnTo>
                  <a:lnTo>
                    <a:pt x="491235" y="278589"/>
                  </a:lnTo>
                  <a:lnTo>
                    <a:pt x="486480" y="270027"/>
                  </a:lnTo>
                  <a:lnTo>
                    <a:pt x="475526" y="276046"/>
                  </a:lnTo>
                  <a:lnTo>
                    <a:pt x="475442" y="275961"/>
                  </a:lnTo>
                  <a:cubicBezTo>
                    <a:pt x="476036" y="274775"/>
                    <a:pt x="476291" y="273503"/>
                    <a:pt x="476291" y="272147"/>
                  </a:cubicBezTo>
                  <a:cubicBezTo>
                    <a:pt x="476206" y="270790"/>
                    <a:pt x="475781" y="269434"/>
                    <a:pt x="475102" y="268162"/>
                  </a:cubicBezTo>
                  <a:cubicBezTo>
                    <a:pt x="474083" y="266297"/>
                    <a:pt x="472809" y="264856"/>
                    <a:pt x="471451" y="264093"/>
                  </a:cubicBezTo>
                  <a:cubicBezTo>
                    <a:pt x="470007" y="263245"/>
                    <a:pt x="468479" y="262736"/>
                    <a:pt x="467035" y="262652"/>
                  </a:cubicBezTo>
                  <a:close/>
                  <a:moveTo>
                    <a:pt x="451242" y="227554"/>
                  </a:moveTo>
                  <a:cubicBezTo>
                    <a:pt x="448864" y="227894"/>
                    <a:pt x="446402" y="228741"/>
                    <a:pt x="443939" y="230098"/>
                  </a:cubicBezTo>
                  <a:cubicBezTo>
                    <a:pt x="441731" y="231369"/>
                    <a:pt x="439778" y="232895"/>
                    <a:pt x="438165" y="234676"/>
                  </a:cubicBezTo>
                  <a:cubicBezTo>
                    <a:pt x="436552" y="236456"/>
                    <a:pt x="435448" y="238491"/>
                    <a:pt x="434684" y="240610"/>
                  </a:cubicBezTo>
                  <a:cubicBezTo>
                    <a:pt x="434004" y="242729"/>
                    <a:pt x="433750" y="245018"/>
                    <a:pt x="434004" y="247392"/>
                  </a:cubicBezTo>
                  <a:cubicBezTo>
                    <a:pt x="434259" y="249850"/>
                    <a:pt x="435108" y="252309"/>
                    <a:pt x="436467" y="254767"/>
                  </a:cubicBezTo>
                  <a:cubicBezTo>
                    <a:pt x="437741" y="257056"/>
                    <a:pt x="439184" y="258837"/>
                    <a:pt x="440967" y="260193"/>
                  </a:cubicBezTo>
                  <a:cubicBezTo>
                    <a:pt x="442665" y="261550"/>
                    <a:pt x="444534" y="262482"/>
                    <a:pt x="446487" y="262991"/>
                  </a:cubicBezTo>
                  <a:cubicBezTo>
                    <a:pt x="448355" y="263499"/>
                    <a:pt x="450223" y="263669"/>
                    <a:pt x="452091" y="263415"/>
                  </a:cubicBezTo>
                  <a:cubicBezTo>
                    <a:pt x="453959" y="263160"/>
                    <a:pt x="455742" y="262652"/>
                    <a:pt x="457270" y="261804"/>
                  </a:cubicBezTo>
                  <a:lnTo>
                    <a:pt x="452091" y="252394"/>
                  </a:lnTo>
                  <a:cubicBezTo>
                    <a:pt x="451242" y="252648"/>
                    <a:pt x="450477" y="252818"/>
                    <a:pt x="449713" y="252987"/>
                  </a:cubicBezTo>
                  <a:cubicBezTo>
                    <a:pt x="448949" y="253072"/>
                    <a:pt x="448185" y="253072"/>
                    <a:pt x="447505" y="252902"/>
                  </a:cubicBezTo>
                  <a:cubicBezTo>
                    <a:pt x="446826" y="252818"/>
                    <a:pt x="446232" y="252479"/>
                    <a:pt x="445637" y="252055"/>
                  </a:cubicBezTo>
                  <a:cubicBezTo>
                    <a:pt x="445043" y="251631"/>
                    <a:pt x="444534" y="251037"/>
                    <a:pt x="444109" y="250274"/>
                  </a:cubicBezTo>
                  <a:cubicBezTo>
                    <a:pt x="443430" y="249088"/>
                    <a:pt x="443175" y="248070"/>
                    <a:pt x="443260" y="247053"/>
                  </a:cubicBezTo>
                  <a:cubicBezTo>
                    <a:pt x="443345" y="246036"/>
                    <a:pt x="443684" y="245018"/>
                    <a:pt x="444194" y="244171"/>
                  </a:cubicBezTo>
                  <a:cubicBezTo>
                    <a:pt x="444788" y="243238"/>
                    <a:pt x="445468" y="242390"/>
                    <a:pt x="446402" y="241627"/>
                  </a:cubicBezTo>
                  <a:cubicBezTo>
                    <a:pt x="447336" y="240864"/>
                    <a:pt x="448270" y="240186"/>
                    <a:pt x="449289" y="239593"/>
                  </a:cubicBezTo>
                  <a:cubicBezTo>
                    <a:pt x="450308" y="239084"/>
                    <a:pt x="451411" y="238575"/>
                    <a:pt x="452600" y="238236"/>
                  </a:cubicBezTo>
                  <a:cubicBezTo>
                    <a:pt x="453704" y="237897"/>
                    <a:pt x="454808" y="237643"/>
                    <a:pt x="455827" y="237643"/>
                  </a:cubicBezTo>
                  <a:cubicBezTo>
                    <a:pt x="456931" y="237643"/>
                    <a:pt x="457865" y="237897"/>
                    <a:pt x="458799" y="238406"/>
                  </a:cubicBezTo>
                  <a:cubicBezTo>
                    <a:pt x="459733" y="238914"/>
                    <a:pt x="460497" y="239677"/>
                    <a:pt x="461091" y="240779"/>
                  </a:cubicBezTo>
                  <a:cubicBezTo>
                    <a:pt x="461601" y="241797"/>
                    <a:pt x="461941" y="242729"/>
                    <a:pt x="461856" y="243492"/>
                  </a:cubicBezTo>
                  <a:cubicBezTo>
                    <a:pt x="461856" y="244340"/>
                    <a:pt x="461686" y="245103"/>
                    <a:pt x="461431" y="245781"/>
                  </a:cubicBezTo>
                  <a:cubicBezTo>
                    <a:pt x="461091" y="246375"/>
                    <a:pt x="460752" y="246883"/>
                    <a:pt x="460327" y="247392"/>
                  </a:cubicBezTo>
                  <a:cubicBezTo>
                    <a:pt x="459903" y="247816"/>
                    <a:pt x="459563" y="248070"/>
                    <a:pt x="459308" y="248325"/>
                  </a:cubicBezTo>
                  <a:lnTo>
                    <a:pt x="464488" y="257565"/>
                  </a:lnTo>
                  <a:cubicBezTo>
                    <a:pt x="468139" y="255022"/>
                    <a:pt x="470347" y="251970"/>
                    <a:pt x="471196" y="248494"/>
                  </a:cubicBezTo>
                  <a:cubicBezTo>
                    <a:pt x="472045" y="244934"/>
                    <a:pt x="471281" y="241034"/>
                    <a:pt x="468988" y="236795"/>
                  </a:cubicBezTo>
                  <a:cubicBezTo>
                    <a:pt x="467630" y="234421"/>
                    <a:pt x="466016" y="232387"/>
                    <a:pt x="464148" y="230946"/>
                  </a:cubicBezTo>
                  <a:cubicBezTo>
                    <a:pt x="462365" y="229504"/>
                    <a:pt x="460327" y="228402"/>
                    <a:pt x="458119" y="227809"/>
                  </a:cubicBezTo>
                  <a:cubicBezTo>
                    <a:pt x="455912" y="227215"/>
                    <a:pt x="453619" y="227131"/>
                    <a:pt x="451242" y="227554"/>
                  </a:cubicBezTo>
                  <a:close/>
                  <a:moveTo>
                    <a:pt x="389086" y="211447"/>
                  </a:moveTo>
                  <a:lnTo>
                    <a:pt x="375585" y="254513"/>
                  </a:lnTo>
                  <a:lnTo>
                    <a:pt x="387557" y="258243"/>
                  </a:lnTo>
                  <a:lnTo>
                    <a:pt x="392737" y="241712"/>
                  </a:lnTo>
                  <a:cubicBezTo>
                    <a:pt x="393162" y="240440"/>
                    <a:pt x="393586" y="239423"/>
                    <a:pt x="394181" y="238830"/>
                  </a:cubicBezTo>
                  <a:cubicBezTo>
                    <a:pt x="394690" y="238151"/>
                    <a:pt x="395284" y="237558"/>
                    <a:pt x="395879" y="237304"/>
                  </a:cubicBezTo>
                  <a:cubicBezTo>
                    <a:pt x="396473" y="237049"/>
                    <a:pt x="397068" y="236880"/>
                    <a:pt x="397662" y="236880"/>
                  </a:cubicBezTo>
                  <a:cubicBezTo>
                    <a:pt x="398341" y="236880"/>
                    <a:pt x="398851" y="236965"/>
                    <a:pt x="399360" y="237134"/>
                  </a:cubicBezTo>
                  <a:cubicBezTo>
                    <a:pt x="400294" y="237388"/>
                    <a:pt x="400974" y="237812"/>
                    <a:pt x="401313" y="238236"/>
                  </a:cubicBezTo>
                  <a:cubicBezTo>
                    <a:pt x="401738" y="238745"/>
                    <a:pt x="401993" y="239254"/>
                    <a:pt x="402162" y="239932"/>
                  </a:cubicBezTo>
                  <a:cubicBezTo>
                    <a:pt x="402247" y="240525"/>
                    <a:pt x="402247" y="241203"/>
                    <a:pt x="402077" y="242051"/>
                  </a:cubicBezTo>
                  <a:cubicBezTo>
                    <a:pt x="401908" y="242814"/>
                    <a:pt x="401653" y="243662"/>
                    <a:pt x="401398" y="244510"/>
                  </a:cubicBezTo>
                  <a:lnTo>
                    <a:pt x="396303" y="260956"/>
                  </a:lnTo>
                  <a:lnTo>
                    <a:pt x="408276" y="264686"/>
                  </a:lnTo>
                  <a:lnTo>
                    <a:pt x="414984" y="243238"/>
                  </a:lnTo>
                  <a:cubicBezTo>
                    <a:pt x="415494" y="241373"/>
                    <a:pt x="415748" y="239762"/>
                    <a:pt x="415578" y="238236"/>
                  </a:cubicBezTo>
                  <a:cubicBezTo>
                    <a:pt x="415409" y="236710"/>
                    <a:pt x="414899" y="235354"/>
                    <a:pt x="414220" y="234167"/>
                  </a:cubicBezTo>
                  <a:cubicBezTo>
                    <a:pt x="413456" y="232980"/>
                    <a:pt x="412522" y="231963"/>
                    <a:pt x="411333" y="231200"/>
                  </a:cubicBezTo>
                  <a:cubicBezTo>
                    <a:pt x="410229" y="230267"/>
                    <a:pt x="408870" y="229674"/>
                    <a:pt x="407512" y="229250"/>
                  </a:cubicBezTo>
                  <a:cubicBezTo>
                    <a:pt x="404964" y="228402"/>
                    <a:pt x="402842" y="228148"/>
                    <a:pt x="401058" y="228487"/>
                  </a:cubicBezTo>
                  <a:cubicBezTo>
                    <a:pt x="399360" y="228826"/>
                    <a:pt x="397832" y="229420"/>
                    <a:pt x="396388" y="230352"/>
                  </a:cubicBezTo>
                  <a:lnTo>
                    <a:pt x="396303" y="230267"/>
                  </a:lnTo>
                  <a:lnTo>
                    <a:pt x="401058" y="215177"/>
                  </a:lnTo>
                  <a:close/>
                  <a:moveTo>
                    <a:pt x="464393" y="183460"/>
                  </a:moveTo>
                  <a:lnTo>
                    <a:pt x="475103" y="186167"/>
                  </a:lnTo>
                  <a:cubicBezTo>
                    <a:pt x="479013" y="187097"/>
                    <a:pt x="480543" y="189297"/>
                    <a:pt x="479778" y="192596"/>
                  </a:cubicBezTo>
                  <a:cubicBezTo>
                    <a:pt x="479438" y="193695"/>
                    <a:pt x="479098" y="194541"/>
                    <a:pt x="478588" y="195134"/>
                  </a:cubicBezTo>
                  <a:cubicBezTo>
                    <a:pt x="477993" y="195641"/>
                    <a:pt x="477398" y="196064"/>
                    <a:pt x="476718" y="196318"/>
                  </a:cubicBezTo>
                  <a:cubicBezTo>
                    <a:pt x="475953" y="196572"/>
                    <a:pt x="475188" y="196656"/>
                    <a:pt x="474338" y="196572"/>
                  </a:cubicBezTo>
                  <a:cubicBezTo>
                    <a:pt x="473488" y="196572"/>
                    <a:pt x="472638" y="196402"/>
                    <a:pt x="471788" y="196233"/>
                  </a:cubicBezTo>
                  <a:lnTo>
                    <a:pt x="461843" y="193695"/>
                  </a:lnTo>
                  <a:close/>
                  <a:moveTo>
                    <a:pt x="248811" y="174400"/>
                  </a:moveTo>
                  <a:lnTo>
                    <a:pt x="232593" y="184404"/>
                  </a:lnTo>
                  <a:cubicBezTo>
                    <a:pt x="231234" y="185251"/>
                    <a:pt x="230130" y="186184"/>
                    <a:pt x="229451" y="187286"/>
                  </a:cubicBezTo>
                  <a:cubicBezTo>
                    <a:pt x="228687" y="188303"/>
                    <a:pt x="228262" y="189405"/>
                    <a:pt x="228092" y="190592"/>
                  </a:cubicBezTo>
                  <a:cubicBezTo>
                    <a:pt x="227838" y="191779"/>
                    <a:pt x="227923" y="192966"/>
                    <a:pt x="228177" y="194068"/>
                  </a:cubicBezTo>
                  <a:cubicBezTo>
                    <a:pt x="228432" y="195340"/>
                    <a:pt x="228941" y="196442"/>
                    <a:pt x="229536" y="197459"/>
                  </a:cubicBezTo>
                  <a:cubicBezTo>
                    <a:pt x="230725" y="199409"/>
                    <a:pt x="231998" y="200765"/>
                    <a:pt x="233272" y="201528"/>
                  </a:cubicBezTo>
                  <a:cubicBezTo>
                    <a:pt x="234546" y="202207"/>
                    <a:pt x="235904" y="202715"/>
                    <a:pt x="237263" y="202885"/>
                  </a:cubicBezTo>
                  <a:lnTo>
                    <a:pt x="237348" y="202970"/>
                  </a:lnTo>
                  <a:lnTo>
                    <a:pt x="225885" y="210091"/>
                  </a:lnTo>
                  <a:lnTo>
                    <a:pt x="231489" y="219077"/>
                  </a:lnTo>
                  <a:lnTo>
                    <a:pt x="264010" y="198985"/>
                  </a:lnTo>
                  <a:lnTo>
                    <a:pt x="258491" y="189999"/>
                  </a:lnTo>
                  <a:lnTo>
                    <a:pt x="245924" y="197713"/>
                  </a:lnTo>
                  <a:cubicBezTo>
                    <a:pt x="244990" y="198307"/>
                    <a:pt x="244141" y="198646"/>
                    <a:pt x="243461" y="198731"/>
                  </a:cubicBezTo>
                  <a:cubicBezTo>
                    <a:pt x="242697" y="198900"/>
                    <a:pt x="242103" y="198900"/>
                    <a:pt x="241508" y="198731"/>
                  </a:cubicBezTo>
                  <a:cubicBezTo>
                    <a:pt x="240914" y="198646"/>
                    <a:pt x="240490" y="198392"/>
                    <a:pt x="240065" y="198053"/>
                  </a:cubicBezTo>
                  <a:cubicBezTo>
                    <a:pt x="239725" y="197713"/>
                    <a:pt x="239386" y="197290"/>
                    <a:pt x="239131" y="196866"/>
                  </a:cubicBezTo>
                  <a:cubicBezTo>
                    <a:pt x="238791" y="196272"/>
                    <a:pt x="238537" y="195679"/>
                    <a:pt x="238537" y="195085"/>
                  </a:cubicBezTo>
                  <a:cubicBezTo>
                    <a:pt x="238537" y="194577"/>
                    <a:pt x="238621" y="194068"/>
                    <a:pt x="238961" y="193644"/>
                  </a:cubicBezTo>
                  <a:cubicBezTo>
                    <a:pt x="239216" y="193136"/>
                    <a:pt x="239640" y="192712"/>
                    <a:pt x="240150" y="192288"/>
                  </a:cubicBezTo>
                  <a:cubicBezTo>
                    <a:pt x="240744" y="191864"/>
                    <a:pt x="241339" y="191440"/>
                    <a:pt x="242018" y="191101"/>
                  </a:cubicBezTo>
                  <a:lnTo>
                    <a:pt x="254415" y="183386"/>
                  </a:lnTo>
                  <a:close/>
                  <a:moveTo>
                    <a:pt x="313543" y="173440"/>
                  </a:moveTo>
                  <a:lnTo>
                    <a:pt x="313713" y="173440"/>
                  </a:lnTo>
                  <a:lnTo>
                    <a:pt x="321277" y="199126"/>
                  </a:lnTo>
                  <a:lnTo>
                    <a:pt x="305470" y="199126"/>
                  </a:lnTo>
                  <a:close/>
                  <a:moveTo>
                    <a:pt x="401933" y="172029"/>
                  </a:moveTo>
                  <a:lnTo>
                    <a:pt x="401933" y="175834"/>
                  </a:lnTo>
                  <a:cubicBezTo>
                    <a:pt x="401848" y="177948"/>
                    <a:pt x="401168" y="179640"/>
                    <a:pt x="399893" y="180654"/>
                  </a:cubicBezTo>
                  <a:cubicBezTo>
                    <a:pt x="398619" y="181754"/>
                    <a:pt x="397089" y="182261"/>
                    <a:pt x="395304" y="182261"/>
                  </a:cubicBezTo>
                  <a:cubicBezTo>
                    <a:pt x="393859" y="182261"/>
                    <a:pt x="392670" y="181838"/>
                    <a:pt x="391735" y="181077"/>
                  </a:cubicBezTo>
                  <a:cubicBezTo>
                    <a:pt x="390800" y="180232"/>
                    <a:pt x="390290" y="179386"/>
                    <a:pt x="390290" y="178456"/>
                  </a:cubicBezTo>
                  <a:cubicBezTo>
                    <a:pt x="390290" y="177018"/>
                    <a:pt x="390800" y="176088"/>
                    <a:pt x="391650" y="175496"/>
                  </a:cubicBezTo>
                  <a:cubicBezTo>
                    <a:pt x="392585" y="174904"/>
                    <a:pt x="393944" y="174397"/>
                    <a:pt x="395644" y="173974"/>
                  </a:cubicBezTo>
                  <a:cubicBezTo>
                    <a:pt x="396749" y="173720"/>
                    <a:pt x="397854" y="173467"/>
                    <a:pt x="398874" y="173128"/>
                  </a:cubicBezTo>
                  <a:cubicBezTo>
                    <a:pt x="399978" y="172875"/>
                    <a:pt x="400913" y="172452"/>
                    <a:pt x="401933" y="172029"/>
                  </a:cubicBezTo>
                  <a:close/>
                  <a:moveTo>
                    <a:pt x="469033" y="164902"/>
                  </a:moveTo>
                  <a:lnTo>
                    <a:pt x="478041" y="167186"/>
                  </a:lnTo>
                  <a:cubicBezTo>
                    <a:pt x="479740" y="167608"/>
                    <a:pt x="481100" y="168200"/>
                    <a:pt x="482034" y="169046"/>
                  </a:cubicBezTo>
                  <a:cubicBezTo>
                    <a:pt x="482884" y="169892"/>
                    <a:pt x="483224" y="170991"/>
                    <a:pt x="482799" y="172429"/>
                  </a:cubicBezTo>
                  <a:cubicBezTo>
                    <a:pt x="482374" y="174205"/>
                    <a:pt x="481609" y="175220"/>
                    <a:pt x="480420" y="175643"/>
                  </a:cubicBezTo>
                  <a:cubicBezTo>
                    <a:pt x="479230" y="175981"/>
                    <a:pt x="477701" y="175897"/>
                    <a:pt x="475916" y="175474"/>
                  </a:cubicBezTo>
                  <a:lnTo>
                    <a:pt x="466994" y="173190"/>
                  </a:lnTo>
                  <a:close/>
                  <a:moveTo>
                    <a:pt x="397407" y="148204"/>
                  </a:moveTo>
                  <a:cubicBezTo>
                    <a:pt x="394945" y="148204"/>
                    <a:pt x="392482" y="148289"/>
                    <a:pt x="390020" y="148628"/>
                  </a:cubicBezTo>
                  <a:cubicBezTo>
                    <a:pt x="387557" y="148967"/>
                    <a:pt x="385265" y="149561"/>
                    <a:pt x="383227" y="150578"/>
                  </a:cubicBezTo>
                  <a:cubicBezTo>
                    <a:pt x="381189" y="151511"/>
                    <a:pt x="379576" y="152867"/>
                    <a:pt x="378217" y="154647"/>
                  </a:cubicBezTo>
                  <a:cubicBezTo>
                    <a:pt x="376859" y="156428"/>
                    <a:pt x="376179" y="158801"/>
                    <a:pt x="376094" y="161769"/>
                  </a:cubicBezTo>
                  <a:lnTo>
                    <a:pt x="390784" y="161769"/>
                  </a:lnTo>
                  <a:cubicBezTo>
                    <a:pt x="390784" y="161345"/>
                    <a:pt x="390869" y="160836"/>
                    <a:pt x="391039" y="160327"/>
                  </a:cubicBezTo>
                  <a:cubicBezTo>
                    <a:pt x="391209" y="159819"/>
                    <a:pt x="391463" y="159395"/>
                    <a:pt x="391973" y="158971"/>
                  </a:cubicBezTo>
                  <a:cubicBezTo>
                    <a:pt x="392397" y="158462"/>
                    <a:pt x="392992" y="158208"/>
                    <a:pt x="393756" y="157869"/>
                  </a:cubicBezTo>
                  <a:cubicBezTo>
                    <a:pt x="394435" y="157615"/>
                    <a:pt x="395454" y="157530"/>
                    <a:pt x="396643" y="157530"/>
                  </a:cubicBezTo>
                  <a:cubicBezTo>
                    <a:pt x="398002" y="157530"/>
                    <a:pt x="399105" y="157784"/>
                    <a:pt x="400209" y="158378"/>
                  </a:cubicBezTo>
                  <a:cubicBezTo>
                    <a:pt x="401313" y="158971"/>
                    <a:pt x="401908" y="159903"/>
                    <a:pt x="401908" y="161345"/>
                  </a:cubicBezTo>
                  <a:cubicBezTo>
                    <a:pt x="401908" y="162616"/>
                    <a:pt x="401398" y="163549"/>
                    <a:pt x="400549" y="163973"/>
                  </a:cubicBezTo>
                  <a:cubicBezTo>
                    <a:pt x="399615" y="164481"/>
                    <a:pt x="398681" y="164820"/>
                    <a:pt x="397577" y="164990"/>
                  </a:cubicBezTo>
                  <a:cubicBezTo>
                    <a:pt x="396218" y="165244"/>
                    <a:pt x="394775" y="165499"/>
                    <a:pt x="393077" y="165668"/>
                  </a:cubicBezTo>
                  <a:cubicBezTo>
                    <a:pt x="391379" y="165838"/>
                    <a:pt x="389680" y="166092"/>
                    <a:pt x="387982" y="166431"/>
                  </a:cubicBezTo>
                  <a:cubicBezTo>
                    <a:pt x="386199" y="166770"/>
                    <a:pt x="384501" y="167194"/>
                    <a:pt x="382887" y="167703"/>
                  </a:cubicBezTo>
                  <a:cubicBezTo>
                    <a:pt x="381189" y="168212"/>
                    <a:pt x="379745" y="168974"/>
                    <a:pt x="378472" y="169992"/>
                  </a:cubicBezTo>
                  <a:cubicBezTo>
                    <a:pt x="377113" y="170924"/>
                    <a:pt x="376094" y="172196"/>
                    <a:pt x="375330" y="173637"/>
                  </a:cubicBezTo>
                  <a:cubicBezTo>
                    <a:pt x="374566" y="175078"/>
                    <a:pt x="374141" y="176943"/>
                    <a:pt x="374141" y="179063"/>
                  </a:cubicBezTo>
                  <a:cubicBezTo>
                    <a:pt x="374141" y="181267"/>
                    <a:pt x="374566" y="183132"/>
                    <a:pt x="375330" y="184743"/>
                  </a:cubicBezTo>
                  <a:cubicBezTo>
                    <a:pt x="376094" y="186269"/>
                    <a:pt x="377198" y="187625"/>
                    <a:pt x="378472" y="188642"/>
                  </a:cubicBezTo>
                  <a:cubicBezTo>
                    <a:pt x="379830" y="189660"/>
                    <a:pt x="381359" y="190423"/>
                    <a:pt x="383142" y="190931"/>
                  </a:cubicBezTo>
                  <a:cubicBezTo>
                    <a:pt x="384840" y="191355"/>
                    <a:pt x="386793" y="191610"/>
                    <a:pt x="388831" y="191610"/>
                  </a:cubicBezTo>
                  <a:cubicBezTo>
                    <a:pt x="391379" y="191610"/>
                    <a:pt x="393756" y="191270"/>
                    <a:pt x="396049" y="190592"/>
                  </a:cubicBezTo>
                  <a:cubicBezTo>
                    <a:pt x="398426" y="189914"/>
                    <a:pt x="400464" y="188558"/>
                    <a:pt x="402162" y="186693"/>
                  </a:cubicBezTo>
                  <a:lnTo>
                    <a:pt x="402332" y="186693"/>
                  </a:lnTo>
                  <a:cubicBezTo>
                    <a:pt x="402247" y="187286"/>
                    <a:pt x="402247" y="187879"/>
                    <a:pt x="402417" y="188642"/>
                  </a:cubicBezTo>
                  <a:cubicBezTo>
                    <a:pt x="402502" y="189321"/>
                    <a:pt x="402672" y="189999"/>
                    <a:pt x="402842" y="190592"/>
                  </a:cubicBezTo>
                  <a:lnTo>
                    <a:pt x="418975" y="190592"/>
                  </a:lnTo>
                  <a:cubicBezTo>
                    <a:pt x="418126" y="189236"/>
                    <a:pt x="417531" y="187795"/>
                    <a:pt x="417362" y="186099"/>
                  </a:cubicBezTo>
                  <a:cubicBezTo>
                    <a:pt x="417192" y="184488"/>
                    <a:pt x="417107" y="182878"/>
                    <a:pt x="417107" y="181352"/>
                  </a:cubicBezTo>
                  <a:lnTo>
                    <a:pt x="417107" y="164397"/>
                  </a:lnTo>
                  <a:cubicBezTo>
                    <a:pt x="417107" y="162362"/>
                    <a:pt x="416937" y="160412"/>
                    <a:pt x="416767" y="158462"/>
                  </a:cubicBezTo>
                  <a:cubicBezTo>
                    <a:pt x="416597" y="156597"/>
                    <a:pt x="415918" y="154817"/>
                    <a:pt x="414644" y="153291"/>
                  </a:cubicBezTo>
                  <a:cubicBezTo>
                    <a:pt x="413456" y="151765"/>
                    <a:pt x="411503" y="150493"/>
                    <a:pt x="408870" y="149561"/>
                  </a:cubicBezTo>
                  <a:cubicBezTo>
                    <a:pt x="406153" y="148628"/>
                    <a:pt x="402332" y="148204"/>
                    <a:pt x="397407" y="148204"/>
                  </a:cubicBezTo>
                  <a:close/>
                  <a:moveTo>
                    <a:pt x="455402" y="147526"/>
                  </a:moveTo>
                  <a:lnTo>
                    <a:pt x="441562" y="202546"/>
                  </a:lnTo>
                  <a:lnTo>
                    <a:pt x="472809" y="210430"/>
                  </a:lnTo>
                  <a:cubicBezTo>
                    <a:pt x="475187" y="211023"/>
                    <a:pt x="477649" y="211278"/>
                    <a:pt x="480197" y="211108"/>
                  </a:cubicBezTo>
                  <a:cubicBezTo>
                    <a:pt x="482659" y="211023"/>
                    <a:pt x="485037" y="210430"/>
                    <a:pt x="487159" y="209497"/>
                  </a:cubicBezTo>
                  <a:cubicBezTo>
                    <a:pt x="489282" y="208565"/>
                    <a:pt x="491235" y="207208"/>
                    <a:pt x="492849" y="205428"/>
                  </a:cubicBezTo>
                  <a:cubicBezTo>
                    <a:pt x="494462" y="203648"/>
                    <a:pt x="495651" y="201359"/>
                    <a:pt x="496330" y="198561"/>
                  </a:cubicBezTo>
                  <a:cubicBezTo>
                    <a:pt x="496839" y="196527"/>
                    <a:pt x="497009" y="194746"/>
                    <a:pt x="496839" y="193051"/>
                  </a:cubicBezTo>
                  <a:cubicBezTo>
                    <a:pt x="496670" y="191355"/>
                    <a:pt x="496330" y="189829"/>
                    <a:pt x="495736" y="188558"/>
                  </a:cubicBezTo>
                  <a:cubicBezTo>
                    <a:pt x="495141" y="187201"/>
                    <a:pt x="494377" y="186014"/>
                    <a:pt x="493358" y="184997"/>
                  </a:cubicBezTo>
                  <a:cubicBezTo>
                    <a:pt x="492424" y="184065"/>
                    <a:pt x="491320" y="183132"/>
                    <a:pt x="490216" y="182454"/>
                  </a:cubicBezTo>
                  <a:cubicBezTo>
                    <a:pt x="492509" y="181860"/>
                    <a:pt x="494547" y="180843"/>
                    <a:pt x="496160" y="179487"/>
                  </a:cubicBezTo>
                  <a:cubicBezTo>
                    <a:pt x="497858" y="178215"/>
                    <a:pt x="499047" y="176096"/>
                    <a:pt x="499726" y="173383"/>
                  </a:cubicBezTo>
                  <a:cubicBezTo>
                    <a:pt x="500066" y="171942"/>
                    <a:pt x="500236" y="170416"/>
                    <a:pt x="500151" y="168635"/>
                  </a:cubicBezTo>
                  <a:cubicBezTo>
                    <a:pt x="500066" y="166940"/>
                    <a:pt x="499557" y="165244"/>
                    <a:pt x="498623" y="163464"/>
                  </a:cubicBezTo>
                  <a:cubicBezTo>
                    <a:pt x="497689" y="161769"/>
                    <a:pt x="496160" y="160158"/>
                    <a:pt x="494122" y="158717"/>
                  </a:cubicBezTo>
                  <a:cubicBezTo>
                    <a:pt x="492084" y="157191"/>
                    <a:pt x="489197" y="156004"/>
                    <a:pt x="485631" y="155156"/>
                  </a:cubicBezTo>
                  <a:close/>
                  <a:moveTo>
                    <a:pt x="301032" y="145576"/>
                  </a:moveTo>
                  <a:lnTo>
                    <a:pt x="270294" y="228826"/>
                  </a:lnTo>
                  <a:lnTo>
                    <a:pt x="296107" y="228826"/>
                  </a:lnTo>
                  <a:lnTo>
                    <a:pt x="299843" y="216958"/>
                  </a:lnTo>
                  <a:lnTo>
                    <a:pt x="326336" y="216958"/>
                  </a:lnTo>
                  <a:lnTo>
                    <a:pt x="329817" y="228826"/>
                  </a:lnTo>
                  <a:lnTo>
                    <a:pt x="356480" y="228826"/>
                  </a:lnTo>
                  <a:lnTo>
                    <a:pt x="326166" y="145576"/>
                  </a:lnTo>
                  <a:close/>
                  <a:moveTo>
                    <a:pt x="190561" y="126163"/>
                  </a:moveTo>
                  <a:lnTo>
                    <a:pt x="160078" y="193051"/>
                  </a:lnTo>
                  <a:lnTo>
                    <a:pt x="178673" y="201528"/>
                  </a:lnTo>
                  <a:lnTo>
                    <a:pt x="209072" y="134640"/>
                  </a:lnTo>
                  <a:close/>
                  <a:moveTo>
                    <a:pt x="243546" y="118533"/>
                  </a:moveTo>
                  <a:lnTo>
                    <a:pt x="218497" y="143542"/>
                  </a:lnTo>
                  <a:lnTo>
                    <a:pt x="225885" y="150917"/>
                  </a:lnTo>
                  <a:lnTo>
                    <a:pt x="233951" y="142864"/>
                  </a:lnTo>
                  <a:lnTo>
                    <a:pt x="255434" y="164227"/>
                  </a:lnTo>
                  <a:lnTo>
                    <a:pt x="264265" y="155410"/>
                  </a:lnTo>
                  <a:lnTo>
                    <a:pt x="242867" y="133962"/>
                  </a:lnTo>
                  <a:lnTo>
                    <a:pt x="250934" y="125908"/>
                  </a:lnTo>
                  <a:close/>
                  <a:moveTo>
                    <a:pt x="130189" y="115651"/>
                  </a:moveTo>
                  <a:lnTo>
                    <a:pt x="120933" y="130910"/>
                  </a:lnTo>
                  <a:lnTo>
                    <a:pt x="138510" y="148374"/>
                  </a:lnTo>
                  <a:lnTo>
                    <a:pt x="138425" y="148459"/>
                  </a:lnTo>
                  <a:lnTo>
                    <a:pt x="114819" y="140999"/>
                  </a:lnTo>
                  <a:lnTo>
                    <a:pt x="105479" y="156343"/>
                  </a:lnTo>
                  <a:lnTo>
                    <a:pt x="140548" y="177537"/>
                  </a:lnTo>
                  <a:lnTo>
                    <a:pt x="146662" y="167364"/>
                  </a:lnTo>
                  <a:lnTo>
                    <a:pt x="124245" y="153800"/>
                  </a:lnTo>
                  <a:lnTo>
                    <a:pt x="124245" y="153715"/>
                  </a:lnTo>
                  <a:lnTo>
                    <a:pt x="150398" y="161175"/>
                  </a:lnTo>
                  <a:lnTo>
                    <a:pt x="155323" y="153206"/>
                  </a:lnTo>
                  <a:lnTo>
                    <a:pt x="136557" y="133538"/>
                  </a:lnTo>
                  <a:lnTo>
                    <a:pt x="136557" y="133369"/>
                  </a:lnTo>
                  <a:lnTo>
                    <a:pt x="159059" y="147018"/>
                  </a:lnTo>
                  <a:lnTo>
                    <a:pt x="165257" y="136845"/>
                  </a:lnTo>
                  <a:close/>
                  <a:moveTo>
                    <a:pt x="153285" y="99204"/>
                  </a:moveTo>
                  <a:lnTo>
                    <a:pt x="150143" y="104375"/>
                  </a:lnTo>
                  <a:lnTo>
                    <a:pt x="142416" y="99713"/>
                  </a:lnTo>
                  <a:lnTo>
                    <a:pt x="136472" y="109377"/>
                  </a:lnTo>
                  <a:lnTo>
                    <a:pt x="144284" y="114040"/>
                  </a:lnTo>
                  <a:lnTo>
                    <a:pt x="141652" y="118363"/>
                  </a:lnTo>
                  <a:lnTo>
                    <a:pt x="147596" y="122009"/>
                  </a:lnTo>
                  <a:lnTo>
                    <a:pt x="150228" y="117685"/>
                  </a:lnTo>
                  <a:lnTo>
                    <a:pt x="162370" y="125061"/>
                  </a:lnTo>
                  <a:cubicBezTo>
                    <a:pt x="164069" y="126078"/>
                    <a:pt x="165597" y="126671"/>
                    <a:pt x="166956" y="126756"/>
                  </a:cubicBezTo>
                  <a:cubicBezTo>
                    <a:pt x="168314" y="126841"/>
                    <a:pt x="169503" y="126671"/>
                    <a:pt x="170522" y="126163"/>
                  </a:cubicBezTo>
                  <a:cubicBezTo>
                    <a:pt x="171456" y="125654"/>
                    <a:pt x="172390" y="124891"/>
                    <a:pt x="173154" y="123959"/>
                  </a:cubicBezTo>
                  <a:cubicBezTo>
                    <a:pt x="173918" y="123026"/>
                    <a:pt x="174598" y="122009"/>
                    <a:pt x="175192" y="120991"/>
                  </a:cubicBezTo>
                  <a:cubicBezTo>
                    <a:pt x="175871" y="119974"/>
                    <a:pt x="176466" y="118872"/>
                    <a:pt x="176975" y="117770"/>
                  </a:cubicBezTo>
                  <a:cubicBezTo>
                    <a:pt x="177570" y="116668"/>
                    <a:pt x="178079" y="115566"/>
                    <a:pt x="178673" y="114633"/>
                  </a:cubicBezTo>
                  <a:lnTo>
                    <a:pt x="171371" y="110140"/>
                  </a:lnTo>
                  <a:cubicBezTo>
                    <a:pt x="171031" y="110988"/>
                    <a:pt x="170607" y="111751"/>
                    <a:pt x="170182" y="112429"/>
                  </a:cubicBezTo>
                  <a:cubicBezTo>
                    <a:pt x="169418" y="113701"/>
                    <a:pt x="168654" y="114294"/>
                    <a:pt x="167890" y="114379"/>
                  </a:cubicBezTo>
                  <a:cubicBezTo>
                    <a:pt x="167125" y="114379"/>
                    <a:pt x="166106" y="114040"/>
                    <a:pt x="164918" y="113362"/>
                  </a:cubicBezTo>
                  <a:lnTo>
                    <a:pt x="156087" y="108021"/>
                  </a:lnTo>
                  <a:lnTo>
                    <a:pt x="159229" y="102849"/>
                  </a:lnTo>
                  <a:close/>
                  <a:moveTo>
                    <a:pt x="316741" y="94626"/>
                  </a:moveTo>
                  <a:lnTo>
                    <a:pt x="316741" y="130062"/>
                  </a:lnTo>
                  <a:lnTo>
                    <a:pt x="326590" y="130062"/>
                  </a:lnTo>
                  <a:lnTo>
                    <a:pt x="326590" y="122602"/>
                  </a:lnTo>
                  <a:lnTo>
                    <a:pt x="328289" y="120737"/>
                  </a:lnTo>
                  <a:lnTo>
                    <a:pt x="333553" y="130062"/>
                  </a:lnTo>
                  <a:lnTo>
                    <a:pt x="345441" y="130062"/>
                  </a:lnTo>
                  <a:lnTo>
                    <a:pt x="334742" y="114040"/>
                  </a:lnTo>
                  <a:lnTo>
                    <a:pt x="343997" y="104291"/>
                  </a:lnTo>
                  <a:lnTo>
                    <a:pt x="332874" y="104291"/>
                  </a:lnTo>
                  <a:lnTo>
                    <a:pt x="326590" y="111751"/>
                  </a:lnTo>
                  <a:lnTo>
                    <a:pt x="326590" y="94626"/>
                  </a:lnTo>
                  <a:close/>
                  <a:moveTo>
                    <a:pt x="271669" y="66110"/>
                  </a:moveTo>
                  <a:cubicBezTo>
                    <a:pt x="273278" y="66110"/>
                    <a:pt x="274548" y="66535"/>
                    <a:pt x="275479" y="67129"/>
                  </a:cubicBezTo>
                  <a:cubicBezTo>
                    <a:pt x="276496" y="67808"/>
                    <a:pt x="277258" y="68742"/>
                    <a:pt x="277850" y="69760"/>
                  </a:cubicBezTo>
                  <a:cubicBezTo>
                    <a:pt x="278359" y="70779"/>
                    <a:pt x="278782" y="72052"/>
                    <a:pt x="279036" y="73326"/>
                  </a:cubicBezTo>
                  <a:cubicBezTo>
                    <a:pt x="279205" y="74684"/>
                    <a:pt x="279290" y="76042"/>
                    <a:pt x="279290" y="77401"/>
                  </a:cubicBezTo>
                  <a:cubicBezTo>
                    <a:pt x="279290" y="78759"/>
                    <a:pt x="279205" y="80117"/>
                    <a:pt x="279036" y="81391"/>
                  </a:cubicBezTo>
                  <a:cubicBezTo>
                    <a:pt x="278782" y="82749"/>
                    <a:pt x="278359" y="84022"/>
                    <a:pt x="277850" y="85126"/>
                  </a:cubicBezTo>
                  <a:cubicBezTo>
                    <a:pt x="277258" y="86144"/>
                    <a:pt x="276496" y="87078"/>
                    <a:pt x="275479" y="87757"/>
                  </a:cubicBezTo>
                  <a:cubicBezTo>
                    <a:pt x="274548" y="88436"/>
                    <a:pt x="273278" y="88691"/>
                    <a:pt x="271669" y="88691"/>
                  </a:cubicBezTo>
                  <a:cubicBezTo>
                    <a:pt x="270145" y="88691"/>
                    <a:pt x="268875" y="88436"/>
                    <a:pt x="267859" y="87757"/>
                  </a:cubicBezTo>
                  <a:cubicBezTo>
                    <a:pt x="266927" y="87078"/>
                    <a:pt x="266165" y="86144"/>
                    <a:pt x="265572" y="85126"/>
                  </a:cubicBezTo>
                  <a:cubicBezTo>
                    <a:pt x="264979" y="84022"/>
                    <a:pt x="264556" y="82834"/>
                    <a:pt x="264387" y="81391"/>
                  </a:cubicBezTo>
                  <a:cubicBezTo>
                    <a:pt x="264217" y="80117"/>
                    <a:pt x="264048" y="78759"/>
                    <a:pt x="264048" y="77401"/>
                  </a:cubicBezTo>
                  <a:cubicBezTo>
                    <a:pt x="264048" y="76042"/>
                    <a:pt x="264217" y="74684"/>
                    <a:pt x="264387" y="73326"/>
                  </a:cubicBezTo>
                  <a:cubicBezTo>
                    <a:pt x="264556" y="72052"/>
                    <a:pt x="264979" y="70779"/>
                    <a:pt x="265572" y="69760"/>
                  </a:cubicBezTo>
                  <a:cubicBezTo>
                    <a:pt x="266165" y="68742"/>
                    <a:pt x="266927" y="67808"/>
                    <a:pt x="267859" y="67129"/>
                  </a:cubicBezTo>
                  <a:cubicBezTo>
                    <a:pt x="268875" y="66535"/>
                    <a:pt x="270145" y="66110"/>
                    <a:pt x="271669" y="66110"/>
                  </a:cubicBezTo>
                  <a:close/>
                  <a:moveTo>
                    <a:pt x="405474" y="45117"/>
                  </a:moveTo>
                  <a:lnTo>
                    <a:pt x="354272" y="96237"/>
                  </a:lnTo>
                  <a:lnTo>
                    <a:pt x="369386" y="111242"/>
                  </a:lnTo>
                  <a:lnTo>
                    <a:pt x="385944" y="94796"/>
                  </a:lnTo>
                  <a:lnTo>
                    <a:pt x="429759" y="138625"/>
                  </a:lnTo>
                  <a:lnTo>
                    <a:pt x="447930" y="120483"/>
                  </a:lnTo>
                  <a:lnTo>
                    <a:pt x="404115" y="76654"/>
                  </a:lnTo>
                  <a:lnTo>
                    <a:pt x="420588" y="60207"/>
                  </a:lnTo>
                  <a:close/>
                  <a:moveTo>
                    <a:pt x="278700" y="37572"/>
                  </a:moveTo>
                  <a:lnTo>
                    <a:pt x="278700" y="59699"/>
                  </a:lnTo>
                  <a:lnTo>
                    <a:pt x="278530" y="59699"/>
                  </a:lnTo>
                  <a:cubicBezTo>
                    <a:pt x="277172" y="57749"/>
                    <a:pt x="275388" y="56223"/>
                    <a:pt x="273266" y="55206"/>
                  </a:cubicBezTo>
                  <a:cubicBezTo>
                    <a:pt x="271058" y="54103"/>
                    <a:pt x="268680" y="53510"/>
                    <a:pt x="266048" y="53510"/>
                  </a:cubicBezTo>
                  <a:cubicBezTo>
                    <a:pt x="262227" y="53510"/>
                    <a:pt x="259085" y="54273"/>
                    <a:pt x="256538" y="55714"/>
                  </a:cubicBezTo>
                  <a:cubicBezTo>
                    <a:pt x="253991" y="57240"/>
                    <a:pt x="252038" y="59105"/>
                    <a:pt x="250594" y="61394"/>
                  </a:cubicBezTo>
                  <a:cubicBezTo>
                    <a:pt x="249066" y="63683"/>
                    <a:pt x="248047" y="66142"/>
                    <a:pt x="247537" y="69024"/>
                  </a:cubicBezTo>
                  <a:cubicBezTo>
                    <a:pt x="246858" y="71822"/>
                    <a:pt x="246603" y="74534"/>
                    <a:pt x="246603" y="77247"/>
                  </a:cubicBezTo>
                  <a:cubicBezTo>
                    <a:pt x="246603" y="80130"/>
                    <a:pt x="247028" y="83012"/>
                    <a:pt x="247792" y="85810"/>
                  </a:cubicBezTo>
                  <a:cubicBezTo>
                    <a:pt x="248556" y="88692"/>
                    <a:pt x="249745" y="91320"/>
                    <a:pt x="251358" y="93609"/>
                  </a:cubicBezTo>
                  <a:cubicBezTo>
                    <a:pt x="252972" y="95898"/>
                    <a:pt x="254925" y="97763"/>
                    <a:pt x="257302" y="99204"/>
                  </a:cubicBezTo>
                  <a:cubicBezTo>
                    <a:pt x="259765" y="100645"/>
                    <a:pt x="262567" y="101408"/>
                    <a:pt x="265793" y="101408"/>
                  </a:cubicBezTo>
                  <a:cubicBezTo>
                    <a:pt x="267916" y="101408"/>
                    <a:pt x="269699" y="101154"/>
                    <a:pt x="271143" y="100815"/>
                  </a:cubicBezTo>
                  <a:cubicBezTo>
                    <a:pt x="272586" y="100391"/>
                    <a:pt x="273860" y="99967"/>
                    <a:pt x="274794" y="99374"/>
                  </a:cubicBezTo>
                  <a:cubicBezTo>
                    <a:pt x="275813" y="98780"/>
                    <a:pt x="276662" y="98102"/>
                    <a:pt x="277341" y="97424"/>
                  </a:cubicBezTo>
                  <a:cubicBezTo>
                    <a:pt x="278021" y="96661"/>
                    <a:pt x="278615" y="95898"/>
                    <a:pt x="279125" y="95220"/>
                  </a:cubicBezTo>
                  <a:lnTo>
                    <a:pt x="279294" y="95220"/>
                  </a:lnTo>
                  <a:lnTo>
                    <a:pt x="279294" y="100221"/>
                  </a:lnTo>
                  <a:lnTo>
                    <a:pt x="296107" y="100221"/>
                  </a:lnTo>
                  <a:lnTo>
                    <a:pt x="296107" y="37572"/>
                  </a:lnTo>
                  <a:close/>
                  <a:moveTo>
                    <a:pt x="212129" y="36131"/>
                  </a:moveTo>
                  <a:cubicBezTo>
                    <a:pt x="207289" y="36131"/>
                    <a:pt x="202958" y="36894"/>
                    <a:pt x="199052" y="38505"/>
                  </a:cubicBezTo>
                  <a:cubicBezTo>
                    <a:pt x="195146" y="40031"/>
                    <a:pt x="191835" y="42235"/>
                    <a:pt x="189033" y="45117"/>
                  </a:cubicBezTo>
                  <a:cubicBezTo>
                    <a:pt x="186231" y="48000"/>
                    <a:pt x="184108" y="51475"/>
                    <a:pt x="182579" y="55460"/>
                  </a:cubicBezTo>
                  <a:cubicBezTo>
                    <a:pt x="181051" y="59529"/>
                    <a:pt x="180372" y="63937"/>
                    <a:pt x="180372" y="68939"/>
                  </a:cubicBezTo>
                  <a:cubicBezTo>
                    <a:pt x="180372" y="73517"/>
                    <a:pt x="181051" y="77841"/>
                    <a:pt x="182494" y="81825"/>
                  </a:cubicBezTo>
                  <a:cubicBezTo>
                    <a:pt x="183853" y="85810"/>
                    <a:pt x="185976" y="89285"/>
                    <a:pt x="188693" y="92252"/>
                  </a:cubicBezTo>
                  <a:cubicBezTo>
                    <a:pt x="191410" y="95220"/>
                    <a:pt x="194722" y="97509"/>
                    <a:pt x="198628" y="99204"/>
                  </a:cubicBezTo>
                  <a:cubicBezTo>
                    <a:pt x="202534" y="100900"/>
                    <a:pt x="207119" y="101747"/>
                    <a:pt x="212214" y="101747"/>
                  </a:cubicBezTo>
                  <a:cubicBezTo>
                    <a:pt x="216714" y="101747"/>
                    <a:pt x="220790" y="100984"/>
                    <a:pt x="224356" y="99458"/>
                  </a:cubicBezTo>
                  <a:cubicBezTo>
                    <a:pt x="227923" y="97932"/>
                    <a:pt x="230979" y="95898"/>
                    <a:pt x="233357" y="93439"/>
                  </a:cubicBezTo>
                  <a:cubicBezTo>
                    <a:pt x="235819" y="90896"/>
                    <a:pt x="237687" y="88098"/>
                    <a:pt x="238876" y="85047"/>
                  </a:cubicBezTo>
                  <a:cubicBezTo>
                    <a:pt x="240150" y="81910"/>
                    <a:pt x="240829" y="78858"/>
                    <a:pt x="240829" y="75636"/>
                  </a:cubicBezTo>
                  <a:lnTo>
                    <a:pt x="221809" y="75636"/>
                  </a:lnTo>
                  <a:cubicBezTo>
                    <a:pt x="221554" y="77162"/>
                    <a:pt x="221130" y="78519"/>
                    <a:pt x="220620" y="79790"/>
                  </a:cubicBezTo>
                  <a:cubicBezTo>
                    <a:pt x="220111" y="81062"/>
                    <a:pt x="219516" y="82164"/>
                    <a:pt x="218752" y="83097"/>
                  </a:cubicBezTo>
                  <a:cubicBezTo>
                    <a:pt x="217903" y="84029"/>
                    <a:pt x="216969" y="84792"/>
                    <a:pt x="215780" y="85301"/>
                  </a:cubicBezTo>
                  <a:cubicBezTo>
                    <a:pt x="214676" y="85810"/>
                    <a:pt x="213233" y="86149"/>
                    <a:pt x="211619" y="86149"/>
                  </a:cubicBezTo>
                  <a:cubicBezTo>
                    <a:pt x="209327" y="86149"/>
                    <a:pt x="207459" y="85640"/>
                    <a:pt x="205930" y="84623"/>
                  </a:cubicBezTo>
                  <a:cubicBezTo>
                    <a:pt x="204402" y="83605"/>
                    <a:pt x="203213" y="82334"/>
                    <a:pt x="202279" y="80638"/>
                  </a:cubicBezTo>
                  <a:cubicBezTo>
                    <a:pt x="201345" y="79027"/>
                    <a:pt x="200751" y="77162"/>
                    <a:pt x="200326" y="75128"/>
                  </a:cubicBezTo>
                  <a:cubicBezTo>
                    <a:pt x="199901" y="73093"/>
                    <a:pt x="199732" y="71059"/>
                    <a:pt x="199732" y="68939"/>
                  </a:cubicBezTo>
                  <a:cubicBezTo>
                    <a:pt x="199732" y="66820"/>
                    <a:pt x="199901" y="64785"/>
                    <a:pt x="200326" y="62666"/>
                  </a:cubicBezTo>
                  <a:cubicBezTo>
                    <a:pt x="200751" y="60631"/>
                    <a:pt x="201345" y="58766"/>
                    <a:pt x="202279" y="57155"/>
                  </a:cubicBezTo>
                  <a:cubicBezTo>
                    <a:pt x="203213" y="55545"/>
                    <a:pt x="204402" y="54188"/>
                    <a:pt x="205930" y="53171"/>
                  </a:cubicBezTo>
                  <a:cubicBezTo>
                    <a:pt x="207459" y="52238"/>
                    <a:pt x="209327" y="51730"/>
                    <a:pt x="211619" y="51730"/>
                  </a:cubicBezTo>
                  <a:cubicBezTo>
                    <a:pt x="213657" y="51730"/>
                    <a:pt x="215271" y="52069"/>
                    <a:pt x="216544" y="52832"/>
                  </a:cubicBezTo>
                  <a:cubicBezTo>
                    <a:pt x="217733" y="53595"/>
                    <a:pt x="218752" y="54527"/>
                    <a:pt x="219516" y="55460"/>
                  </a:cubicBezTo>
                  <a:cubicBezTo>
                    <a:pt x="220280" y="56477"/>
                    <a:pt x="220875" y="57494"/>
                    <a:pt x="221130" y="58512"/>
                  </a:cubicBezTo>
                  <a:cubicBezTo>
                    <a:pt x="221384" y="59529"/>
                    <a:pt x="221639" y="60377"/>
                    <a:pt x="221724" y="60970"/>
                  </a:cubicBezTo>
                  <a:lnTo>
                    <a:pt x="240574" y="60970"/>
                  </a:lnTo>
                  <a:cubicBezTo>
                    <a:pt x="239725" y="53001"/>
                    <a:pt x="236923" y="46898"/>
                    <a:pt x="232253" y="42659"/>
                  </a:cubicBezTo>
                  <a:cubicBezTo>
                    <a:pt x="227498" y="38335"/>
                    <a:pt x="220875" y="36131"/>
                    <a:pt x="212129" y="36131"/>
                  </a:cubicBezTo>
                  <a:close/>
                  <a:moveTo>
                    <a:pt x="321169" y="28444"/>
                  </a:moveTo>
                  <a:cubicBezTo>
                    <a:pt x="322014" y="28444"/>
                    <a:pt x="322690" y="28701"/>
                    <a:pt x="323197" y="29215"/>
                  </a:cubicBezTo>
                  <a:cubicBezTo>
                    <a:pt x="323704" y="29643"/>
                    <a:pt x="323958" y="30158"/>
                    <a:pt x="323958" y="30757"/>
                  </a:cubicBezTo>
                  <a:cubicBezTo>
                    <a:pt x="323958" y="31528"/>
                    <a:pt x="323704" y="32128"/>
                    <a:pt x="323113" y="32471"/>
                  </a:cubicBezTo>
                  <a:cubicBezTo>
                    <a:pt x="322606" y="32814"/>
                    <a:pt x="321845" y="33071"/>
                    <a:pt x="320747" y="33328"/>
                  </a:cubicBezTo>
                  <a:cubicBezTo>
                    <a:pt x="320155" y="33499"/>
                    <a:pt x="319564" y="33585"/>
                    <a:pt x="318888" y="33756"/>
                  </a:cubicBezTo>
                  <a:cubicBezTo>
                    <a:pt x="318296" y="33928"/>
                    <a:pt x="317705" y="34099"/>
                    <a:pt x="317113" y="34356"/>
                  </a:cubicBezTo>
                  <a:lnTo>
                    <a:pt x="317198" y="32128"/>
                  </a:lnTo>
                  <a:cubicBezTo>
                    <a:pt x="317282" y="30843"/>
                    <a:pt x="317705" y="29900"/>
                    <a:pt x="318465" y="29301"/>
                  </a:cubicBezTo>
                  <a:cubicBezTo>
                    <a:pt x="319226" y="28701"/>
                    <a:pt x="320071" y="28358"/>
                    <a:pt x="321169" y="28444"/>
                  </a:cubicBezTo>
                  <a:close/>
                  <a:moveTo>
                    <a:pt x="325062" y="23160"/>
                  </a:moveTo>
                  <a:cubicBezTo>
                    <a:pt x="323534" y="23076"/>
                    <a:pt x="322175" y="23245"/>
                    <a:pt x="320732" y="23669"/>
                  </a:cubicBezTo>
                  <a:cubicBezTo>
                    <a:pt x="319373" y="24008"/>
                    <a:pt x="318184" y="24686"/>
                    <a:pt x="317165" y="25788"/>
                  </a:cubicBezTo>
                  <a:lnTo>
                    <a:pt x="317080" y="25788"/>
                  </a:lnTo>
                  <a:cubicBezTo>
                    <a:pt x="317165" y="25449"/>
                    <a:pt x="317080" y="25110"/>
                    <a:pt x="317080" y="24686"/>
                  </a:cubicBezTo>
                  <a:cubicBezTo>
                    <a:pt x="316995" y="24262"/>
                    <a:pt x="316911" y="23839"/>
                    <a:pt x="316826" y="23499"/>
                  </a:cubicBezTo>
                  <a:lnTo>
                    <a:pt x="307400" y="23245"/>
                  </a:lnTo>
                  <a:cubicBezTo>
                    <a:pt x="307910" y="24008"/>
                    <a:pt x="308249" y="24941"/>
                    <a:pt x="308334" y="25873"/>
                  </a:cubicBezTo>
                  <a:cubicBezTo>
                    <a:pt x="308419" y="26890"/>
                    <a:pt x="308419" y="27823"/>
                    <a:pt x="308419" y="28671"/>
                  </a:cubicBezTo>
                  <a:lnTo>
                    <a:pt x="308165" y="38589"/>
                  </a:lnTo>
                  <a:cubicBezTo>
                    <a:pt x="308080" y="39776"/>
                    <a:pt x="308165" y="40878"/>
                    <a:pt x="308249" y="42065"/>
                  </a:cubicBezTo>
                  <a:cubicBezTo>
                    <a:pt x="308249" y="43167"/>
                    <a:pt x="308674" y="44185"/>
                    <a:pt x="309353" y="45117"/>
                  </a:cubicBezTo>
                  <a:cubicBezTo>
                    <a:pt x="310033" y="46050"/>
                    <a:pt x="311136" y="46813"/>
                    <a:pt x="312750" y="47406"/>
                  </a:cubicBezTo>
                  <a:cubicBezTo>
                    <a:pt x="314278" y="47915"/>
                    <a:pt x="316486" y="48254"/>
                    <a:pt x="319373" y="48339"/>
                  </a:cubicBezTo>
                  <a:cubicBezTo>
                    <a:pt x="320816" y="48423"/>
                    <a:pt x="322260" y="48339"/>
                    <a:pt x="323703" y="48169"/>
                  </a:cubicBezTo>
                  <a:cubicBezTo>
                    <a:pt x="325147" y="48000"/>
                    <a:pt x="326506" y="47660"/>
                    <a:pt x="327694" y="47152"/>
                  </a:cubicBezTo>
                  <a:cubicBezTo>
                    <a:pt x="328883" y="46643"/>
                    <a:pt x="329817" y="45880"/>
                    <a:pt x="330666" y="44863"/>
                  </a:cubicBezTo>
                  <a:cubicBezTo>
                    <a:pt x="331430" y="43846"/>
                    <a:pt x="331940" y="42489"/>
                    <a:pt x="332025" y="40709"/>
                  </a:cubicBezTo>
                  <a:lnTo>
                    <a:pt x="323449" y="40539"/>
                  </a:lnTo>
                  <a:cubicBezTo>
                    <a:pt x="323449" y="40794"/>
                    <a:pt x="323364" y="41048"/>
                    <a:pt x="323279" y="41302"/>
                  </a:cubicBezTo>
                  <a:cubicBezTo>
                    <a:pt x="323194" y="41641"/>
                    <a:pt x="323024" y="41896"/>
                    <a:pt x="322685" y="42150"/>
                  </a:cubicBezTo>
                  <a:cubicBezTo>
                    <a:pt x="322430" y="42404"/>
                    <a:pt x="322090" y="42574"/>
                    <a:pt x="321666" y="42744"/>
                  </a:cubicBezTo>
                  <a:cubicBezTo>
                    <a:pt x="321241" y="42913"/>
                    <a:pt x="320647" y="42913"/>
                    <a:pt x="319882" y="42913"/>
                  </a:cubicBezTo>
                  <a:cubicBezTo>
                    <a:pt x="319203" y="42913"/>
                    <a:pt x="318524" y="42744"/>
                    <a:pt x="317845" y="42320"/>
                  </a:cubicBezTo>
                  <a:cubicBezTo>
                    <a:pt x="317250" y="41981"/>
                    <a:pt x="316911" y="41387"/>
                    <a:pt x="316911" y="40624"/>
                  </a:cubicBezTo>
                  <a:cubicBezTo>
                    <a:pt x="316995" y="39861"/>
                    <a:pt x="317250" y="39352"/>
                    <a:pt x="317760" y="39098"/>
                  </a:cubicBezTo>
                  <a:cubicBezTo>
                    <a:pt x="318354" y="38844"/>
                    <a:pt x="318948" y="38674"/>
                    <a:pt x="319543" y="38505"/>
                  </a:cubicBezTo>
                  <a:cubicBezTo>
                    <a:pt x="320307" y="38420"/>
                    <a:pt x="321156" y="38335"/>
                    <a:pt x="322175" y="38250"/>
                  </a:cubicBezTo>
                  <a:cubicBezTo>
                    <a:pt x="323194" y="38081"/>
                    <a:pt x="324128" y="37996"/>
                    <a:pt x="325147" y="37827"/>
                  </a:cubicBezTo>
                  <a:cubicBezTo>
                    <a:pt x="326166" y="37657"/>
                    <a:pt x="327185" y="37487"/>
                    <a:pt x="328119" y="37148"/>
                  </a:cubicBezTo>
                  <a:cubicBezTo>
                    <a:pt x="329138" y="36894"/>
                    <a:pt x="329987" y="36470"/>
                    <a:pt x="330751" y="35961"/>
                  </a:cubicBezTo>
                  <a:cubicBezTo>
                    <a:pt x="331515" y="35368"/>
                    <a:pt x="332195" y="34690"/>
                    <a:pt x="332619" y="33842"/>
                  </a:cubicBezTo>
                  <a:cubicBezTo>
                    <a:pt x="333129" y="32994"/>
                    <a:pt x="333383" y="31892"/>
                    <a:pt x="333383" y="30621"/>
                  </a:cubicBezTo>
                  <a:cubicBezTo>
                    <a:pt x="333383" y="29349"/>
                    <a:pt x="333214" y="28247"/>
                    <a:pt x="332789" y="27314"/>
                  </a:cubicBezTo>
                  <a:cubicBezTo>
                    <a:pt x="332365" y="26467"/>
                    <a:pt x="331770" y="25704"/>
                    <a:pt x="331006" y="25025"/>
                  </a:cubicBezTo>
                  <a:cubicBezTo>
                    <a:pt x="330242" y="24432"/>
                    <a:pt x="329393" y="23923"/>
                    <a:pt x="328374" y="23669"/>
                  </a:cubicBezTo>
                  <a:cubicBezTo>
                    <a:pt x="327355" y="23330"/>
                    <a:pt x="326251" y="23160"/>
                    <a:pt x="325062" y="23160"/>
                  </a:cubicBezTo>
                  <a:close/>
                  <a:moveTo>
                    <a:pt x="285122" y="9"/>
                  </a:moveTo>
                  <a:cubicBezTo>
                    <a:pt x="306165" y="-130"/>
                    <a:pt x="327832" y="1532"/>
                    <a:pt x="349771" y="5018"/>
                  </a:cubicBezTo>
                  <a:cubicBezTo>
                    <a:pt x="525285" y="32994"/>
                    <a:pt x="518662" y="138964"/>
                    <a:pt x="529021" y="189575"/>
                  </a:cubicBezTo>
                  <a:cubicBezTo>
                    <a:pt x="549485" y="316315"/>
                    <a:pt x="418805" y="457975"/>
                    <a:pt x="418805" y="457975"/>
                  </a:cubicBezTo>
                  <a:lnTo>
                    <a:pt x="426277" y="605230"/>
                  </a:lnTo>
                  <a:lnTo>
                    <a:pt x="213487" y="605230"/>
                  </a:lnTo>
                  <a:lnTo>
                    <a:pt x="197184" y="537494"/>
                  </a:lnTo>
                  <a:cubicBezTo>
                    <a:pt x="197184" y="537494"/>
                    <a:pt x="187929" y="553008"/>
                    <a:pt x="132906" y="557586"/>
                  </a:cubicBezTo>
                  <a:cubicBezTo>
                    <a:pt x="77883" y="562249"/>
                    <a:pt x="84676" y="495276"/>
                    <a:pt x="84676" y="495276"/>
                  </a:cubicBezTo>
                  <a:cubicBezTo>
                    <a:pt x="84676" y="495276"/>
                    <a:pt x="47994" y="479169"/>
                    <a:pt x="47994" y="467046"/>
                  </a:cubicBezTo>
                  <a:cubicBezTo>
                    <a:pt x="47994" y="454923"/>
                    <a:pt x="69731" y="439324"/>
                    <a:pt x="69731" y="439324"/>
                  </a:cubicBezTo>
                  <a:cubicBezTo>
                    <a:pt x="69731" y="439324"/>
                    <a:pt x="46380" y="443563"/>
                    <a:pt x="37974" y="433729"/>
                  </a:cubicBezTo>
                  <a:cubicBezTo>
                    <a:pt x="29568" y="423980"/>
                    <a:pt x="48248" y="388544"/>
                    <a:pt x="48248" y="388544"/>
                  </a:cubicBezTo>
                  <a:cubicBezTo>
                    <a:pt x="48248" y="388544"/>
                    <a:pt x="19548" y="387865"/>
                    <a:pt x="2650" y="369215"/>
                  </a:cubicBezTo>
                  <a:cubicBezTo>
                    <a:pt x="-14332" y="350649"/>
                    <a:pt x="55890" y="295714"/>
                    <a:pt x="55890" y="260278"/>
                  </a:cubicBezTo>
                  <a:cubicBezTo>
                    <a:pt x="21118" y="90260"/>
                    <a:pt x="137823" y="986"/>
                    <a:pt x="285122" y="9"/>
                  </a:cubicBezTo>
                  <a:close/>
                </a:path>
              </a:pathLst>
            </a:custGeom>
            <a:grpFill/>
            <a:ln>
              <a:noFill/>
            </a:ln>
          </p:spPr>
        </p:sp>
        <p:sp>
          <p:nvSpPr>
            <p:cNvPr id="40" name="圆: 空心 39"/>
            <p:cNvSpPr/>
            <p:nvPr/>
          </p:nvSpPr>
          <p:spPr>
            <a:xfrm>
              <a:off x="1158597" y="1077542"/>
              <a:ext cx="1097280" cy="1097280"/>
            </a:xfrm>
            <a:prstGeom prst="donut">
              <a:avLst>
                <a:gd name="adj" fmla="val 16207"/>
              </a:avLst>
            </a:prstGeom>
            <a:grp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grpSp>
      <p:sp>
        <p:nvSpPr>
          <p:cNvPr id="46" name="箭头: V 形 45"/>
          <p:cNvSpPr/>
          <p:nvPr/>
        </p:nvSpPr>
        <p:spPr>
          <a:xfrm>
            <a:off x="3920206" y="2384621"/>
            <a:ext cx="12801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8" name="箭头: V 形 47"/>
          <p:cNvSpPr/>
          <p:nvPr/>
        </p:nvSpPr>
        <p:spPr>
          <a:xfrm>
            <a:off x="5523018" y="4367406"/>
            <a:ext cx="16392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50" name="矩形 49"/>
          <p:cNvSpPr/>
          <p:nvPr/>
        </p:nvSpPr>
        <p:spPr>
          <a:xfrm>
            <a:off x="4872035" y="2062602"/>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1" name="矩形 50"/>
          <p:cNvSpPr/>
          <p:nvPr/>
        </p:nvSpPr>
        <p:spPr>
          <a:xfrm>
            <a:off x="2534793" y="2065152"/>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7" name="three-book-stacks_21559"/>
          <p:cNvSpPr>
            <a:spLocks noChangeAspect="1"/>
          </p:cNvSpPr>
          <p:nvPr/>
        </p:nvSpPr>
        <p:spPr bwMode="auto">
          <a:xfrm>
            <a:off x="2751209" y="2302118"/>
            <a:ext cx="506260" cy="457200"/>
          </a:xfrm>
          <a:custGeom>
            <a:avLst/>
            <a:gdLst>
              <a:gd name="T0" fmla="*/ 0 w 783"/>
              <a:gd name="T1" fmla="*/ 251 h 708"/>
              <a:gd name="T2" fmla="*/ 0 w 783"/>
              <a:gd name="T3" fmla="*/ 327 h 708"/>
              <a:gd name="T4" fmla="*/ 0 w 783"/>
              <a:gd name="T5" fmla="*/ 372 h 708"/>
              <a:gd name="T6" fmla="*/ 0 w 783"/>
              <a:gd name="T7" fmla="*/ 449 h 708"/>
              <a:gd name="T8" fmla="*/ 0 w 783"/>
              <a:gd name="T9" fmla="*/ 494 h 708"/>
              <a:gd name="T10" fmla="*/ 0 w 783"/>
              <a:gd name="T11" fmla="*/ 570 h 708"/>
              <a:gd name="T12" fmla="*/ 783 w 783"/>
              <a:gd name="T13" fmla="*/ 458 h 708"/>
              <a:gd name="T14" fmla="*/ 783 w 783"/>
              <a:gd name="T15" fmla="*/ 381 h 708"/>
              <a:gd name="T16" fmla="*/ 783 w 783"/>
              <a:gd name="T17" fmla="*/ 319 h 708"/>
              <a:gd name="T18" fmla="*/ 783 w 783"/>
              <a:gd name="T19" fmla="*/ 242 h 708"/>
              <a:gd name="T20" fmla="*/ 771 w 783"/>
              <a:gd name="T21" fmla="*/ 193 h 708"/>
              <a:gd name="T22" fmla="*/ 38 w 783"/>
              <a:gd name="T23" fmla="*/ 254 h 708"/>
              <a:gd name="T24" fmla="*/ 19 w 783"/>
              <a:gd name="T25" fmla="*/ 327 h 708"/>
              <a:gd name="T26" fmla="*/ 19 w 783"/>
              <a:gd name="T27" fmla="*/ 270 h 708"/>
              <a:gd name="T28" fmla="*/ 30 w 783"/>
              <a:gd name="T29" fmla="*/ 316 h 708"/>
              <a:gd name="T30" fmla="*/ 19 w 783"/>
              <a:gd name="T31" fmla="*/ 327 h 708"/>
              <a:gd name="T32" fmla="*/ 42 w 783"/>
              <a:gd name="T33" fmla="*/ 359 h 708"/>
              <a:gd name="T34" fmla="*/ 19 w 783"/>
              <a:gd name="T35" fmla="*/ 437 h 708"/>
              <a:gd name="T36" fmla="*/ 30 w 783"/>
              <a:gd name="T37" fmla="*/ 400 h 708"/>
              <a:gd name="T38" fmla="*/ 30 w 783"/>
              <a:gd name="T39" fmla="*/ 459 h 708"/>
              <a:gd name="T40" fmla="*/ 38 w 783"/>
              <a:gd name="T41" fmla="*/ 497 h 708"/>
              <a:gd name="T42" fmla="*/ 19 w 783"/>
              <a:gd name="T43" fmla="*/ 570 h 708"/>
              <a:gd name="T44" fmla="*/ 19 w 783"/>
              <a:gd name="T45" fmla="*/ 513 h 708"/>
              <a:gd name="T46" fmla="*/ 30 w 783"/>
              <a:gd name="T47" fmla="*/ 559 h 708"/>
              <a:gd name="T48" fmla="*/ 19 w 783"/>
              <a:gd name="T49" fmla="*/ 570 h 708"/>
              <a:gd name="T50" fmla="*/ 42 w 783"/>
              <a:gd name="T51" fmla="*/ 544 h 708"/>
              <a:gd name="T52" fmla="*/ 74 w 783"/>
              <a:gd name="T53" fmla="*/ 532 h 708"/>
              <a:gd name="T54" fmla="*/ 758 w 783"/>
              <a:gd name="T55" fmla="*/ 391 h 708"/>
              <a:gd name="T56" fmla="*/ 758 w 783"/>
              <a:gd name="T57" fmla="*/ 448 h 708"/>
              <a:gd name="T58" fmla="*/ 734 w 783"/>
              <a:gd name="T59" fmla="*/ 347 h 708"/>
              <a:gd name="T60" fmla="*/ 656 w 783"/>
              <a:gd name="T61" fmla="*/ 393 h 708"/>
              <a:gd name="T62" fmla="*/ 127 w 783"/>
              <a:gd name="T63" fmla="*/ 493 h 708"/>
              <a:gd name="T64" fmla="*/ 48 w 783"/>
              <a:gd name="T65" fmla="*/ 466 h 708"/>
              <a:gd name="T66" fmla="*/ 42 w 783"/>
              <a:gd name="T67" fmla="*/ 423 h 708"/>
              <a:gd name="T68" fmla="*/ 75 w 783"/>
              <a:gd name="T69" fmla="*/ 411 h 708"/>
              <a:gd name="T70" fmla="*/ 145 w 783"/>
              <a:gd name="T71" fmla="*/ 435 h 708"/>
              <a:gd name="T72" fmla="*/ 583 w 783"/>
              <a:gd name="T73" fmla="*/ 372 h 708"/>
              <a:gd name="T74" fmla="*/ 665 w 783"/>
              <a:gd name="T75" fmla="*/ 324 h 708"/>
              <a:gd name="T76" fmla="*/ 758 w 783"/>
              <a:gd name="T77" fmla="*/ 269 h 708"/>
              <a:gd name="T78" fmla="*/ 758 w 783"/>
              <a:gd name="T79" fmla="*/ 326 h 708"/>
              <a:gd name="T80" fmla="*/ 726 w 783"/>
              <a:gd name="T81" fmla="*/ 223 h 708"/>
              <a:gd name="T82" fmla="*/ 723 w 783"/>
              <a:gd name="T83" fmla="*/ 232 h 708"/>
              <a:gd name="T84" fmla="*/ 602 w 783"/>
              <a:gd name="T85" fmla="*/ 302 h 708"/>
              <a:gd name="T86" fmla="*/ 522 w 783"/>
              <a:gd name="T87" fmla="*/ 349 h 708"/>
              <a:gd name="T88" fmla="*/ 207 w 783"/>
              <a:gd name="T89" fmla="*/ 399 h 708"/>
              <a:gd name="T90" fmla="*/ 135 w 783"/>
              <a:gd name="T91" fmla="*/ 374 h 708"/>
              <a:gd name="T92" fmla="*/ 54 w 783"/>
              <a:gd name="T93" fmla="*/ 346 h 708"/>
              <a:gd name="T94" fmla="*/ 42 w 783"/>
              <a:gd name="T95" fmla="*/ 309 h 708"/>
              <a:gd name="T96" fmla="*/ 67 w 783"/>
              <a:gd name="T97" fmla="*/ 287 h 708"/>
              <a:gd name="T98" fmla="*/ 129 w 783"/>
              <a:gd name="T99" fmla="*/ 308 h 708"/>
              <a:gd name="T100" fmla="*/ 249 w 783"/>
              <a:gd name="T101" fmla="*/ 349 h 708"/>
              <a:gd name="T102" fmla="*/ 322 w 783"/>
              <a:gd name="T103" fmla="*/ 374 h 708"/>
              <a:gd name="T104" fmla="*/ 463 w 783"/>
              <a:gd name="T105" fmla="*/ 320 h 708"/>
              <a:gd name="T106" fmla="*/ 534 w 783"/>
              <a:gd name="T107" fmla="*/ 279 h 708"/>
              <a:gd name="T108" fmla="*/ 660 w 783"/>
              <a:gd name="T109" fmla="*/ 205 h 708"/>
              <a:gd name="T110" fmla="*/ 716 w 783"/>
              <a:gd name="T111" fmla="*/ 172 h 708"/>
              <a:gd name="T112" fmla="*/ 758 w 783"/>
              <a:gd name="T113" fmla="*/ 195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708">
                <a:moveTo>
                  <a:pt x="783" y="138"/>
                </a:moveTo>
                <a:lnTo>
                  <a:pt x="783" y="121"/>
                </a:lnTo>
                <a:lnTo>
                  <a:pt x="431" y="0"/>
                </a:lnTo>
                <a:lnTo>
                  <a:pt x="0" y="251"/>
                </a:lnTo>
                <a:lnTo>
                  <a:pt x="0" y="255"/>
                </a:lnTo>
                <a:lnTo>
                  <a:pt x="0" y="264"/>
                </a:lnTo>
                <a:lnTo>
                  <a:pt x="0" y="268"/>
                </a:lnTo>
                <a:lnTo>
                  <a:pt x="0" y="327"/>
                </a:lnTo>
                <a:lnTo>
                  <a:pt x="0" y="340"/>
                </a:lnTo>
                <a:lnTo>
                  <a:pt x="0" y="344"/>
                </a:lnTo>
                <a:lnTo>
                  <a:pt x="30" y="355"/>
                </a:lnTo>
                <a:lnTo>
                  <a:pt x="0" y="372"/>
                </a:lnTo>
                <a:lnTo>
                  <a:pt x="0" y="376"/>
                </a:lnTo>
                <a:lnTo>
                  <a:pt x="0" y="385"/>
                </a:lnTo>
                <a:lnTo>
                  <a:pt x="0" y="389"/>
                </a:lnTo>
                <a:lnTo>
                  <a:pt x="0" y="449"/>
                </a:lnTo>
                <a:lnTo>
                  <a:pt x="0" y="462"/>
                </a:lnTo>
                <a:lnTo>
                  <a:pt x="0" y="466"/>
                </a:lnTo>
                <a:lnTo>
                  <a:pt x="30" y="476"/>
                </a:lnTo>
                <a:lnTo>
                  <a:pt x="0" y="494"/>
                </a:lnTo>
                <a:lnTo>
                  <a:pt x="0" y="498"/>
                </a:lnTo>
                <a:lnTo>
                  <a:pt x="0" y="507"/>
                </a:lnTo>
                <a:lnTo>
                  <a:pt x="0" y="511"/>
                </a:lnTo>
                <a:lnTo>
                  <a:pt x="0" y="570"/>
                </a:lnTo>
                <a:lnTo>
                  <a:pt x="0" y="583"/>
                </a:lnTo>
                <a:lnTo>
                  <a:pt x="0" y="588"/>
                </a:lnTo>
                <a:lnTo>
                  <a:pt x="351" y="708"/>
                </a:lnTo>
                <a:lnTo>
                  <a:pt x="783" y="458"/>
                </a:lnTo>
                <a:lnTo>
                  <a:pt x="783" y="441"/>
                </a:lnTo>
                <a:lnTo>
                  <a:pt x="771" y="436"/>
                </a:lnTo>
                <a:lnTo>
                  <a:pt x="771" y="388"/>
                </a:lnTo>
                <a:lnTo>
                  <a:pt x="783" y="381"/>
                </a:lnTo>
                <a:lnTo>
                  <a:pt x="783" y="364"/>
                </a:lnTo>
                <a:lnTo>
                  <a:pt x="753" y="354"/>
                </a:lnTo>
                <a:lnTo>
                  <a:pt x="783" y="336"/>
                </a:lnTo>
                <a:lnTo>
                  <a:pt x="783" y="319"/>
                </a:lnTo>
                <a:lnTo>
                  <a:pt x="771" y="315"/>
                </a:lnTo>
                <a:lnTo>
                  <a:pt x="771" y="267"/>
                </a:lnTo>
                <a:lnTo>
                  <a:pt x="783" y="260"/>
                </a:lnTo>
                <a:lnTo>
                  <a:pt x="783" y="242"/>
                </a:lnTo>
                <a:lnTo>
                  <a:pt x="753" y="232"/>
                </a:lnTo>
                <a:lnTo>
                  <a:pt x="783" y="215"/>
                </a:lnTo>
                <a:lnTo>
                  <a:pt x="783" y="198"/>
                </a:lnTo>
                <a:lnTo>
                  <a:pt x="771" y="193"/>
                </a:lnTo>
                <a:lnTo>
                  <a:pt x="771" y="145"/>
                </a:lnTo>
                <a:lnTo>
                  <a:pt x="783" y="138"/>
                </a:lnTo>
                <a:close/>
                <a:moveTo>
                  <a:pt x="448" y="16"/>
                </a:moveTo>
                <a:lnTo>
                  <a:pt x="38" y="254"/>
                </a:lnTo>
                <a:lnTo>
                  <a:pt x="22" y="248"/>
                </a:lnTo>
                <a:lnTo>
                  <a:pt x="432" y="10"/>
                </a:lnTo>
                <a:lnTo>
                  <a:pt x="448" y="16"/>
                </a:lnTo>
                <a:close/>
                <a:moveTo>
                  <a:pt x="19" y="327"/>
                </a:moveTo>
                <a:lnTo>
                  <a:pt x="19" y="323"/>
                </a:lnTo>
                <a:lnTo>
                  <a:pt x="19" y="316"/>
                </a:lnTo>
                <a:lnTo>
                  <a:pt x="19" y="274"/>
                </a:lnTo>
                <a:lnTo>
                  <a:pt x="19" y="270"/>
                </a:lnTo>
                <a:lnTo>
                  <a:pt x="30" y="274"/>
                </a:lnTo>
                <a:lnTo>
                  <a:pt x="30" y="278"/>
                </a:lnTo>
                <a:lnTo>
                  <a:pt x="30" y="309"/>
                </a:lnTo>
                <a:lnTo>
                  <a:pt x="30" y="316"/>
                </a:lnTo>
                <a:lnTo>
                  <a:pt x="30" y="331"/>
                </a:lnTo>
                <a:lnTo>
                  <a:pt x="30" y="337"/>
                </a:lnTo>
                <a:lnTo>
                  <a:pt x="19" y="334"/>
                </a:lnTo>
                <a:lnTo>
                  <a:pt x="19" y="327"/>
                </a:lnTo>
                <a:close/>
                <a:moveTo>
                  <a:pt x="57" y="364"/>
                </a:moveTo>
                <a:lnTo>
                  <a:pt x="38" y="375"/>
                </a:lnTo>
                <a:lnTo>
                  <a:pt x="22" y="370"/>
                </a:lnTo>
                <a:lnTo>
                  <a:pt x="42" y="359"/>
                </a:lnTo>
                <a:lnTo>
                  <a:pt x="57" y="364"/>
                </a:lnTo>
                <a:close/>
                <a:moveTo>
                  <a:pt x="19" y="449"/>
                </a:moveTo>
                <a:lnTo>
                  <a:pt x="19" y="444"/>
                </a:lnTo>
                <a:lnTo>
                  <a:pt x="19" y="437"/>
                </a:lnTo>
                <a:lnTo>
                  <a:pt x="19" y="396"/>
                </a:lnTo>
                <a:lnTo>
                  <a:pt x="19" y="392"/>
                </a:lnTo>
                <a:lnTo>
                  <a:pt x="30" y="395"/>
                </a:lnTo>
                <a:lnTo>
                  <a:pt x="30" y="400"/>
                </a:lnTo>
                <a:lnTo>
                  <a:pt x="30" y="431"/>
                </a:lnTo>
                <a:lnTo>
                  <a:pt x="30" y="438"/>
                </a:lnTo>
                <a:lnTo>
                  <a:pt x="30" y="452"/>
                </a:lnTo>
                <a:lnTo>
                  <a:pt x="30" y="459"/>
                </a:lnTo>
                <a:lnTo>
                  <a:pt x="19" y="455"/>
                </a:lnTo>
                <a:lnTo>
                  <a:pt x="19" y="449"/>
                </a:lnTo>
                <a:close/>
                <a:moveTo>
                  <a:pt x="57" y="486"/>
                </a:moveTo>
                <a:lnTo>
                  <a:pt x="38" y="497"/>
                </a:lnTo>
                <a:lnTo>
                  <a:pt x="22" y="491"/>
                </a:lnTo>
                <a:lnTo>
                  <a:pt x="42" y="480"/>
                </a:lnTo>
                <a:lnTo>
                  <a:pt x="57" y="486"/>
                </a:lnTo>
                <a:close/>
                <a:moveTo>
                  <a:pt x="19" y="570"/>
                </a:moveTo>
                <a:lnTo>
                  <a:pt x="19" y="566"/>
                </a:lnTo>
                <a:lnTo>
                  <a:pt x="19" y="559"/>
                </a:lnTo>
                <a:lnTo>
                  <a:pt x="19" y="517"/>
                </a:lnTo>
                <a:lnTo>
                  <a:pt x="19" y="513"/>
                </a:lnTo>
                <a:lnTo>
                  <a:pt x="30" y="517"/>
                </a:lnTo>
                <a:lnTo>
                  <a:pt x="30" y="521"/>
                </a:lnTo>
                <a:lnTo>
                  <a:pt x="30" y="552"/>
                </a:lnTo>
                <a:lnTo>
                  <a:pt x="30" y="559"/>
                </a:lnTo>
                <a:lnTo>
                  <a:pt x="30" y="574"/>
                </a:lnTo>
                <a:lnTo>
                  <a:pt x="30" y="581"/>
                </a:lnTo>
                <a:lnTo>
                  <a:pt x="19" y="577"/>
                </a:lnTo>
                <a:lnTo>
                  <a:pt x="19" y="570"/>
                </a:lnTo>
                <a:close/>
                <a:moveTo>
                  <a:pt x="42" y="585"/>
                </a:moveTo>
                <a:lnTo>
                  <a:pt x="42" y="578"/>
                </a:lnTo>
                <a:lnTo>
                  <a:pt x="42" y="552"/>
                </a:lnTo>
                <a:lnTo>
                  <a:pt x="42" y="544"/>
                </a:lnTo>
                <a:lnTo>
                  <a:pt x="42" y="525"/>
                </a:lnTo>
                <a:lnTo>
                  <a:pt x="42" y="521"/>
                </a:lnTo>
                <a:lnTo>
                  <a:pt x="67" y="529"/>
                </a:lnTo>
                <a:lnTo>
                  <a:pt x="74" y="532"/>
                </a:lnTo>
                <a:lnTo>
                  <a:pt x="351" y="627"/>
                </a:lnTo>
                <a:lnTo>
                  <a:pt x="709" y="419"/>
                </a:lnTo>
                <a:lnTo>
                  <a:pt x="716" y="415"/>
                </a:lnTo>
                <a:lnTo>
                  <a:pt x="758" y="391"/>
                </a:lnTo>
                <a:lnTo>
                  <a:pt x="758" y="395"/>
                </a:lnTo>
                <a:lnTo>
                  <a:pt x="758" y="431"/>
                </a:lnTo>
                <a:lnTo>
                  <a:pt x="758" y="438"/>
                </a:lnTo>
                <a:lnTo>
                  <a:pt x="758" y="448"/>
                </a:lnTo>
                <a:lnTo>
                  <a:pt x="758" y="455"/>
                </a:lnTo>
                <a:lnTo>
                  <a:pt x="351" y="691"/>
                </a:lnTo>
                <a:lnTo>
                  <a:pt x="42" y="585"/>
                </a:lnTo>
                <a:close/>
                <a:moveTo>
                  <a:pt x="734" y="347"/>
                </a:moveTo>
                <a:lnTo>
                  <a:pt x="734" y="347"/>
                </a:lnTo>
                <a:lnTo>
                  <a:pt x="729" y="350"/>
                </a:lnTo>
                <a:lnTo>
                  <a:pt x="723" y="354"/>
                </a:lnTo>
                <a:lnTo>
                  <a:pt x="656" y="393"/>
                </a:lnTo>
                <a:lnTo>
                  <a:pt x="649" y="397"/>
                </a:lnTo>
                <a:lnTo>
                  <a:pt x="351" y="570"/>
                </a:lnTo>
                <a:lnTo>
                  <a:pt x="135" y="495"/>
                </a:lnTo>
                <a:lnTo>
                  <a:pt x="127" y="493"/>
                </a:lnTo>
                <a:lnTo>
                  <a:pt x="76" y="475"/>
                </a:lnTo>
                <a:lnTo>
                  <a:pt x="60" y="469"/>
                </a:lnTo>
                <a:lnTo>
                  <a:pt x="54" y="467"/>
                </a:lnTo>
                <a:lnTo>
                  <a:pt x="48" y="466"/>
                </a:lnTo>
                <a:lnTo>
                  <a:pt x="42" y="463"/>
                </a:lnTo>
                <a:lnTo>
                  <a:pt x="42" y="457"/>
                </a:lnTo>
                <a:lnTo>
                  <a:pt x="42" y="430"/>
                </a:lnTo>
                <a:lnTo>
                  <a:pt x="42" y="423"/>
                </a:lnTo>
                <a:lnTo>
                  <a:pt x="42" y="404"/>
                </a:lnTo>
                <a:lnTo>
                  <a:pt x="42" y="400"/>
                </a:lnTo>
                <a:lnTo>
                  <a:pt x="67" y="408"/>
                </a:lnTo>
                <a:lnTo>
                  <a:pt x="75" y="411"/>
                </a:lnTo>
                <a:lnTo>
                  <a:pt x="117" y="425"/>
                </a:lnTo>
                <a:lnTo>
                  <a:pt x="123" y="427"/>
                </a:lnTo>
                <a:lnTo>
                  <a:pt x="129" y="429"/>
                </a:lnTo>
                <a:lnTo>
                  <a:pt x="145" y="435"/>
                </a:lnTo>
                <a:lnTo>
                  <a:pt x="194" y="452"/>
                </a:lnTo>
                <a:lnTo>
                  <a:pt x="202" y="454"/>
                </a:lnTo>
                <a:lnTo>
                  <a:pt x="352" y="506"/>
                </a:lnTo>
                <a:lnTo>
                  <a:pt x="583" y="372"/>
                </a:lnTo>
                <a:lnTo>
                  <a:pt x="589" y="367"/>
                </a:lnTo>
                <a:lnTo>
                  <a:pt x="654" y="330"/>
                </a:lnTo>
                <a:lnTo>
                  <a:pt x="660" y="327"/>
                </a:lnTo>
                <a:lnTo>
                  <a:pt x="665" y="324"/>
                </a:lnTo>
                <a:lnTo>
                  <a:pt x="665" y="324"/>
                </a:lnTo>
                <a:lnTo>
                  <a:pt x="709" y="298"/>
                </a:lnTo>
                <a:lnTo>
                  <a:pt x="716" y="294"/>
                </a:lnTo>
                <a:lnTo>
                  <a:pt x="758" y="269"/>
                </a:lnTo>
                <a:lnTo>
                  <a:pt x="758" y="274"/>
                </a:lnTo>
                <a:lnTo>
                  <a:pt x="758" y="310"/>
                </a:lnTo>
                <a:lnTo>
                  <a:pt x="758" y="317"/>
                </a:lnTo>
                <a:lnTo>
                  <a:pt x="758" y="326"/>
                </a:lnTo>
                <a:lnTo>
                  <a:pt x="758" y="333"/>
                </a:lnTo>
                <a:lnTo>
                  <a:pt x="734" y="347"/>
                </a:lnTo>
                <a:close/>
                <a:moveTo>
                  <a:pt x="734" y="226"/>
                </a:moveTo>
                <a:lnTo>
                  <a:pt x="726" y="223"/>
                </a:lnTo>
                <a:lnTo>
                  <a:pt x="726" y="223"/>
                </a:lnTo>
                <a:lnTo>
                  <a:pt x="734" y="226"/>
                </a:lnTo>
                <a:lnTo>
                  <a:pt x="729" y="229"/>
                </a:lnTo>
                <a:lnTo>
                  <a:pt x="723" y="232"/>
                </a:lnTo>
                <a:lnTo>
                  <a:pt x="656" y="271"/>
                </a:lnTo>
                <a:lnTo>
                  <a:pt x="649" y="275"/>
                </a:lnTo>
                <a:lnTo>
                  <a:pt x="603" y="302"/>
                </a:lnTo>
                <a:lnTo>
                  <a:pt x="602" y="302"/>
                </a:lnTo>
                <a:lnTo>
                  <a:pt x="597" y="305"/>
                </a:lnTo>
                <a:lnTo>
                  <a:pt x="592" y="308"/>
                </a:lnTo>
                <a:lnTo>
                  <a:pt x="529" y="345"/>
                </a:lnTo>
                <a:lnTo>
                  <a:pt x="522" y="349"/>
                </a:lnTo>
                <a:lnTo>
                  <a:pt x="351" y="448"/>
                </a:lnTo>
                <a:lnTo>
                  <a:pt x="263" y="418"/>
                </a:lnTo>
                <a:lnTo>
                  <a:pt x="255" y="415"/>
                </a:lnTo>
                <a:lnTo>
                  <a:pt x="207" y="399"/>
                </a:lnTo>
                <a:lnTo>
                  <a:pt x="192" y="393"/>
                </a:lnTo>
                <a:lnTo>
                  <a:pt x="186" y="391"/>
                </a:lnTo>
                <a:lnTo>
                  <a:pt x="180" y="389"/>
                </a:lnTo>
                <a:lnTo>
                  <a:pt x="135" y="374"/>
                </a:lnTo>
                <a:lnTo>
                  <a:pt x="127" y="371"/>
                </a:lnTo>
                <a:lnTo>
                  <a:pt x="76" y="353"/>
                </a:lnTo>
                <a:lnTo>
                  <a:pt x="60" y="348"/>
                </a:lnTo>
                <a:lnTo>
                  <a:pt x="54" y="346"/>
                </a:lnTo>
                <a:lnTo>
                  <a:pt x="48" y="344"/>
                </a:lnTo>
                <a:lnTo>
                  <a:pt x="42" y="342"/>
                </a:lnTo>
                <a:lnTo>
                  <a:pt x="42" y="335"/>
                </a:lnTo>
                <a:lnTo>
                  <a:pt x="42" y="309"/>
                </a:lnTo>
                <a:lnTo>
                  <a:pt x="42" y="302"/>
                </a:lnTo>
                <a:lnTo>
                  <a:pt x="42" y="283"/>
                </a:lnTo>
                <a:lnTo>
                  <a:pt x="42" y="278"/>
                </a:lnTo>
                <a:lnTo>
                  <a:pt x="67" y="287"/>
                </a:lnTo>
                <a:lnTo>
                  <a:pt x="74" y="289"/>
                </a:lnTo>
                <a:lnTo>
                  <a:pt x="117" y="304"/>
                </a:lnTo>
                <a:lnTo>
                  <a:pt x="123" y="306"/>
                </a:lnTo>
                <a:lnTo>
                  <a:pt x="129" y="308"/>
                </a:lnTo>
                <a:lnTo>
                  <a:pt x="145" y="313"/>
                </a:lnTo>
                <a:lnTo>
                  <a:pt x="194" y="330"/>
                </a:lnTo>
                <a:lnTo>
                  <a:pt x="202" y="333"/>
                </a:lnTo>
                <a:lnTo>
                  <a:pt x="249" y="349"/>
                </a:lnTo>
                <a:lnTo>
                  <a:pt x="255" y="351"/>
                </a:lnTo>
                <a:lnTo>
                  <a:pt x="261" y="353"/>
                </a:lnTo>
                <a:lnTo>
                  <a:pt x="276" y="359"/>
                </a:lnTo>
                <a:lnTo>
                  <a:pt x="322" y="374"/>
                </a:lnTo>
                <a:lnTo>
                  <a:pt x="329" y="377"/>
                </a:lnTo>
                <a:lnTo>
                  <a:pt x="351" y="384"/>
                </a:lnTo>
                <a:lnTo>
                  <a:pt x="456" y="324"/>
                </a:lnTo>
                <a:lnTo>
                  <a:pt x="463" y="320"/>
                </a:lnTo>
                <a:lnTo>
                  <a:pt x="523" y="285"/>
                </a:lnTo>
                <a:lnTo>
                  <a:pt x="528" y="282"/>
                </a:lnTo>
                <a:lnTo>
                  <a:pt x="533" y="279"/>
                </a:lnTo>
                <a:lnTo>
                  <a:pt x="534" y="279"/>
                </a:lnTo>
                <a:lnTo>
                  <a:pt x="583" y="250"/>
                </a:lnTo>
                <a:lnTo>
                  <a:pt x="589" y="246"/>
                </a:lnTo>
                <a:lnTo>
                  <a:pt x="654" y="208"/>
                </a:lnTo>
                <a:lnTo>
                  <a:pt x="660" y="205"/>
                </a:lnTo>
                <a:lnTo>
                  <a:pt x="665" y="202"/>
                </a:lnTo>
                <a:lnTo>
                  <a:pt x="665" y="202"/>
                </a:lnTo>
                <a:lnTo>
                  <a:pt x="709" y="177"/>
                </a:lnTo>
                <a:lnTo>
                  <a:pt x="716" y="172"/>
                </a:lnTo>
                <a:lnTo>
                  <a:pt x="758" y="148"/>
                </a:lnTo>
                <a:lnTo>
                  <a:pt x="758" y="152"/>
                </a:lnTo>
                <a:lnTo>
                  <a:pt x="758" y="189"/>
                </a:lnTo>
                <a:lnTo>
                  <a:pt x="758" y="195"/>
                </a:lnTo>
                <a:lnTo>
                  <a:pt x="758" y="205"/>
                </a:lnTo>
                <a:lnTo>
                  <a:pt x="758" y="212"/>
                </a:lnTo>
                <a:lnTo>
                  <a:pt x="734" y="226"/>
                </a:lnTo>
                <a:close/>
              </a:path>
            </a:pathLst>
          </a:custGeom>
          <a:solidFill>
            <a:srgbClr val="ADADAD"/>
          </a:solidFill>
          <a:ln>
            <a:solidFill>
              <a:schemeClr val="bg1"/>
            </a:solidFill>
          </a:ln>
        </p:spPr>
      </p:sp>
      <p:sp>
        <p:nvSpPr>
          <p:cNvPr id="45" name="文本框 44"/>
          <p:cNvSpPr txBox="1"/>
          <p:nvPr/>
        </p:nvSpPr>
        <p:spPr>
          <a:xfrm>
            <a:off x="4815359" y="2025360"/>
            <a:ext cx="1027333" cy="338554"/>
          </a:xfrm>
          <a:prstGeom prst="rect">
            <a:avLst/>
          </a:prstGeom>
          <a:noFill/>
        </p:spPr>
        <p:txBody>
          <a:bodyPr wrap="none" rtlCol="0">
            <a:spAutoFit/>
          </a:bodyPr>
          <a:lstStyle>
            <a:defPPr>
              <a:defRPr lang="en-US"/>
            </a:defPPr>
            <a:lvl1pPr algn="ctr">
              <a:defRPr sz="1600" b="1">
                <a:latin typeface="微软雅黑" panose="020B0503020204020204" pitchFamily="34" charset="-122"/>
                <a:ea typeface="微软雅黑" panose="020B0503020204020204" pitchFamily="34" charset="-122"/>
              </a:defRPr>
            </a:lvl1pPr>
          </a:lstStyle>
          <a:p>
            <a:r>
              <a:rPr lang="zh-CN" altLang="en-US" dirty="0">
                <a:solidFill>
                  <a:schemeClr val="accent5"/>
                </a:solidFill>
              </a:rPr>
              <a:t>研究课题</a:t>
            </a:r>
            <a:endParaRPr lang="zh-CN" altLang="en-US" dirty="0">
              <a:solidFill>
                <a:schemeClr val="accent5"/>
              </a:solidFill>
            </a:endParaRPr>
          </a:p>
        </p:txBody>
      </p:sp>
      <p:sp>
        <p:nvSpPr>
          <p:cNvPr id="55" name="弧形 54"/>
          <p:cNvSpPr/>
          <p:nvPr/>
        </p:nvSpPr>
        <p:spPr>
          <a:xfrm>
            <a:off x="6137646" y="2438505"/>
            <a:ext cx="1645920" cy="1645920"/>
          </a:xfrm>
          <a:prstGeom prst="arc">
            <a:avLst/>
          </a:prstGeom>
          <a:ln w="336550">
            <a:solidFill>
              <a:schemeClr val="accent5">
                <a:lumMod val="60000"/>
                <a:lumOff val="40000"/>
              </a:schemeClr>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57" name="弧形 56"/>
          <p:cNvSpPr/>
          <p:nvPr/>
        </p:nvSpPr>
        <p:spPr>
          <a:xfrm flipV="1">
            <a:off x="6100197" y="2404013"/>
            <a:ext cx="1645920" cy="1645920"/>
          </a:xfrm>
          <a:prstGeom prst="arc">
            <a:avLst/>
          </a:prstGeom>
          <a:ln w="336550">
            <a:solidFill>
              <a:schemeClr val="accent5">
                <a:lumMod val="60000"/>
                <a:lumOff val="40000"/>
              </a:schemeClr>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8" name="矩形 57"/>
          <p:cNvSpPr/>
          <p:nvPr/>
        </p:nvSpPr>
        <p:spPr>
          <a:xfrm>
            <a:off x="7246436" y="2855331"/>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3" name="book-hand-drawn-open-pages_35781"/>
          <p:cNvSpPr>
            <a:spLocks noChangeAspect="1"/>
          </p:cNvSpPr>
          <p:nvPr/>
        </p:nvSpPr>
        <p:spPr bwMode="auto">
          <a:xfrm>
            <a:off x="5100571" y="2357486"/>
            <a:ext cx="482656" cy="393192"/>
          </a:xfrm>
          <a:custGeom>
            <a:avLst/>
            <a:gdLst>
              <a:gd name="connsiteX0" fmla="*/ 165033 w 609243"/>
              <a:gd name="connsiteY0" fmla="*/ 400904 h 496315"/>
              <a:gd name="connsiteX1" fmla="*/ 303783 w 609243"/>
              <a:gd name="connsiteY1" fmla="*/ 460951 h 496315"/>
              <a:gd name="connsiteX2" fmla="*/ 600145 w 609243"/>
              <a:gd name="connsiteY2" fmla="*/ 431016 h 496315"/>
              <a:gd name="connsiteX3" fmla="*/ 585911 w 609243"/>
              <a:gd name="connsiteY3" fmla="*/ 453751 h 496315"/>
              <a:gd name="connsiteX4" fmla="*/ 316310 w 609243"/>
              <a:gd name="connsiteY4" fmla="*/ 490033 h 496315"/>
              <a:gd name="connsiteX5" fmla="*/ 303783 w 609243"/>
              <a:gd name="connsiteY5" fmla="*/ 496285 h 496315"/>
              <a:gd name="connsiteX6" fmla="*/ 291257 w 609243"/>
              <a:gd name="connsiteY6" fmla="*/ 490033 h 496315"/>
              <a:gd name="connsiteX7" fmla="*/ 21751 w 609243"/>
              <a:gd name="connsiteY7" fmla="*/ 453751 h 496315"/>
              <a:gd name="connsiteX8" fmla="*/ 7422 w 609243"/>
              <a:gd name="connsiteY8" fmla="*/ 431016 h 496315"/>
              <a:gd name="connsiteX9" fmla="*/ 165033 w 609243"/>
              <a:gd name="connsiteY9" fmla="*/ 400904 h 496315"/>
              <a:gd name="connsiteX10" fmla="*/ 155189 w 609243"/>
              <a:gd name="connsiteY10" fmla="*/ 275778 h 496315"/>
              <a:gd name="connsiteX11" fmla="*/ 259126 w 609243"/>
              <a:gd name="connsiteY11" fmla="*/ 295874 h 496315"/>
              <a:gd name="connsiteX12" fmla="*/ 249162 w 609243"/>
              <a:gd name="connsiteY12" fmla="*/ 312936 h 496315"/>
              <a:gd name="connsiteX13" fmla="*/ 65059 w 609243"/>
              <a:gd name="connsiteY13" fmla="*/ 331041 h 496315"/>
              <a:gd name="connsiteX14" fmla="*/ 55095 w 609243"/>
              <a:gd name="connsiteY14" fmla="*/ 313979 h 496315"/>
              <a:gd name="connsiteX15" fmla="*/ 155189 w 609243"/>
              <a:gd name="connsiteY15" fmla="*/ 275778 h 496315"/>
              <a:gd name="connsiteX16" fmla="*/ 443849 w 609243"/>
              <a:gd name="connsiteY16" fmla="*/ 275552 h 496315"/>
              <a:gd name="connsiteX17" fmla="*/ 546751 w 609243"/>
              <a:gd name="connsiteY17" fmla="*/ 305255 h 496315"/>
              <a:gd name="connsiteX18" fmla="*/ 538211 w 609243"/>
              <a:gd name="connsiteY18" fmla="*/ 323074 h 496315"/>
              <a:gd name="connsiteX19" fmla="*/ 353260 w 609243"/>
              <a:gd name="connsiteY19" fmla="*/ 320420 h 496315"/>
              <a:gd name="connsiteX20" fmla="*/ 341872 w 609243"/>
              <a:gd name="connsiteY20" fmla="*/ 304212 h 496315"/>
              <a:gd name="connsiteX21" fmla="*/ 443849 w 609243"/>
              <a:gd name="connsiteY21" fmla="*/ 275552 h 496315"/>
              <a:gd name="connsiteX22" fmla="*/ 155189 w 609243"/>
              <a:gd name="connsiteY22" fmla="*/ 229830 h 496315"/>
              <a:gd name="connsiteX23" fmla="*/ 259126 w 609243"/>
              <a:gd name="connsiteY23" fmla="*/ 249914 h 496315"/>
              <a:gd name="connsiteX24" fmla="*/ 249162 w 609243"/>
              <a:gd name="connsiteY24" fmla="*/ 266966 h 496315"/>
              <a:gd name="connsiteX25" fmla="*/ 65059 w 609243"/>
              <a:gd name="connsiteY25" fmla="*/ 284966 h 496315"/>
              <a:gd name="connsiteX26" fmla="*/ 55095 w 609243"/>
              <a:gd name="connsiteY26" fmla="*/ 268008 h 496315"/>
              <a:gd name="connsiteX27" fmla="*/ 155189 w 609243"/>
              <a:gd name="connsiteY27" fmla="*/ 229830 h 496315"/>
              <a:gd name="connsiteX28" fmla="*/ 439981 w 609243"/>
              <a:gd name="connsiteY28" fmla="*/ 229743 h 496315"/>
              <a:gd name="connsiteX29" fmla="*/ 542897 w 609243"/>
              <a:gd name="connsiteY29" fmla="*/ 259481 h 496315"/>
              <a:gd name="connsiteX30" fmla="*/ 534359 w 609243"/>
              <a:gd name="connsiteY30" fmla="*/ 277206 h 496315"/>
              <a:gd name="connsiteX31" fmla="*/ 349445 w 609243"/>
              <a:gd name="connsiteY31" fmla="*/ 274552 h 496315"/>
              <a:gd name="connsiteX32" fmla="*/ 338060 w 609243"/>
              <a:gd name="connsiteY32" fmla="*/ 258438 h 496315"/>
              <a:gd name="connsiteX33" fmla="*/ 439981 w 609243"/>
              <a:gd name="connsiteY33" fmla="*/ 229743 h 496315"/>
              <a:gd name="connsiteX34" fmla="*/ 436157 w 609243"/>
              <a:gd name="connsiteY34" fmla="*/ 183933 h 496315"/>
              <a:gd name="connsiteX35" fmla="*/ 539058 w 609243"/>
              <a:gd name="connsiteY35" fmla="*/ 213639 h 496315"/>
              <a:gd name="connsiteX36" fmla="*/ 530612 w 609243"/>
              <a:gd name="connsiteY36" fmla="*/ 231439 h 496315"/>
              <a:gd name="connsiteX37" fmla="*/ 345546 w 609243"/>
              <a:gd name="connsiteY37" fmla="*/ 228694 h 496315"/>
              <a:gd name="connsiteX38" fmla="*/ 334252 w 609243"/>
              <a:gd name="connsiteY38" fmla="*/ 212598 h 496315"/>
              <a:gd name="connsiteX39" fmla="*/ 436157 w 609243"/>
              <a:gd name="connsiteY39" fmla="*/ 183933 h 496315"/>
              <a:gd name="connsiteX40" fmla="*/ 155189 w 609243"/>
              <a:gd name="connsiteY40" fmla="*/ 183880 h 496315"/>
              <a:gd name="connsiteX41" fmla="*/ 259126 w 609243"/>
              <a:gd name="connsiteY41" fmla="*/ 203976 h 496315"/>
              <a:gd name="connsiteX42" fmla="*/ 249162 w 609243"/>
              <a:gd name="connsiteY42" fmla="*/ 220933 h 496315"/>
              <a:gd name="connsiteX43" fmla="*/ 65059 w 609243"/>
              <a:gd name="connsiteY43" fmla="*/ 239028 h 496315"/>
              <a:gd name="connsiteX44" fmla="*/ 55095 w 609243"/>
              <a:gd name="connsiteY44" fmla="*/ 221975 h 496315"/>
              <a:gd name="connsiteX45" fmla="*/ 155189 w 609243"/>
              <a:gd name="connsiteY45" fmla="*/ 183880 h 496315"/>
              <a:gd name="connsiteX46" fmla="*/ 439981 w 609243"/>
              <a:gd name="connsiteY46" fmla="*/ 137783 h 496315"/>
              <a:gd name="connsiteX47" fmla="*/ 542897 w 609243"/>
              <a:gd name="connsiteY47" fmla="*/ 167489 h 496315"/>
              <a:gd name="connsiteX48" fmla="*/ 534359 w 609243"/>
              <a:gd name="connsiteY48" fmla="*/ 185289 h 496315"/>
              <a:gd name="connsiteX49" fmla="*/ 349445 w 609243"/>
              <a:gd name="connsiteY49" fmla="*/ 182544 h 496315"/>
              <a:gd name="connsiteX50" fmla="*/ 338060 w 609243"/>
              <a:gd name="connsiteY50" fmla="*/ 166448 h 496315"/>
              <a:gd name="connsiteX51" fmla="*/ 439981 w 609243"/>
              <a:gd name="connsiteY51" fmla="*/ 137783 h 496315"/>
              <a:gd name="connsiteX52" fmla="*/ 209117 w 609243"/>
              <a:gd name="connsiteY52" fmla="*/ 125922 h 496315"/>
              <a:gd name="connsiteX53" fmla="*/ 249230 w 609243"/>
              <a:gd name="connsiteY53" fmla="*/ 141507 h 496315"/>
              <a:gd name="connsiteX54" fmla="*/ 239267 w 609243"/>
              <a:gd name="connsiteY54" fmla="*/ 158561 h 496315"/>
              <a:gd name="connsiteX55" fmla="*/ 171234 w 609243"/>
              <a:gd name="connsiteY55" fmla="*/ 146339 h 496315"/>
              <a:gd name="connsiteX56" fmla="*/ 166015 w 609243"/>
              <a:gd name="connsiteY56" fmla="*/ 127390 h 496315"/>
              <a:gd name="connsiteX57" fmla="*/ 209117 w 609243"/>
              <a:gd name="connsiteY57" fmla="*/ 125922 h 496315"/>
              <a:gd name="connsiteX58" fmla="*/ 114405 w 609243"/>
              <a:gd name="connsiteY58" fmla="*/ 101164 h 496315"/>
              <a:gd name="connsiteX59" fmla="*/ 79658 w 609243"/>
              <a:gd name="connsiteY59" fmla="*/ 112628 h 496315"/>
              <a:gd name="connsiteX60" fmla="*/ 78139 w 609243"/>
              <a:gd name="connsiteY60" fmla="*/ 156871 h 496315"/>
              <a:gd name="connsiteX61" fmla="*/ 114405 w 609243"/>
              <a:gd name="connsiteY61" fmla="*/ 142186 h 496315"/>
              <a:gd name="connsiteX62" fmla="*/ 436157 w 609243"/>
              <a:gd name="connsiteY62" fmla="*/ 91941 h 496315"/>
              <a:gd name="connsiteX63" fmla="*/ 539058 w 609243"/>
              <a:gd name="connsiteY63" fmla="*/ 121643 h 496315"/>
              <a:gd name="connsiteX64" fmla="*/ 530612 w 609243"/>
              <a:gd name="connsiteY64" fmla="*/ 139462 h 496315"/>
              <a:gd name="connsiteX65" fmla="*/ 345546 w 609243"/>
              <a:gd name="connsiteY65" fmla="*/ 136808 h 496315"/>
              <a:gd name="connsiteX66" fmla="*/ 334252 w 609243"/>
              <a:gd name="connsiteY66" fmla="*/ 120601 h 496315"/>
              <a:gd name="connsiteX67" fmla="*/ 436157 w 609243"/>
              <a:gd name="connsiteY67" fmla="*/ 91941 h 496315"/>
              <a:gd name="connsiteX68" fmla="*/ 120956 w 609243"/>
              <a:gd name="connsiteY68" fmla="*/ 81080 h 496315"/>
              <a:gd name="connsiteX69" fmla="*/ 123804 w 609243"/>
              <a:gd name="connsiteY69" fmla="*/ 81459 h 496315"/>
              <a:gd name="connsiteX70" fmla="*/ 134152 w 609243"/>
              <a:gd name="connsiteY70" fmla="*/ 90933 h 496315"/>
              <a:gd name="connsiteX71" fmla="*/ 134152 w 609243"/>
              <a:gd name="connsiteY71" fmla="*/ 146734 h 496315"/>
              <a:gd name="connsiteX72" fmla="*/ 133773 w 609243"/>
              <a:gd name="connsiteY72" fmla="*/ 149292 h 496315"/>
              <a:gd name="connsiteX73" fmla="*/ 126842 w 609243"/>
              <a:gd name="connsiteY73" fmla="*/ 159523 h 496315"/>
              <a:gd name="connsiteX74" fmla="*/ 78234 w 609243"/>
              <a:gd name="connsiteY74" fmla="*/ 179892 h 496315"/>
              <a:gd name="connsiteX75" fmla="*/ 64658 w 609243"/>
              <a:gd name="connsiteY75" fmla="*/ 175439 h 496315"/>
              <a:gd name="connsiteX76" fmla="*/ 58392 w 609243"/>
              <a:gd name="connsiteY76" fmla="*/ 166439 h 496315"/>
              <a:gd name="connsiteX77" fmla="*/ 60101 w 609243"/>
              <a:gd name="connsiteY77" fmla="*/ 110638 h 496315"/>
              <a:gd name="connsiteX78" fmla="*/ 60765 w 609243"/>
              <a:gd name="connsiteY78" fmla="*/ 107796 h 496315"/>
              <a:gd name="connsiteX79" fmla="*/ 64943 w 609243"/>
              <a:gd name="connsiteY79" fmla="*/ 98796 h 496315"/>
              <a:gd name="connsiteX80" fmla="*/ 120956 w 609243"/>
              <a:gd name="connsiteY80" fmla="*/ 81080 h 496315"/>
              <a:gd name="connsiteX81" fmla="*/ 211133 w 609243"/>
              <a:gd name="connsiteY81" fmla="*/ 79659 h 496315"/>
              <a:gd name="connsiteX82" fmla="*/ 252540 w 609243"/>
              <a:gd name="connsiteY82" fmla="*/ 93858 h 496315"/>
              <a:gd name="connsiteX83" fmla="*/ 242574 w 609243"/>
              <a:gd name="connsiteY83" fmla="*/ 110925 h 496315"/>
              <a:gd name="connsiteX84" fmla="*/ 172811 w 609243"/>
              <a:gd name="connsiteY84" fmla="*/ 103719 h 496315"/>
              <a:gd name="connsiteX85" fmla="*/ 167590 w 609243"/>
              <a:gd name="connsiteY85" fmla="*/ 84661 h 496315"/>
              <a:gd name="connsiteX86" fmla="*/ 211133 w 609243"/>
              <a:gd name="connsiteY86" fmla="*/ 79659 h 496315"/>
              <a:gd name="connsiteX87" fmla="*/ 198798 w 609243"/>
              <a:gd name="connsiteY87" fmla="*/ 22403 h 496315"/>
              <a:gd name="connsiteX88" fmla="*/ 27245 w 609243"/>
              <a:gd name="connsiteY88" fmla="*/ 79844 h 496315"/>
              <a:gd name="connsiteX89" fmla="*/ 26012 w 609243"/>
              <a:gd name="connsiteY89" fmla="*/ 387586 h 496315"/>
              <a:gd name="connsiteX90" fmla="*/ 306429 w 609243"/>
              <a:gd name="connsiteY90" fmla="*/ 408620 h 496315"/>
              <a:gd name="connsiteX91" fmla="*/ 586847 w 609243"/>
              <a:gd name="connsiteY91" fmla="*/ 387586 h 496315"/>
              <a:gd name="connsiteX92" fmla="*/ 585614 w 609243"/>
              <a:gd name="connsiteY92" fmla="*/ 79844 h 496315"/>
              <a:gd name="connsiteX93" fmla="*/ 315160 w 609243"/>
              <a:gd name="connsiteY93" fmla="*/ 68664 h 496315"/>
              <a:gd name="connsiteX94" fmla="*/ 306429 w 609243"/>
              <a:gd name="connsiteY94" fmla="*/ 71791 h 496315"/>
              <a:gd name="connsiteX95" fmla="*/ 297699 w 609243"/>
              <a:gd name="connsiteY95" fmla="*/ 68664 h 496315"/>
              <a:gd name="connsiteX96" fmla="*/ 198798 w 609243"/>
              <a:gd name="connsiteY96" fmla="*/ 22403 h 496315"/>
              <a:gd name="connsiteX97" fmla="*/ 197678 w 609243"/>
              <a:gd name="connsiteY97" fmla="*/ 346 h 496315"/>
              <a:gd name="connsiteX98" fmla="*/ 306429 w 609243"/>
              <a:gd name="connsiteY98" fmla="*/ 46209 h 496315"/>
              <a:gd name="connsiteX99" fmla="*/ 602505 w 609243"/>
              <a:gd name="connsiteY99" fmla="*/ 64779 h 496315"/>
              <a:gd name="connsiteX100" fmla="*/ 606016 w 609243"/>
              <a:gd name="connsiteY100" fmla="*/ 68948 h 496315"/>
              <a:gd name="connsiteX101" fmla="*/ 608009 w 609243"/>
              <a:gd name="connsiteY101" fmla="*/ 75581 h 496315"/>
              <a:gd name="connsiteX102" fmla="*/ 609243 w 609243"/>
              <a:gd name="connsiteY102" fmla="*/ 396113 h 496315"/>
              <a:gd name="connsiteX103" fmla="*/ 608199 w 609243"/>
              <a:gd name="connsiteY103" fmla="*/ 400945 h 496315"/>
              <a:gd name="connsiteX104" fmla="*/ 595103 w 609243"/>
              <a:gd name="connsiteY104" fmla="*/ 414210 h 496315"/>
              <a:gd name="connsiteX105" fmla="*/ 317437 w 609243"/>
              <a:gd name="connsiteY105" fmla="*/ 428043 h 496315"/>
              <a:gd name="connsiteX106" fmla="*/ 306429 w 609243"/>
              <a:gd name="connsiteY106" fmla="*/ 434675 h 496315"/>
              <a:gd name="connsiteX107" fmla="*/ 295422 w 609243"/>
              <a:gd name="connsiteY107" fmla="*/ 428043 h 496315"/>
              <a:gd name="connsiteX108" fmla="*/ 17756 w 609243"/>
              <a:gd name="connsiteY108" fmla="*/ 414210 h 496315"/>
              <a:gd name="connsiteX109" fmla="*/ 4660 w 609243"/>
              <a:gd name="connsiteY109" fmla="*/ 400945 h 496315"/>
              <a:gd name="connsiteX110" fmla="*/ 3616 w 609243"/>
              <a:gd name="connsiteY110" fmla="*/ 396113 h 496315"/>
              <a:gd name="connsiteX111" fmla="*/ 4850 w 609243"/>
              <a:gd name="connsiteY111" fmla="*/ 75581 h 496315"/>
              <a:gd name="connsiteX112" fmla="*/ 6843 w 609243"/>
              <a:gd name="connsiteY112" fmla="*/ 68948 h 496315"/>
              <a:gd name="connsiteX113" fmla="*/ 10354 w 609243"/>
              <a:gd name="connsiteY113" fmla="*/ 64779 h 496315"/>
              <a:gd name="connsiteX114" fmla="*/ 197678 w 609243"/>
              <a:gd name="connsiteY114" fmla="*/ 346 h 49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09243" h="496315">
                <a:moveTo>
                  <a:pt x="165033" y="400904"/>
                </a:moveTo>
                <a:cubicBezTo>
                  <a:pt x="218614" y="402858"/>
                  <a:pt x="269051" y="419838"/>
                  <a:pt x="303783" y="460951"/>
                </a:cubicBezTo>
                <a:cubicBezTo>
                  <a:pt x="373248" y="378725"/>
                  <a:pt x="505628" y="393029"/>
                  <a:pt x="600145" y="431016"/>
                </a:cubicBezTo>
                <a:cubicBezTo>
                  <a:pt x="616847" y="437742"/>
                  <a:pt x="602423" y="460382"/>
                  <a:pt x="585911" y="453751"/>
                </a:cubicBezTo>
                <a:cubicBezTo>
                  <a:pt x="500314" y="419364"/>
                  <a:pt x="372583" y="404018"/>
                  <a:pt x="316310" y="490033"/>
                </a:cubicBezTo>
                <a:cubicBezTo>
                  <a:pt x="313178" y="494864"/>
                  <a:pt x="308433" y="496569"/>
                  <a:pt x="303783" y="496285"/>
                </a:cubicBezTo>
                <a:cubicBezTo>
                  <a:pt x="299134" y="496569"/>
                  <a:pt x="294389" y="494864"/>
                  <a:pt x="291257" y="490033"/>
                </a:cubicBezTo>
                <a:cubicBezTo>
                  <a:pt x="234984" y="404018"/>
                  <a:pt x="107253" y="419364"/>
                  <a:pt x="21751" y="453751"/>
                </a:cubicBezTo>
                <a:cubicBezTo>
                  <a:pt x="5144" y="460382"/>
                  <a:pt x="-9280" y="437742"/>
                  <a:pt x="7422" y="431016"/>
                </a:cubicBezTo>
                <a:cubicBezTo>
                  <a:pt x="54728" y="412023"/>
                  <a:pt x="111452" y="398950"/>
                  <a:pt x="165033" y="400904"/>
                </a:cubicBezTo>
                <a:close/>
                <a:moveTo>
                  <a:pt x="155189" y="275778"/>
                </a:moveTo>
                <a:cubicBezTo>
                  <a:pt x="190373" y="271726"/>
                  <a:pt x="226197" y="277389"/>
                  <a:pt x="259126" y="295874"/>
                </a:cubicBezTo>
                <a:cubicBezTo>
                  <a:pt x="270229" y="302130"/>
                  <a:pt x="260265" y="319192"/>
                  <a:pt x="249162" y="312936"/>
                </a:cubicBezTo>
                <a:cubicBezTo>
                  <a:pt x="189186" y="279285"/>
                  <a:pt x="119815" y="294262"/>
                  <a:pt x="65059" y="331041"/>
                </a:cubicBezTo>
                <a:cubicBezTo>
                  <a:pt x="54430" y="338150"/>
                  <a:pt x="44561" y="320993"/>
                  <a:pt x="55095" y="313979"/>
                </a:cubicBezTo>
                <a:cubicBezTo>
                  <a:pt x="85463" y="293599"/>
                  <a:pt x="120006" y="279830"/>
                  <a:pt x="155189" y="275778"/>
                </a:cubicBezTo>
                <a:close/>
                <a:moveTo>
                  <a:pt x="443849" y="275552"/>
                </a:moveTo>
                <a:cubicBezTo>
                  <a:pt x="479257" y="276654"/>
                  <a:pt x="514819" y="287483"/>
                  <a:pt x="546751" y="305255"/>
                </a:cubicBezTo>
                <a:cubicBezTo>
                  <a:pt x="557854" y="311415"/>
                  <a:pt x="549408" y="329329"/>
                  <a:pt x="538211" y="323074"/>
                </a:cubicBezTo>
                <a:cubicBezTo>
                  <a:pt x="480609" y="291037"/>
                  <a:pt x="410197" y="281843"/>
                  <a:pt x="353260" y="320420"/>
                </a:cubicBezTo>
                <a:cubicBezTo>
                  <a:pt x="342726" y="327528"/>
                  <a:pt x="331339" y="311415"/>
                  <a:pt x="341872" y="304212"/>
                </a:cubicBezTo>
                <a:cubicBezTo>
                  <a:pt x="373188" y="283076"/>
                  <a:pt x="408441" y="274451"/>
                  <a:pt x="443849" y="275552"/>
                </a:cubicBezTo>
                <a:close/>
                <a:moveTo>
                  <a:pt x="155189" y="229830"/>
                </a:moveTo>
                <a:cubicBezTo>
                  <a:pt x="190373" y="225780"/>
                  <a:pt x="226197" y="231440"/>
                  <a:pt x="259126" y="249914"/>
                </a:cubicBezTo>
                <a:cubicBezTo>
                  <a:pt x="270229" y="256166"/>
                  <a:pt x="260265" y="273124"/>
                  <a:pt x="249162" y="266966"/>
                </a:cubicBezTo>
                <a:cubicBezTo>
                  <a:pt x="189186" y="233335"/>
                  <a:pt x="119815" y="248303"/>
                  <a:pt x="65059" y="284966"/>
                </a:cubicBezTo>
                <a:cubicBezTo>
                  <a:pt x="54430" y="292071"/>
                  <a:pt x="44561" y="275019"/>
                  <a:pt x="55095" y="268008"/>
                </a:cubicBezTo>
                <a:cubicBezTo>
                  <a:pt x="85463" y="247640"/>
                  <a:pt x="120006" y="233880"/>
                  <a:pt x="155189" y="229830"/>
                </a:cubicBezTo>
                <a:close/>
                <a:moveTo>
                  <a:pt x="439981" y="229743"/>
                </a:moveTo>
                <a:cubicBezTo>
                  <a:pt x="475369" y="230857"/>
                  <a:pt x="510924" y="241709"/>
                  <a:pt x="542897" y="259481"/>
                </a:cubicBezTo>
                <a:cubicBezTo>
                  <a:pt x="553903" y="265642"/>
                  <a:pt x="545554" y="283461"/>
                  <a:pt x="534359" y="277206"/>
                </a:cubicBezTo>
                <a:cubicBezTo>
                  <a:pt x="476674" y="245169"/>
                  <a:pt x="406371" y="235975"/>
                  <a:pt x="349445" y="274552"/>
                </a:cubicBezTo>
                <a:cubicBezTo>
                  <a:pt x="338819" y="281660"/>
                  <a:pt x="327529" y="265547"/>
                  <a:pt x="338060" y="258438"/>
                </a:cubicBezTo>
                <a:cubicBezTo>
                  <a:pt x="369369" y="237255"/>
                  <a:pt x="404592" y="228629"/>
                  <a:pt x="439981" y="229743"/>
                </a:cubicBezTo>
                <a:close/>
                <a:moveTo>
                  <a:pt x="436157" y="183933"/>
                </a:moveTo>
                <a:cubicBezTo>
                  <a:pt x="471557" y="185045"/>
                  <a:pt x="507123" y="195886"/>
                  <a:pt x="539058" y="213639"/>
                </a:cubicBezTo>
                <a:cubicBezTo>
                  <a:pt x="550162" y="219794"/>
                  <a:pt x="541715" y="237594"/>
                  <a:pt x="530612" y="231439"/>
                </a:cubicBezTo>
                <a:cubicBezTo>
                  <a:pt x="472909" y="199342"/>
                  <a:pt x="402584" y="190253"/>
                  <a:pt x="345546" y="228694"/>
                </a:cubicBezTo>
                <a:cubicBezTo>
                  <a:pt x="335012" y="235889"/>
                  <a:pt x="323718" y="219699"/>
                  <a:pt x="334252" y="212598"/>
                </a:cubicBezTo>
                <a:cubicBezTo>
                  <a:pt x="365524" y="191436"/>
                  <a:pt x="400757" y="182820"/>
                  <a:pt x="436157" y="183933"/>
                </a:cubicBezTo>
                <a:close/>
                <a:moveTo>
                  <a:pt x="155189" y="183880"/>
                </a:moveTo>
                <a:cubicBezTo>
                  <a:pt x="190373" y="179842"/>
                  <a:pt x="226197" y="185502"/>
                  <a:pt x="259126" y="203976"/>
                </a:cubicBezTo>
                <a:cubicBezTo>
                  <a:pt x="270229" y="210133"/>
                  <a:pt x="260265" y="227186"/>
                  <a:pt x="249162" y="220933"/>
                </a:cubicBezTo>
                <a:cubicBezTo>
                  <a:pt x="189186" y="187302"/>
                  <a:pt x="119815" y="202270"/>
                  <a:pt x="65059" y="239028"/>
                </a:cubicBezTo>
                <a:cubicBezTo>
                  <a:pt x="54430" y="246133"/>
                  <a:pt x="44561" y="229080"/>
                  <a:pt x="55095" y="221975"/>
                </a:cubicBezTo>
                <a:cubicBezTo>
                  <a:pt x="85463" y="201655"/>
                  <a:pt x="120006" y="187918"/>
                  <a:pt x="155189" y="183880"/>
                </a:cubicBezTo>
                <a:close/>
                <a:moveTo>
                  <a:pt x="439981" y="137783"/>
                </a:moveTo>
                <a:cubicBezTo>
                  <a:pt x="475369" y="138895"/>
                  <a:pt x="510924" y="149736"/>
                  <a:pt x="542897" y="167489"/>
                </a:cubicBezTo>
                <a:cubicBezTo>
                  <a:pt x="553903" y="173644"/>
                  <a:pt x="545554" y="191444"/>
                  <a:pt x="534359" y="185289"/>
                </a:cubicBezTo>
                <a:cubicBezTo>
                  <a:pt x="476674" y="153192"/>
                  <a:pt x="406371" y="144103"/>
                  <a:pt x="349445" y="182544"/>
                </a:cubicBezTo>
                <a:cubicBezTo>
                  <a:pt x="338819" y="189739"/>
                  <a:pt x="327529" y="173549"/>
                  <a:pt x="338060" y="166448"/>
                </a:cubicBezTo>
                <a:cubicBezTo>
                  <a:pt x="369369" y="145286"/>
                  <a:pt x="404592" y="136670"/>
                  <a:pt x="439981" y="137783"/>
                </a:cubicBezTo>
                <a:close/>
                <a:moveTo>
                  <a:pt x="209117" y="125922"/>
                </a:moveTo>
                <a:cubicBezTo>
                  <a:pt x="223089" y="128148"/>
                  <a:pt x="236563" y="133217"/>
                  <a:pt x="249230" y="141507"/>
                </a:cubicBezTo>
                <a:cubicBezTo>
                  <a:pt x="259857" y="148423"/>
                  <a:pt x="249989" y="165477"/>
                  <a:pt x="239267" y="158561"/>
                </a:cubicBezTo>
                <a:cubicBezTo>
                  <a:pt x="218392" y="144918"/>
                  <a:pt x="195619" y="141223"/>
                  <a:pt x="171234" y="146339"/>
                </a:cubicBezTo>
                <a:cubicBezTo>
                  <a:pt x="158804" y="148991"/>
                  <a:pt x="153585" y="130043"/>
                  <a:pt x="166015" y="127390"/>
                </a:cubicBezTo>
                <a:cubicBezTo>
                  <a:pt x="180675" y="124311"/>
                  <a:pt x="195145" y="123695"/>
                  <a:pt x="209117" y="125922"/>
                </a:cubicBezTo>
                <a:close/>
                <a:moveTo>
                  <a:pt x="114405" y="101164"/>
                </a:moveTo>
                <a:cubicBezTo>
                  <a:pt x="101873" y="102206"/>
                  <a:pt x="90291" y="105901"/>
                  <a:pt x="79658" y="112628"/>
                </a:cubicBezTo>
                <a:cubicBezTo>
                  <a:pt x="78519" y="127407"/>
                  <a:pt x="78234" y="142091"/>
                  <a:pt x="78139" y="156871"/>
                </a:cubicBezTo>
                <a:cubicBezTo>
                  <a:pt x="89626" y="150523"/>
                  <a:pt x="101684" y="145407"/>
                  <a:pt x="114405" y="142186"/>
                </a:cubicBezTo>
                <a:close/>
                <a:moveTo>
                  <a:pt x="436157" y="91941"/>
                </a:moveTo>
                <a:cubicBezTo>
                  <a:pt x="471557" y="93043"/>
                  <a:pt x="507123" y="103872"/>
                  <a:pt x="539058" y="121643"/>
                </a:cubicBezTo>
                <a:cubicBezTo>
                  <a:pt x="550162" y="127804"/>
                  <a:pt x="541715" y="145718"/>
                  <a:pt x="530612" y="139462"/>
                </a:cubicBezTo>
                <a:cubicBezTo>
                  <a:pt x="472909" y="107426"/>
                  <a:pt x="402584" y="98232"/>
                  <a:pt x="345546" y="136808"/>
                </a:cubicBezTo>
                <a:cubicBezTo>
                  <a:pt x="335012" y="143917"/>
                  <a:pt x="323718" y="127804"/>
                  <a:pt x="334252" y="120601"/>
                </a:cubicBezTo>
                <a:cubicBezTo>
                  <a:pt x="365524" y="99464"/>
                  <a:pt x="400757" y="90839"/>
                  <a:pt x="436157" y="91941"/>
                </a:cubicBezTo>
                <a:close/>
                <a:moveTo>
                  <a:pt x="120956" y="81080"/>
                </a:moveTo>
                <a:cubicBezTo>
                  <a:pt x="122000" y="81080"/>
                  <a:pt x="122855" y="81174"/>
                  <a:pt x="123804" y="81459"/>
                </a:cubicBezTo>
                <a:cubicBezTo>
                  <a:pt x="128836" y="81269"/>
                  <a:pt x="134152" y="84396"/>
                  <a:pt x="134152" y="90933"/>
                </a:cubicBezTo>
                <a:lnTo>
                  <a:pt x="134152" y="146734"/>
                </a:lnTo>
                <a:cubicBezTo>
                  <a:pt x="134152" y="147681"/>
                  <a:pt x="133962" y="148534"/>
                  <a:pt x="133773" y="149292"/>
                </a:cubicBezTo>
                <a:cubicBezTo>
                  <a:pt x="134532" y="153744"/>
                  <a:pt x="132633" y="158387"/>
                  <a:pt x="126842" y="159523"/>
                </a:cubicBezTo>
                <a:cubicBezTo>
                  <a:pt x="109279" y="163029"/>
                  <a:pt x="93234" y="170134"/>
                  <a:pt x="78234" y="179892"/>
                </a:cubicBezTo>
                <a:cubicBezTo>
                  <a:pt x="72348" y="183682"/>
                  <a:pt x="66841" y="180366"/>
                  <a:pt x="64658" y="175439"/>
                </a:cubicBezTo>
                <a:cubicBezTo>
                  <a:pt x="61145" y="174208"/>
                  <a:pt x="58392" y="171271"/>
                  <a:pt x="58392" y="166439"/>
                </a:cubicBezTo>
                <a:cubicBezTo>
                  <a:pt x="58392" y="147871"/>
                  <a:pt x="58487" y="129207"/>
                  <a:pt x="60101" y="110638"/>
                </a:cubicBezTo>
                <a:cubicBezTo>
                  <a:pt x="60196" y="109596"/>
                  <a:pt x="60386" y="108649"/>
                  <a:pt x="60765" y="107796"/>
                </a:cubicBezTo>
                <a:cubicBezTo>
                  <a:pt x="60576" y="104575"/>
                  <a:pt x="61715" y="101164"/>
                  <a:pt x="64943" y="98796"/>
                </a:cubicBezTo>
                <a:cubicBezTo>
                  <a:pt x="81367" y="86764"/>
                  <a:pt x="100734" y="81459"/>
                  <a:pt x="120956" y="81080"/>
                </a:cubicBezTo>
                <a:close/>
                <a:moveTo>
                  <a:pt x="211133" y="79659"/>
                </a:moveTo>
                <a:cubicBezTo>
                  <a:pt x="225465" y="81224"/>
                  <a:pt x="239442" y="85988"/>
                  <a:pt x="252540" y="93858"/>
                </a:cubicBezTo>
                <a:cubicBezTo>
                  <a:pt x="263455" y="100495"/>
                  <a:pt x="253489" y="117563"/>
                  <a:pt x="242574" y="110925"/>
                </a:cubicBezTo>
                <a:cubicBezTo>
                  <a:pt x="220553" y="97651"/>
                  <a:pt x="197109" y="95375"/>
                  <a:pt x="172811" y="103719"/>
                </a:cubicBezTo>
                <a:cubicBezTo>
                  <a:pt x="160756" y="107796"/>
                  <a:pt x="155631" y="88833"/>
                  <a:pt x="167590" y="84661"/>
                </a:cubicBezTo>
                <a:cubicBezTo>
                  <a:pt x="182112" y="79730"/>
                  <a:pt x="196800" y="78095"/>
                  <a:pt x="211133" y="79659"/>
                </a:cubicBezTo>
                <a:close/>
                <a:moveTo>
                  <a:pt x="198798" y="22403"/>
                </a:moveTo>
                <a:cubicBezTo>
                  <a:pt x="139593" y="17888"/>
                  <a:pt x="76710" y="44314"/>
                  <a:pt x="27245" y="79844"/>
                </a:cubicBezTo>
                <a:cubicBezTo>
                  <a:pt x="29238" y="182456"/>
                  <a:pt x="26296" y="284974"/>
                  <a:pt x="26012" y="387586"/>
                </a:cubicBezTo>
                <a:cubicBezTo>
                  <a:pt x="118725" y="354898"/>
                  <a:pt x="223111" y="351392"/>
                  <a:pt x="306429" y="408620"/>
                </a:cubicBezTo>
                <a:cubicBezTo>
                  <a:pt x="389653" y="351392"/>
                  <a:pt x="494134" y="354898"/>
                  <a:pt x="586847" y="387586"/>
                </a:cubicBezTo>
                <a:cubicBezTo>
                  <a:pt x="586563" y="284974"/>
                  <a:pt x="583621" y="182456"/>
                  <a:pt x="585614" y="79844"/>
                </a:cubicBezTo>
                <a:cubicBezTo>
                  <a:pt x="506470" y="22995"/>
                  <a:pt x="392975" y="-10545"/>
                  <a:pt x="315160" y="68664"/>
                </a:cubicBezTo>
                <a:cubicBezTo>
                  <a:pt x="312503" y="71412"/>
                  <a:pt x="309371" y="72264"/>
                  <a:pt x="306429" y="71791"/>
                </a:cubicBezTo>
                <a:cubicBezTo>
                  <a:pt x="303488" y="72264"/>
                  <a:pt x="300356" y="71412"/>
                  <a:pt x="297699" y="68664"/>
                </a:cubicBezTo>
                <a:cubicBezTo>
                  <a:pt x="268518" y="38960"/>
                  <a:pt x="234320" y="25112"/>
                  <a:pt x="198798" y="22403"/>
                </a:cubicBezTo>
                <a:close/>
                <a:moveTo>
                  <a:pt x="197678" y="346"/>
                </a:moveTo>
                <a:cubicBezTo>
                  <a:pt x="236561" y="2640"/>
                  <a:pt x="274117" y="16470"/>
                  <a:pt x="306429" y="46209"/>
                </a:cubicBezTo>
                <a:cubicBezTo>
                  <a:pt x="392595" y="-33095"/>
                  <a:pt x="516055" y="730"/>
                  <a:pt x="602505" y="64779"/>
                </a:cubicBezTo>
                <a:cubicBezTo>
                  <a:pt x="604118" y="66011"/>
                  <a:pt x="605257" y="67432"/>
                  <a:pt x="606016" y="68948"/>
                </a:cubicBezTo>
                <a:cubicBezTo>
                  <a:pt x="607250" y="70654"/>
                  <a:pt x="608104" y="72833"/>
                  <a:pt x="608009" y="75581"/>
                </a:cubicBezTo>
                <a:cubicBezTo>
                  <a:pt x="605827" y="182456"/>
                  <a:pt x="609053" y="289237"/>
                  <a:pt x="609243" y="396113"/>
                </a:cubicBezTo>
                <a:cubicBezTo>
                  <a:pt x="609243" y="397913"/>
                  <a:pt x="608863" y="399524"/>
                  <a:pt x="608199" y="400945"/>
                </a:cubicBezTo>
                <a:cubicBezTo>
                  <a:pt x="610002" y="408620"/>
                  <a:pt x="604403" y="417810"/>
                  <a:pt x="595103" y="414210"/>
                </a:cubicBezTo>
                <a:cubicBezTo>
                  <a:pt x="503813" y="378679"/>
                  <a:pt x="400661" y="370815"/>
                  <a:pt x="317437" y="428043"/>
                </a:cubicBezTo>
                <a:cubicBezTo>
                  <a:pt x="315540" y="432591"/>
                  <a:pt x="311269" y="435812"/>
                  <a:pt x="306429" y="434675"/>
                </a:cubicBezTo>
                <a:cubicBezTo>
                  <a:pt x="301590" y="435812"/>
                  <a:pt x="297319" y="432591"/>
                  <a:pt x="295422" y="428043"/>
                </a:cubicBezTo>
                <a:cubicBezTo>
                  <a:pt x="212198" y="370815"/>
                  <a:pt x="109046" y="378679"/>
                  <a:pt x="17756" y="414210"/>
                </a:cubicBezTo>
                <a:cubicBezTo>
                  <a:pt x="8456" y="417810"/>
                  <a:pt x="2857" y="408620"/>
                  <a:pt x="4660" y="400945"/>
                </a:cubicBezTo>
                <a:cubicBezTo>
                  <a:pt x="3996" y="399524"/>
                  <a:pt x="3616" y="397913"/>
                  <a:pt x="3616" y="396113"/>
                </a:cubicBezTo>
                <a:cubicBezTo>
                  <a:pt x="3806" y="289237"/>
                  <a:pt x="7032" y="182456"/>
                  <a:pt x="4850" y="75581"/>
                </a:cubicBezTo>
                <a:cubicBezTo>
                  <a:pt x="4755" y="72833"/>
                  <a:pt x="5514" y="70654"/>
                  <a:pt x="6843" y="68948"/>
                </a:cubicBezTo>
                <a:cubicBezTo>
                  <a:pt x="7602" y="67432"/>
                  <a:pt x="8741" y="66011"/>
                  <a:pt x="10354" y="64779"/>
                </a:cubicBezTo>
                <a:cubicBezTo>
                  <a:pt x="64385" y="24748"/>
                  <a:pt x="132874" y="-3476"/>
                  <a:pt x="197678" y="346"/>
                </a:cubicBezTo>
                <a:close/>
              </a:path>
            </a:pathLst>
          </a:custGeom>
          <a:solidFill>
            <a:srgbClr val="ADADAD"/>
          </a:solidFill>
          <a:ln>
            <a:noFill/>
          </a:ln>
        </p:spPr>
        <p:txBody>
          <a:bodyPr/>
          <a:lstStyle/>
          <a:p>
            <a:endParaRPr lang="zh-CN" altLang="en-US" dirty="0"/>
          </a:p>
        </p:txBody>
      </p:sp>
      <p:sp>
        <p:nvSpPr>
          <p:cNvPr id="63" name="文本框 62"/>
          <p:cNvSpPr txBox="1"/>
          <p:nvPr/>
        </p:nvSpPr>
        <p:spPr>
          <a:xfrm>
            <a:off x="1846695" y="776563"/>
            <a:ext cx="877163" cy="369332"/>
          </a:xfrm>
          <a:prstGeom prst="rect">
            <a:avLst/>
          </a:prstGeom>
          <a:noFill/>
        </p:spPr>
        <p:txBody>
          <a:bodyPr wrap="none" rtlCol="0">
            <a:spAutoFit/>
          </a:bodyPr>
          <a:lstStyle/>
          <a:p>
            <a:pPr algn="ctr"/>
            <a:r>
              <a:rPr lang="zh-CN" altLang="en-US" dirty="0">
                <a:latin typeface="微软雅黑" panose="020B0503020204020204" pitchFamily="34" charset="-122"/>
                <a:ea typeface="微软雅黑" panose="020B0503020204020204" pitchFamily="34" charset="-122"/>
              </a:rPr>
              <a:t>无命题</a:t>
            </a:r>
            <a:endParaRPr lang="zh-CN" altLang="en-US" dirty="0">
              <a:latin typeface="微软雅黑" panose="020B0503020204020204" pitchFamily="34" charset="-122"/>
              <a:ea typeface="微软雅黑" panose="020B0503020204020204" pitchFamily="34" charset="-122"/>
            </a:endParaRPr>
          </a:p>
        </p:txBody>
      </p:sp>
      <p:sp>
        <p:nvSpPr>
          <p:cNvPr id="65" name="文本框 64"/>
          <p:cNvSpPr txBox="1"/>
          <p:nvPr/>
        </p:nvSpPr>
        <p:spPr>
          <a:xfrm>
            <a:off x="4602568" y="3855834"/>
            <a:ext cx="877163" cy="369332"/>
          </a:xfrm>
          <a:prstGeom prst="rect">
            <a:avLst/>
          </a:prstGeom>
          <a:noFill/>
        </p:spPr>
        <p:txBody>
          <a:bodyPr wrap="none" rtlCol="0">
            <a:spAutoFit/>
          </a:bodyPr>
          <a:lstStyle/>
          <a:p>
            <a:pPr algn="ctr"/>
            <a:r>
              <a:rPr lang="zh-CN" altLang="en-US" dirty="0">
                <a:latin typeface="微软雅黑" panose="020B0503020204020204" pitchFamily="34" charset="-122"/>
                <a:ea typeface="微软雅黑" panose="020B0503020204020204" pitchFamily="34" charset="-122"/>
              </a:rPr>
              <a:t>半命题</a:t>
            </a:r>
            <a:endParaRPr lang="zh-CN" altLang="en-US" dirty="0">
              <a:latin typeface="微软雅黑" panose="020B0503020204020204" pitchFamily="34" charset="-122"/>
              <a:ea typeface="微软雅黑" panose="020B0503020204020204" pitchFamily="34" charset="-122"/>
            </a:endParaRPr>
          </a:p>
        </p:txBody>
      </p:sp>
      <p:sp>
        <p:nvSpPr>
          <p:cNvPr id="67" name="文本框 66"/>
          <p:cNvSpPr txBox="1"/>
          <p:nvPr/>
        </p:nvSpPr>
        <p:spPr>
          <a:xfrm>
            <a:off x="6876212" y="1050230"/>
            <a:ext cx="646331" cy="369332"/>
          </a:xfrm>
          <a:prstGeom prst="rect">
            <a:avLst/>
          </a:prstGeom>
          <a:noFill/>
        </p:spPr>
        <p:txBody>
          <a:bodyPr wrap="none" rtlCol="0">
            <a:spAutoFit/>
          </a:bodyPr>
          <a:lstStyle/>
          <a:p>
            <a:pPr algn="ctr"/>
            <a:r>
              <a:rPr lang="zh-CN" altLang="en-US" dirty="0">
                <a:latin typeface="微软雅黑" panose="020B0503020204020204" pitchFamily="34" charset="-122"/>
                <a:ea typeface="微软雅黑" panose="020B0503020204020204" pitchFamily="34" charset="-122"/>
              </a:rPr>
              <a:t>命题</a:t>
            </a:r>
            <a:endParaRPr lang="zh-CN" altLang="en-US" dirty="0">
              <a:latin typeface="微软雅黑" panose="020B0503020204020204" pitchFamily="34" charset="-122"/>
              <a:ea typeface="微软雅黑" panose="020B0503020204020204" pitchFamily="34" charset="-122"/>
            </a:endParaRPr>
          </a:p>
        </p:txBody>
      </p:sp>
      <p:sp>
        <p:nvSpPr>
          <p:cNvPr id="68" name="弧形 67"/>
          <p:cNvSpPr/>
          <p:nvPr/>
        </p:nvSpPr>
        <p:spPr>
          <a:xfrm flipH="1">
            <a:off x="6105781" y="4049933"/>
            <a:ext cx="1645920" cy="1645920"/>
          </a:xfrm>
          <a:prstGeom prst="arc">
            <a:avLst>
              <a:gd name="adj1" fmla="val 16180988"/>
              <a:gd name="adj2" fmla="val 0"/>
            </a:avLst>
          </a:prstGeom>
          <a:ln w="336550">
            <a:solidFill>
              <a:schemeClr val="accent5">
                <a:lumMod val="60000"/>
                <a:lumOff val="40000"/>
              </a:schemeClr>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9" name="notepad_150973"/>
          <p:cNvSpPr>
            <a:spLocks noChangeAspect="1"/>
          </p:cNvSpPr>
          <p:nvPr/>
        </p:nvSpPr>
        <p:spPr bwMode="auto">
          <a:xfrm>
            <a:off x="7588998" y="3170781"/>
            <a:ext cx="353983" cy="365760"/>
          </a:xfrm>
          <a:custGeom>
            <a:avLst/>
            <a:gdLst>
              <a:gd name="connsiteX0" fmla="*/ 345556 w 567414"/>
              <a:gd name="connsiteY0" fmla="*/ 502854 h 586292"/>
              <a:gd name="connsiteX1" fmla="*/ 333400 w 567414"/>
              <a:gd name="connsiteY1" fmla="*/ 547609 h 586292"/>
              <a:gd name="connsiteX2" fmla="*/ 378227 w 567414"/>
              <a:gd name="connsiteY2" fmla="*/ 535472 h 586292"/>
              <a:gd name="connsiteX3" fmla="*/ 71391 w 567414"/>
              <a:gd name="connsiteY3" fmla="*/ 464938 h 586292"/>
              <a:gd name="connsiteX4" fmla="*/ 60759 w 567414"/>
              <a:gd name="connsiteY4" fmla="*/ 475556 h 586292"/>
              <a:gd name="connsiteX5" fmla="*/ 71391 w 567414"/>
              <a:gd name="connsiteY5" fmla="*/ 485416 h 586292"/>
              <a:gd name="connsiteX6" fmla="*/ 202782 w 567414"/>
              <a:gd name="connsiteY6" fmla="*/ 485416 h 586292"/>
              <a:gd name="connsiteX7" fmla="*/ 212655 w 567414"/>
              <a:gd name="connsiteY7" fmla="*/ 475556 h 586292"/>
              <a:gd name="connsiteX8" fmla="*/ 202782 w 567414"/>
              <a:gd name="connsiteY8" fmla="*/ 464938 h 586292"/>
              <a:gd name="connsiteX9" fmla="*/ 71391 w 567414"/>
              <a:gd name="connsiteY9" fmla="*/ 404261 h 586292"/>
              <a:gd name="connsiteX10" fmla="*/ 60759 w 567414"/>
              <a:gd name="connsiteY10" fmla="*/ 414879 h 586292"/>
              <a:gd name="connsiteX11" fmla="*/ 71391 w 567414"/>
              <a:gd name="connsiteY11" fmla="*/ 424739 h 586292"/>
              <a:gd name="connsiteX12" fmla="*/ 263540 w 567414"/>
              <a:gd name="connsiteY12" fmla="*/ 424739 h 586292"/>
              <a:gd name="connsiteX13" fmla="*/ 273413 w 567414"/>
              <a:gd name="connsiteY13" fmla="*/ 414879 h 586292"/>
              <a:gd name="connsiteX14" fmla="*/ 263540 w 567414"/>
              <a:gd name="connsiteY14" fmla="*/ 404261 h 586292"/>
              <a:gd name="connsiteX15" fmla="*/ 458005 w 567414"/>
              <a:gd name="connsiteY15" fmla="*/ 379965 h 586292"/>
              <a:gd name="connsiteX16" fmla="*/ 354674 w 567414"/>
              <a:gd name="connsiteY16" fmla="*/ 483131 h 586292"/>
              <a:gd name="connsiteX17" fmla="*/ 397222 w 567414"/>
              <a:gd name="connsiteY17" fmla="*/ 526369 h 586292"/>
              <a:gd name="connsiteX18" fmla="*/ 501313 w 567414"/>
              <a:gd name="connsiteY18" fmla="*/ 422445 h 586292"/>
              <a:gd name="connsiteX19" fmla="*/ 71391 w 567414"/>
              <a:gd name="connsiteY19" fmla="*/ 343584 h 586292"/>
              <a:gd name="connsiteX20" fmla="*/ 60759 w 567414"/>
              <a:gd name="connsiteY20" fmla="*/ 354202 h 586292"/>
              <a:gd name="connsiteX21" fmla="*/ 71391 w 567414"/>
              <a:gd name="connsiteY21" fmla="*/ 364062 h 586292"/>
              <a:gd name="connsiteX22" fmla="*/ 314425 w 567414"/>
              <a:gd name="connsiteY22" fmla="*/ 364062 h 586292"/>
              <a:gd name="connsiteX23" fmla="*/ 324298 w 567414"/>
              <a:gd name="connsiteY23" fmla="*/ 354202 h 586292"/>
              <a:gd name="connsiteX24" fmla="*/ 314425 w 567414"/>
              <a:gd name="connsiteY24" fmla="*/ 343584 h 586292"/>
              <a:gd name="connsiteX25" fmla="*/ 501313 w 567414"/>
              <a:gd name="connsiteY25" fmla="*/ 336727 h 586292"/>
              <a:gd name="connsiteX26" fmla="*/ 472441 w 567414"/>
              <a:gd name="connsiteY26" fmla="*/ 365552 h 586292"/>
              <a:gd name="connsiteX27" fmla="*/ 515749 w 567414"/>
              <a:gd name="connsiteY27" fmla="*/ 408032 h 586292"/>
              <a:gd name="connsiteX28" fmla="*/ 543861 w 567414"/>
              <a:gd name="connsiteY28" fmla="*/ 379207 h 586292"/>
              <a:gd name="connsiteX29" fmla="*/ 544620 w 567414"/>
              <a:gd name="connsiteY29" fmla="*/ 365552 h 586292"/>
              <a:gd name="connsiteX30" fmla="*/ 515749 w 567414"/>
              <a:gd name="connsiteY30" fmla="*/ 336727 h 586292"/>
              <a:gd name="connsiteX31" fmla="*/ 501313 w 567414"/>
              <a:gd name="connsiteY31" fmla="*/ 336727 h 586292"/>
              <a:gd name="connsiteX32" fmla="*/ 508151 w 567414"/>
              <a:gd name="connsiteY32" fmla="*/ 313780 h 586292"/>
              <a:gd name="connsiteX33" fmla="*/ 529425 w 567414"/>
              <a:gd name="connsiteY33" fmla="*/ 322314 h 586292"/>
              <a:gd name="connsiteX34" fmla="*/ 558297 w 567414"/>
              <a:gd name="connsiteY34" fmla="*/ 351139 h 586292"/>
              <a:gd name="connsiteX35" fmla="*/ 558297 w 567414"/>
              <a:gd name="connsiteY35" fmla="*/ 393619 h 586292"/>
              <a:gd name="connsiteX36" fmla="*/ 402540 w 567414"/>
              <a:gd name="connsiteY36" fmla="*/ 549126 h 586292"/>
              <a:gd name="connsiteX37" fmla="*/ 323523 w 567414"/>
              <a:gd name="connsiteY37" fmla="*/ 571125 h 586292"/>
              <a:gd name="connsiteX38" fmla="*/ 318964 w 567414"/>
              <a:gd name="connsiteY38" fmla="*/ 576435 h 586292"/>
              <a:gd name="connsiteX39" fmla="*/ 311366 w 567414"/>
              <a:gd name="connsiteY39" fmla="*/ 579469 h 586292"/>
              <a:gd name="connsiteX40" fmla="*/ 304528 w 567414"/>
              <a:gd name="connsiteY40" fmla="*/ 576435 h 586292"/>
              <a:gd name="connsiteX41" fmla="*/ 304528 w 567414"/>
              <a:gd name="connsiteY41" fmla="*/ 562022 h 586292"/>
              <a:gd name="connsiteX42" fmla="*/ 309846 w 567414"/>
              <a:gd name="connsiteY42" fmla="*/ 556712 h 586292"/>
              <a:gd name="connsiteX43" fmla="*/ 331120 w 567414"/>
              <a:gd name="connsiteY43" fmla="*/ 477821 h 586292"/>
              <a:gd name="connsiteX44" fmla="*/ 486877 w 567414"/>
              <a:gd name="connsiteY44" fmla="*/ 322314 h 586292"/>
              <a:gd name="connsiteX45" fmla="*/ 508151 w 567414"/>
              <a:gd name="connsiteY45" fmla="*/ 313780 h 586292"/>
              <a:gd name="connsiteX46" fmla="*/ 71391 w 567414"/>
              <a:gd name="connsiteY46" fmla="*/ 282906 h 586292"/>
              <a:gd name="connsiteX47" fmla="*/ 60759 w 567414"/>
              <a:gd name="connsiteY47" fmla="*/ 293525 h 586292"/>
              <a:gd name="connsiteX48" fmla="*/ 71391 w 567414"/>
              <a:gd name="connsiteY48" fmla="*/ 303385 h 586292"/>
              <a:gd name="connsiteX49" fmla="*/ 212655 w 567414"/>
              <a:gd name="connsiteY49" fmla="*/ 303385 h 586292"/>
              <a:gd name="connsiteX50" fmla="*/ 223287 w 567414"/>
              <a:gd name="connsiteY50" fmla="*/ 293525 h 586292"/>
              <a:gd name="connsiteX51" fmla="*/ 212655 w 567414"/>
              <a:gd name="connsiteY51" fmla="*/ 282906 h 586292"/>
              <a:gd name="connsiteX52" fmla="*/ 71391 w 567414"/>
              <a:gd name="connsiteY52" fmla="*/ 222229 h 586292"/>
              <a:gd name="connsiteX53" fmla="*/ 60759 w 567414"/>
              <a:gd name="connsiteY53" fmla="*/ 232848 h 586292"/>
              <a:gd name="connsiteX54" fmla="*/ 71391 w 567414"/>
              <a:gd name="connsiteY54" fmla="*/ 242708 h 586292"/>
              <a:gd name="connsiteX55" fmla="*/ 364551 w 567414"/>
              <a:gd name="connsiteY55" fmla="*/ 242708 h 586292"/>
              <a:gd name="connsiteX56" fmla="*/ 375184 w 567414"/>
              <a:gd name="connsiteY56" fmla="*/ 232848 h 586292"/>
              <a:gd name="connsiteX57" fmla="*/ 364551 w 567414"/>
              <a:gd name="connsiteY57" fmla="*/ 222229 h 586292"/>
              <a:gd name="connsiteX58" fmla="*/ 71391 w 567414"/>
              <a:gd name="connsiteY58" fmla="*/ 161552 h 586292"/>
              <a:gd name="connsiteX59" fmla="*/ 60759 w 567414"/>
              <a:gd name="connsiteY59" fmla="*/ 172171 h 586292"/>
              <a:gd name="connsiteX60" fmla="*/ 71391 w 567414"/>
              <a:gd name="connsiteY60" fmla="*/ 182031 h 586292"/>
              <a:gd name="connsiteX61" fmla="*/ 202782 w 567414"/>
              <a:gd name="connsiteY61" fmla="*/ 182031 h 586292"/>
              <a:gd name="connsiteX62" fmla="*/ 212655 w 567414"/>
              <a:gd name="connsiteY62" fmla="*/ 172171 h 586292"/>
              <a:gd name="connsiteX63" fmla="*/ 202782 w 567414"/>
              <a:gd name="connsiteY63" fmla="*/ 161552 h 586292"/>
              <a:gd name="connsiteX64" fmla="*/ 10633 w 567414"/>
              <a:gd name="connsiteY64" fmla="*/ 60676 h 586292"/>
              <a:gd name="connsiteX65" fmla="*/ 71391 w 567414"/>
              <a:gd name="connsiteY65" fmla="*/ 60676 h 586292"/>
              <a:gd name="connsiteX66" fmla="*/ 81265 w 567414"/>
              <a:gd name="connsiteY66" fmla="*/ 70536 h 586292"/>
              <a:gd name="connsiteX67" fmla="*/ 81265 w 567414"/>
              <a:gd name="connsiteY67" fmla="*/ 121353 h 586292"/>
              <a:gd name="connsiteX68" fmla="*/ 354678 w 567414"/>
              <a:gd name="connsiteY68" fmla="*/ 121353 h 586292"/>
              <a:gd name="connsiteX69" fmla="*/ 354678 w 567414"/>
              <a:gd name="connsiteY69" fmla="*/ 70536 h 586292"/>
              <a:gd name="connsiteX70" fmla="*/ 364551 w 567414"/>
              <a:gd name="connsiteY70" fmla="*/ 60676 h 586292"/>
              <a:gd name="connsiteX71" fmla="*/ 425309 w 567414"/>
              <a:gd name="connsiteY71" fmla="*/ 60676 h 586292"/>
              <a:gd name="connsiteX72" fmla="*/ 435942 w 567414"/>
              <a:gd name="connsiteY72" fmla="*/ 70536 h 586292"/>
              <a:gd name="connsiteX73" fmla="*/ 435942 w 567414"/>
              <a:gd name="connsiteY73" fmla="*/ 330690 h 586292"/>
              <a:gd name="connsiteX74" fmla="*/ 303792 w 567414"/>
              <a:gd name="connsiteY74" fmla="*/ 461904 h 586292"/>
              <a:gd name="connsiteX75" fmla="*/ 269616 w 567414"/>
              <a:gd name="connsiteY75" fmla="*/ 586292 h 586292"/>
              <a:gd name="connsiteX76" fmla="*/ 10633 w 567414"/>
              <a:gd name="connsiteY76" fmla="*/ 586292 h 586292"/>
              <a:gd name="connsiteX77" fmla="*/ 0 w 567414"/>
              <a:gd name="connsiteY77" fmla="*/ 576432 h 586292"/>
              <a:gd name="connsiteX78" fmla="*/ 0 w 567414"/>
              <a:gd name="connsiteY78" fmla="*/ 70536 h 586292"/>
              <a:gd name="connsiteX79" fmla="*/ 10633 w 567414"/>
              <a:gd name="connsiteY79" fmla="*/ 60676 h 586292"/>
              <a:gd name="connsiteX80" fmla="*/ 101769 w 567414"/>
              <a:gd name="connsiteY80" fmla="*/ 30338 h 586292"/>
              <a:gd name="connsiteX81" fmla="*/ 142022 w 567414"/>
              <a:gd name="connsiteY81" fmla="*/ 30338 h 586292"/>
              <a:gd name="connsiteX82" fmla="*/ 151895 w 567414"/>
              <a:gd name="connsiteY82" fmla="*/ 40196 h 586292"/>
              <a:gd name="connsiteX83" fmla="*/ 151895 w 567414"/>
              <a:gd name="connsiteY83" fmla="*/ 91007 h 586292"/>
              <a:gd name="connsiteX84" fmla="*/ 284047 w 567414"/>
              <a:gd name="connsiteY84" fmla="*/ 91007 h 586292"/>
              <a:gd name="connsiteX85" fmla="*/ 284047 w 567414"/>
              <a:gd name="connsiteY85" fmla="*/ 40196 h 586292"/>
              <a:gd name="connsiteX86" fmla="*/ 293920 w 567414"/>
              <a:gd name="connsiteY86" fmla="*/ 30338 h 586292"/>
              <a:gd name="connsiteX87" fmla="*/ 334173 w 567414"/>
              <a:gd name="connsiteY87" fmla="*/ 30338 h 586292"/>
              <a:gd name="connsiteX88" fmla="*/ 344806 w 567414"/>
              <a:gd name="connsiteY88" fmla="*/ 40196 h 586292"/>
              <a:gd name="connsiteX89" fmla="*/ 344806 w 567414"/>
              <a:gd name="connsiteY89" fmla="*/ 100866 h 586292"/>
              <a:gd name="connsiteX90" fmla="*/ 334173 w 567414"/>
              <a:gd name="connsiteY90" fmla="*/ 111483 h 586292"/>
              <a:gd name="connsiteX91" fmla="*/ 101769 w 567414"/>
              <a:gd name="connsiteY91" fmla="*/ 111483 h 586292"/>
              <a:gd name="connsiteX92" fmla="*/ 91136 w 567414"/>
              <a:gd name="connsiteY92" fmla="*/ 100866 h 586292"/>
              <a:gd name="connsiteX93" fmla="*/ 91136 w 567414"/>
              <a:gd name="connsiteY93" fmla="*/ 40196 h 586292"/>
              <a:gd name="connsiteX94" fmla="*/ 101769 w 567414"/>
              <a:gd name="connsiteY94" fmla="*/ 30338 h 586292"/>
              <a:gd name="connsiteX95" fmla="*/ 172406 w 567414"/>
              <a:gd name="connsiteY95" fmla="*/ 0 h 586292"/>
              <a:gd name="connsiteX96" fmla="*/ 263536 w 567414"/>
              <a:gd name="connsiteY96" fmla="*/ 0 h 586292"/>
              <a:gd name="connsiteX97" fmla="*/ 273408 w 567414"/>
              <a:gd name="connsiteY97" fmla="*/ 9858 h 586292"/>
              <a:gd name="connsiteX98" fmla="*/ 273408 w 567414"/>
              <a:gd name="connsiteY98" fmla="*/ 70528 h 586292"/>
              <a:gd name="connsiteX99" fmla="*/ 263536 w 567414"/>
              <a:gd name="connsiteY99" fmla="*/ 81145 h 586292"/>
              <a:gd name="connsiteX100" fmla="*/ 172406 w 567414"/>
              <a:gd name="connsiteY100" fmla="*/ 81145 h 586292"/>
              <a:gd name="connsiteX101" fmla="*/ 162534 w 567414"/>
              <a:gd name="connsiteY101" fmla="*/ 70528 h 586292"/>
              <a:gd name="connsiteX102" fmla="*/ 162534 w 567414"/>
              <a:gd name="connsiteY102" fmla="*/ 9858 h 586292"/>
              <a:gd name="connsiteX103" fmla="*/ 172406 w 567414"/>
              <a:gd name="connsiteY103" fmla="*/ 0 h 58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67414" h="586292">
                <a:moveTo>
                  <a:pt x="345556" y="502854"/>
                </a:moveTo>
                <a:lnTo>
                  <a:pt x="333400" y="547609"/>
                </a:lnTo>
                <a:lnTo>
                  <a:pt x="378227" y="535472"/>
                </a:lnTo>
                <a:close/>
                <a:moveTo>
                  <a:pt x="71391" y="464938"/>
                </a:moveTo>
                <a:cubicBezTo>
                  <a:pt x="65315" y="464938"/>
                  <a:pt x="60759" y="469489"/>
                  <a:pt x="60759" y="475556"/>
                </a:cubicBezTo>
                <a:cubicBezTo>
                  <a:pt x="60759" y="480866"/>
                  <a:pt x="65315" y="485416"/>
                  <a:pt x="71391" y="485416"/>
                </a:cubicBezTo>
                <a:lnTo>
                  <a:pt x="202782" y="485416"/>
                </a:lnTo>
                <a:cubicBezTo>
                  <a:pt x="208098" y="485416"/>
                  <a:pt x="212655" y="480866"/>
                  <a:pt x="212655" y="475556"/>
                </a:cubicBezTo>
                <a:cubicBezTo>
                  <a:pt x="212655" y="469489"/>
                  <a:pt x="208098" y="464938"/>
                  <a:pt x="202782" y="464938"/>
                </a:cubicBezTo>
                <a:close/>
                <a:moveTo>
                  <a:pt x="71391" y="404261"/>
                </a:moveTo>
                <a:cubicBezTo>
                  <a:pt x="65315" y="404261"/>
                  <a:pt x="60759" y="408812"/>
                  <a:pt x="60759" y="414879"/>
                </a:cubicBezTo>
                <a:cubicBezTo>
                  <a:pt x="60759" y="420188"/>
                  <a:pt x="65315" y="424739"/>
                  <a:pt x="71391" y="424739"/>
                </a:cubicBezTo>
                <a:lnTo>
                  <a:pt x="263540" y="424739"/>
                </a:lnTo>
                <a:cubicBezTo>
                  <a:pt x="268856" y="424739"/>
                  <a:pt x="273413" y="420188"/>
                  <a:pt x="273413" y="414879"/>
                </a:cubicBezTo>
                <a:cubicBezTo>
                  <a:pt x="273413" y="408812"/>
                  <a:pt x="268856" y="404261"/>
                  <a:pt x="263540" y="404261"/>
                </a:cubicBezTo>
                <a:close/>
                <a:moveTo>
                  <a:pt x="458005" y="379965"/>
                </a:moveTo>
                <a:lnTo>
                  <a:pt x="354674" y="483131"/>
                </a:lnTo>
                <a:lnTo>
                  <a:pt x="397222" y="526369"/>
                </a:lnTo>
                <a:lnTo>
                  <a:pt x="501313" y="422445"/>
                </a:lnTo>
                <a:close/>
                <a:moveTo>
                  <a:pt x="71391" y="343584"/>
                </a:moveTo>
                <a:cubicBezTo>
                  <a:pt x="65315" y="343584"/>
                  <a:pt x="60759" y="348134"/>
                  <a:pt x="60759" y="354202"/>
                </a:cubicBezTo>
                <a:cubicBezTo>
                  <a:pt x="60759" y="359511"/>
                  <a:pt x="65315" y="364062"/>
                  <a:pt x="71391" y="364062"/>
                </a:cubicBezTo>
                <a:lnTo>
                  <a:pt x="314425" y="364062"/>
                </a:lnTo>
                <a:cubicBezTo>
                  <a:pt x="319742" y="364062"/>
                  <a:pt x="324298" y="359511"/>
                  <a:pt x="324298" y="354202"/>
                </a:cubicBezTo>
                <a:cubicBezTo>
                  <a:pt x="324298" y="348134"/>
                  <a:pt x="319742" y="343584"/>
                  <a:pt x="314425" y="343584"/>
                </a:cubicBezTo>
                <a:close/>
                <a:moveTo>
                  <a:pt x="501313" y="336727"/>
                </a:moveTo>
                <a:lnTo>
                  <a:pt x="472441" y="365552"/>
                </a:lnTo>
                <a:lnTo>
                  <a:pt x="515749" y="408032"/>
                </a:lnTo>
                <a:lnTo>
                  <a:pt x="543861" y="379207"/>
                </a:lnTo>
                <a:cubicBezTo>
                  <a:pt x="548419" y="375414"/>
                  <a:pt x="548419" y="369345"/>
                  <a:pt x="544620" y="365552"/>
                </a:cubicBezTo>
                <a:lnTo>
                  <a:pt x="515749" y="336727"/>
                </a:lnTo>
                <a:cubicBezTo>
                  <a:pt x="511950" y="332934"/>
                  <a:pt x="505111" y="332934"/>
                  <a:pt x="501313" y="336727"/>
                </a:cubicBezTo>
                <a:close/>
                <a:moveTo>
                  <a:pt x="508151" y="313780"/>
                </a:moveTo>
                <a:cubicBezTo>
                  <a:pt x="515938" y="313780"/>
                  <a:pt x="523726" y="316625"/>
                  <a:pt x="529425" y="322314"/>
                </a:cubicBezTo>
                <a:lnTo>
                  <a:pt x="558297" y="351139"/>
                </a:lnTo>
                <a:cubicBezTo>
                  <a:pt x="570453" y="363277"/>
                  <a:pt x="570453" y="382241"/>
                  <a:pt x="558297" y="393619"/>
                </a:cubicBezTo>
                <a:lnTo>
                  <a:pt x="402540" y="549126"/>
                </a:lnTo>
                <a:lnTo>
                  <a:pt x="323523" y="571125"/>
                </a:lnTo>
                <a:lnTo>
                  <a:pt x="318964" y="576435"/>
                </a:lnTo>
                <a:cubicBezTo>
                  <a:pt x="316684" y="577952"/>
                  <a:pt x="313645" y="579469"/>
                  <a:pt x="311366" y="579469"/>
                </a:cubicBezTo>
                <a:cubicBezTo>
                  <a:pt x="309087" y="579469"/>
                  <a:pt x="306047" y="577952"/>
                  <a:pt x="304528" y="576435"/>
                </a:cubicBezTo>
                <a:cubicBezTo>
                  <a:pt x="299969" y="571884"/>
                  <a:pt x="299969" y="565815"/>
                  <a:pt x="304528" y="562022"/>
                </a:cubicBezTo>
                <a:lnTo>
                  <a:pt x="309846" y="556712"/>
                </a:lnTo>
                <a:lnTo>
                  <a:pt x="331120" y="477821"/>
                </a:lnTo>
                <a:lnTo>
                  <a:pt x="486877" y="322314"/>
                </a:lnTo>
                <a:cubicBezTo>
                  <a:pt x="492575" y="316625"/>
                  <a:pt x="500363" y="313780"/>
                  <a:pt x="508151" y="313780"/>
                </a:cubicBezTo>
                <a:close/>
                <a:moveTo>
                  <a:pt x="71391" y="282906"/>
                </a:moveTo>
                <a:cubicBezTo>
                  <a:pt x="65315" y="282906"/>
                  <a:pt x="60759" y="287457"/>
                  <a:pt x="60759" y="293525"/>
                </a:cubicBezTo>
                <a:cubicBezTo>
                  <a:pt x="60759" y="298834"/>
                  <a:pt x="65315" y="303385"/>
                  <a:pt x="71391" y="303385"/>
                </a:cubicBezTo>
                <a:lnTo>
                  <a:pt x="212655" y="303385"/>
                </a:lnTo>
                <a:cubicBezTo>
                  <a:pt x="218731" y="303385"/>
                  <a:pt x="223287" y="298834"/>
                  <a:pt x="223287" y="293525"/>
                </a:cubicBezTo>
                <a:cubicBezTo>
                  <a:pt x="223287" y="287457"/>
                  <a:pt x="218731" y="282906"/>
                  <a:pt x="212655" y="282906"/>
                </a:cubicBezTo>
                <a:close/>
                <a:moveTo>
                  <a:pt x="71391" y="222229"/>
                </a:moveTo>
                <a:cubicBezTo>
                  <a:pt x="65315" y="222229"/>
                  <a:pt x="60759" y="226780"/>
                  <a:pt x="60759" y="232848"/>
                </a:cubicBezTo>
                <a:cubicBezTo>
                  <a:pt x="60759" y="238157"/>
                  <a:pt x="65315" y="242708"/>
                  <a:pt x="71391" y="242708"/>
                </a:cubicBezTo>
                <a:lnTo>
                  <a:pt x="364551" y="242708"/>
                </a:lnTo>
                <a:cubicBezTo>
                  <a:pt x="370627" y="242708"/>
                  <a:pt x="375184" y="238157"/>
                  <a:pt x="375184" y="232848"/>
                </a:cubicBezTo>
                <a:cubicBezTo>
                  <a:pt x="375184" y="226780"/>
                  <a:pt x="370627" y="222229"/>
                  <a:pt x="364551" y="222229"/>
                </a:cubicBezTo>
                <a:close/>
                <a:moveTo>
                  <a:pt x="71391" y="161552"/>
                </a:moveTo>
                <a:cubicBezTo>
                  <a:pt x="65315" y="161552"/>
                  <a:pt x="60759" y="166103"/>
                  <a:pt x="60759" y="172171"/>
                </a:cubicBezTo>
                <a:cubicBezTo>
                  <a:pt x="60759" y="177480"/>
                  <a:pt x="65315" y="182031"/>
                  <a:pt x="71391" y="182031"/>
                </a:cubicBezTo>
                <a:lnTo>
                  <a:pt x="202782" y="182031"/>
                </a:lnTo>
                <a:cubicBezTo>
                  <a:pt x="208098" y="182031"/>
                  <a:pt x="212655" y="177480"/>
                  <a:pt x="212655" y="172171"/>
                </a:cubicBezTo>
                <a:cubicBezTo>
                  <a:pt x="212655" y="166103"/>
                  <a:pt x="208098" y="161552"/>
                  <a:pt x="202782" y="161552"/>
                </a:cubicBezTo>
                <a:close/>
                <a:moveTo>
                  <a:pt x="10633" y="60676"/>
                </a:moveTo>
                <a:lnTo>
                  <a:pt x="71391" y="60676"/>
                </a:lnTo>
                <a:cubicBezTo>
                  <a:pt x="76708" y="60676"/>
                  <a:pt x="81265" y="65227"/>
                  <a:pt x="81265" y="70536"/>
                </a:cubicBezTo>
                <a:lnTo>
                  <a:pt x="81265" y="121353"/>
                </a:lnTo>
                <a:lnTo>
                  <a:pt x="354678" y="121353"/>
                </a:lnTo>
                <a:lnTo>
                  <a:pt x="354678" y="70536"/>
                </a:lnTo>
                <a:cubicBezTo>
                  <a:pt x="354678" y="65227"/>
                  <a:pt x="359235" y="60676"/>
                  <a:pt x="364551" y="60676"/>
                </a:cubicBezTo>
                <a:lnTo>
                  <a:pt x="425309" y="60676"/>
                </a:lnTo>
                <a:cubicBezTo>
                  <a:pt x="431385" y="60676"/>
                  <a:pt x="435942" y="65227"/>
                  <a:pt x="435942" y="70536"/>
                </a:cubicBezTo>
                <a:lnTo>
                  <a:pt x="435942" y="330690"/>
                </a:lnTo>
                <a:lnTo>
                  <a:pt x="303792" y="461904"/>
                </a:lnTo>
                <a:lnTo>
                  <a:pt x="269616" y="586292"/>
                </a:lnTo>
                <a:lnTo>
                  <a:pt x="10633" y="586292"/>
                </a:lnTo>
                <a:cubicBezTo>
                  <a:pt x="4557" y="586292"/>
                  <a:pt x="0" y="581741"/>
                  <a:pt x="0" y="576432"/>
                </a:cubicBezTo>
                <a:lnTo>
                  <a:pt x="0" y="70536"/>
                </a:lnTo>
                <a:cubicBezTo>
                  <a:pt x="0" y="65227"/>
                  <a:pt x="4557" y="60676"/>
                  <a:pt x="10633" y="60676"/>
                </a:cubicBezTo>
                <a:close/>
                <a:moveTo>
                  <a:pt x="101769" y="30338"/>
                </a:moveTo>
                <a:lnTo>
                  <a:pt x="142022" y="30338"/>
                </a:lnTo>
                <a:cubicBezTo>
                  <a:pt x="147338" y="30338"/>
                  <a:pt x="151895" y="34888"/>
                  <a:pt x="151895" y="40196"/>
                </a:cubicBezTo>
                <a:lnTo>
                  <a:pt x="151895" y="91007"/>
                </a:lnTo>
                <a:lnTo>
                  <a:pt x="284047" y="91007"/>
                </a:lnTo>
                <a:lnTo>
                  <a:pt x="284047" y="40196"/>
                </a:lnTo>
                <a:cubicBezTo>
                  <a:pt x="284047" y="34888"/>
                  <a:pt x="288604" y="30338"/>
                  <a:pt x="293920" y="30338"/>
                </a:cubicBezTo>
                <a:lnTo>
                  <a:pt x="334173" y="30338"/>
                </a:lnTo>
                <a:cubicBezTo>
                  <a:pt x="340249" y="30338"/>
                  <a:pt x="344806" y="34888"/>
                  <a:pt x="344806" y="40196"/>
                </a:cubicBezTo>
                <a:lnTo>
                  <a:pt x="344806" y="100866"/>
                </a:lnTo>
                <a:cubicBezTo>
                  <a:pt x="344806" y="106933"/>
                  <a:pt x="340249" y="111483"/>
                  <a:pt x="334173" y="111483"/>
                </a:cubicBezTo>
                <a:lnTo>
                  <a:pt x="101769" y="111483"/>
                </a:lnTo>
                <a:cubicBezTo>
                  <a:pt x="95693" y="111483"/>
                  <a:pt x="91136" y="106933"/>
                  <a:pt x="91136" y="100866"/>
                </a:cubicBezTo>
                <a:lnTo>
                  <a:pt x="91136" y="40196"/>
                </a:lnTo>
                <a:cubicBezTo>
                  <a:pt x="91136" y="34888"/>
                  <a:pt x="95693" y="30338"/>
                  <a:pt x="101769" y="30338"/>
                </a:cubicBezTo>
                <a:close/>
                <a:moveTo>
                  <a:pt x="172406" y="0"/>
                </a:moveTo>
                <a:lnTo>
                  <a:pt x="263536" y="0"/>
                </a:lnTo>
                <a:cubicBezTo>
                  <a:pt x="268852" y="0"/>
                  <a:pt x="273408" y="4550"/>
                  <a:pt x="273408" y="9858"/>
                </a:cubicBezTo>
                <a:lnTo>
                  <a:pt x="273408" y="70528"/>
                </a:lnTo>
                <a:cubicBezTo>
                  <a:pt x="273408" y="76595"/>
                  <a:pt x="268852" y="81145"/>
                  <a:pt x="263536" y="81145"/>
                </a:cubicBezTo>
                <a:lnTo>
                  <a:pt x="172406" y="81145"/>
                </a:lnTo>
                <a:cubicBezTo>
                  <a:pt x="167091" y="81145"/>
                  <a:pt x="162534" y="76595"/>
                  <a:pt x="162534" y="70528"/>
                </a:cubicBezTo>
                <a:lnTo>
                  <a:pt x="162534" y="9858"/>
                </a:lnTo>
                <a:cubicBezTo>
                  <a:pt x="162534" y="4550"/>
                  <a:pt x="167091" y="0"/>
                  <a:pt x="172406" y="0"/>
                </a:cubicBezTo>
                <a:close/>
              </a:path>
            </a:pathLst>
          </a:custGeom>
          <a:solidFill>
            <a:srgbClr val="ADADAD"/>
          </a:solidFill>
          <a:ln>
            <a:noFill/>
          </a:ln>
        </p:spPr>
      </p:sp>
      <p:sp>
        <p:nvSpPr>
          <p:cNvPr id="70" name="文本框 69"/>
          <p:cNvSpPr txBox="1"/>
          <p:nvPr/>
        </p:nvSpPr>
        <p:spPr>
          <a:xfrm>
            <a:off x="7200934" y="2840485"/>
            <a:ext cx="1005403" cy="338554"/>
          </a:xfrm>
          <a:prstGeom prst="rect">
            <a:avLst/>
          </a:prstGeom>
          <a:noFill/>
        </p:spPr>
        <p:txBody>
          <a:bodyPr wrap="none" rtlCol="0">
            <a:spAutoFit/>
          </a:bodyPr>
          <a:lstStyle>
            <a:defPPr>
              <a:defRPr lang="en-US"/>
            </a:defPPr>
            <a:lvl1pPr algn="ctr">
              <a:defRPr sz="1600" b="1">
                <a:latin typeface="微软雅黑" panose="020B0503020204020204" pitchFamily="34" charset="-122"/>
                <a:ea typeface="微软雅黑" panose="020B0503020204020204" pitchFamily="34" charset="-122"/>
              </a:defRPr>
            </a:lvl1pPr>
          </a:lstStyle>
          <a:p>
            <a:r>
              <a:rPr lang="zh-CN" altLang="en-US" dirty="0">
                <a:solidFill>
                  <a:schemeClr val="accent5"/>
                </a:solidFill>
              </a:rPr>
              <a:t>课题调研</a:t>
            </a:r>
            <a:endParaRPr lang="zh-CN" altLang="en-US" dirty="0">
              <a:solidFill>
                <a:schemeClr val="accent5"/>
              </a:solidFill>
            </a:endParaRPr>
          </a:p>
        </p:txBody>
      </p:sp>
      <p:sp>
        <p:nvSpPr>
          <p:cNvPr id="74" name="箭头: 虚尾 73"/>
          <p:cNvSpPr/>
          <p:nvPr/>
        </p:nvSpPr>
        <p:spPr>
          <a:xfrm rot="5400000">
            <a:off x="5578373" y="5028326"/>
            <a:ext cx="1054814" cy="812593"/>
          </a:xfrm>
          <a:prstGeom prst="stripedRightArrow">
            <a:avLst>
              <a:gd name="adj1" fmla="val 42996"/>
              <a:gd name="adj2" fmla="val 76068"/>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0" name="箭头: V 形 59"/>
          <p:cNvSpPr/>
          <p:nvPr/>
        </p:nvSpPr>
        <p:spPr>
          <a:xfrm rot="21175058" flipH="1">
            <a:off x="6753668" y="3883807"/>
            <a:ext cx="338328" cy="338328"/>
          </a:xfrm>
          <a:prstGeom prst="chevron">
            <a:avLst>
              <a:gd name="adj" fmla="val 41554"/>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nvGrpSpPr>
          <p:cNvPr id="76" name="组合 75"/>
          <p:cNvGrpSpPr/>
          <p:nvPr/>
        </p:nvGrpSpPr>
        <p:grpSpPr>
          <a:xfrm>
            <a:off x="3435574" y="3425338"/>
            <a:ext cx="1097280" cy="1097280"/>
            <a:chOff x="1158597" y="1077542"/>
            <a:chExt cx="1097280" cy="1097280"/>
          </a:xfrm>
        </p:grpSpPr>
        <p:sp>
          <p:nvSpPr>
            <p:cNvPr id="77" name="bald-male-head-side-view-with-letters-inside_40439"/>
            <p:cNvSpPr>
              <a:spLocks noChangeAspect="1"/>
            </p:cNvSpPr>
            <p:nvPr/>
          </p:nvSpPr>
          <p:spPr bwMode="auto">
            <a:xfrm>
              <a:off x="1497686" y="1413413"/>
              <a:ext cx="394598" cy="449595"/>
            </a:xfrm>
            <a:custGeom>
              <a:avLst/>
              <a:gdLst>
                <a:gd name="connsiteX0" fmla="*/ 466933 w 531195"/>
                <a:gd name="connsiteY0" fmla="*/ 272302 h 605230"/>
                <a:gd name="connsiteX1" fmla="*/ 468804 w 531195"/>
                <a:gd name="connsiteY1" fmla="*/ 272727 h 605230"/>
                <a:gd name="connsiteX2" fmla="*/ 470336 w 531195"/>
                <a:gd name="connsiteY2" fmla="*/ 274343 h 605230"/>
                <a:gd name="connsiteX3" fmla="*/ 470931 w 531195"/>
                <a:gd name="connsiteY3" fmla="*/ 276553 h 605230"/>
                <a:gd name="connsiteX4" fmla="*/ 470250 w 531195"/>
                <a:gd name="connsiteY4" fmla="*/ 278424 h 605230"/>
                <a:gd name="connsiteX5" fmla="*/ 468804 w 531195"/>
                <a:gd name="connsiteY5" fmla="*/ 279954 h 605230"/>
                <a:gd name="connsiteX6" fmla="*/ 466933 w 531195"/>
                <a:gd name="connsiteY6" fmla="*/ 281230 h 605230"/>
                <a:gd name="connsiteX7" fmla="*/ 464807 w 531195"/>
                <a:gd name="connsiteY7" fmla="*/ 282250 h 605230"/>
                <a:gd name="connsiteX8" fmla="*/ 462680 w 531195"/>
                <a:gd name="connsiteY8" fmla="*/ 282675 h 605230"/>
                <a:gd name="connsiteX9" fmla="*/ 460724 w 531195"/>
                <a:gd name="connsiteY9" fmla="*/ 282250 h 605230"/>
                <a:gd name="connsiteX10" fmla="*/ 459192 w 531195"/>
                <a:gd name="connsiteY10" fmla="*/ 280550 h 605230"/>
                <a:gd name="connsiteX11" fmla="*/ 458682 w 531195"/>
                <a:gd name="connsiteY11" fmla="*/ 278424 h 605230"/>
                <a:gd name="connsiteX12" fmla="*/ 459277 w 531195"/>
                <a:gd name="connsiteY12" fmla="*/ 276553 h 605230"/>
                <a:gd name="connsiteX13" fmla="*/ 460809 w 531195"/>
                <a:gd name="connsiteY13" fmla="*/ 274938 h 605230"/>
                <a:gd name="connsiteX14" fmla="*/ 462680 w 531195"/>
                <a:gd name="connsiteY14" fmla="*/ 273663 h 605230"/>
                <a:gd name="connsiteX15" fmla="*/ 464807 w 531195"/>
                <a:gd name="connsiteY15" fmla="*/ 272727 h 605230"/>
                <a:gd name="connsiteX16" fmla="*/ 466933 w 531195"/>
                <a:gd name="connsiteY16" fmla="*/ 272302 h 605230"/>
                <a:gd name="connsiteX17" fmla="*/ 467035 w 531195"/>
                <a:gd name="connsiteY17" fmla="*/ 262652 h 605230"/>
                <a:gd name="connsiteX18" fmla="*/ 462365 w 531195"/>
                <a:gd name="connsiteY18" fmla="*/ 263245 h 605230"/>
                <a:gd name="connsiteX19" fmla="*/ 458035 w 531195"/>
                <a:gd name="connsiteY19" fmla="*/ 265025 h 605230"/>
                <a:gd name="connsiteX20" fmla="*/ 454129 w 531195"/>
                <a:gd name="connsiteY20" fmla="*/ 267992 h 605230"/>
                <a:gd name="connsiteX21" fmla="*/ 451242 w 531195"/>
                <a:gd name="connsiteY21" fmla="*/ 271892 h 605230"/>
                <a:gd name="connsiteX22" fmla="*/ 450138 w 531195"/>
                <a:gd name="connsiteY22" fmla="*/ 276385 h 605230"/>
                <a:gd name="connsiteX23" fmla="*/ 451411 w 531195"/>
                <a:gd name="connsiteY23" fmla="*/ 281133 h 605230"/>
                <a:gd name="connsiteX24" fmla="*/ 453110 w 531195"/>
                <a:gd name="connsiteY24" fmla="*/ 283676 h 605230"/>
                <a:gd name="connsiteX25" fmla="*/ 454893 w 531195"/>
                <a:gd name="connsiteY25" fmla="*/ 285032 h 605230"/>
                <a:gd name="connsiteX26" fmla="*/ 456506 w 531195"/>
                <a:gd name="connsiteY26" fmla="*/ 285711 h 605230"/>
                <a:gd name="connsiteX27" fmla="*/ 458035 w 531195"/>
                <a:gd name="connsiteY27" fmla="*/ 286050 h 605230"/>
                <a:gd name="connsiteX28" fmla="*/ 458119 w 531195"/>
                <a:gd name="connsiteY28" fmla="*/ 286134 h 605230"/>
                <a:gd name="connsiteX29" fmla="*/ 455657 w 531195"/>
                <a:gd name="connsiteY29" fmla="*/ 287491 h 605230"/>
                <a:gd name="connsiteX30" fmla="*/ 460242 w 531195"/>
                <a:gd name="connsiteY30" fmla="*/ 295799 h 605230"/>
                <a:gd name="connsiteX31" fmla="*/ 491235 w 531195"/>
                <a:gd name="connsiteY31" fmla="*/ 278589 h 605230"/>
                <a:gd name="connsiteX32" fmla="*/ 486480 w 531195"/>
                <a:gd name="connsiteY32" fmla="*/ 270027 h 605230"/>
                <a:gd name="connsiteX33" fmla="*/ 475526 w 531195"/>
                <a:gd name="connsiteY33" fmla="*/ 276046 h 605230"/>
                <a:gd name="connsiteX34" fmla="*/ 475442 w 531195"/>
                <a:gd name="connsiteY34" fmla="*/ 275961 h 605230"/>
                <a:gd name="connsiteX35" fmla="*/ 476291 w 531195"/>
                <a:gd name="connsiteY35" fmla="*/ 272147 h 605230"/>
                <a:gd name="connsiteX36" fmla="*/ 475102 w 531195"/>
                <a:gd name="connsiteY36" fmla="*/ 268162 h 605230"/>
                <a:gd name="connsiteX37" fmla="*/ 471451 w 531195"/>
                <a:gd name="connsiteY37" fmla="*/ 264093 h 605230"/>
                <a:gd name="connsiteX38" fmla="*/ 467035 w 531195"/>
                <a:gd name="connsiteY38" fmla="*/ 262652 h 605230"/>
                <a:gd name="connsiteX39" fmla="*/ 451242 w 531195"/>
                <a:gd name="connsiteY39" fmla="*/ 227554 h 605230"/>
                <a:gd name="connsiteX40" fmla="*/ 443939 w 531195"/>
                <a:gd name="connsiteY40" fmla="*/ 230098 h 605230"/>
                <a:gd name="connsiteX41" fmla="*/ 438165 w 531195"/>
                <a:gd name="connsiteY41" fmla="*/ 234676 h 605230"/>
                <a:gd name="connsiteX42" fmla="*/ 434684 w 531195"/>
                <a:gd name="connsiteY42" fmla="*/ 240610 h 605230"/>
                <a:gd name="connsiteX43" fmla="*/ 434004 w 531195"/>
                <a:gd name="connsiteY43" fmla="*/ 247392 h 605230"/>
                <a:gd name="connsiteX44" fmla="*/ 436467 w 531195"/>
                <a:gd name="connsiteY44" fmla="*/ 254767 h 605230"/>
                <a:gd name="connsiteX45" fmla="*/ 440967 w 531195"/>
                <a:gd name="connsiteY45" fmla="*/ 260193 h 605230"/>
                <a:gd name="connsiteX46" fmla="*/ 446487 w 531195"/>
                <a:gd name="connsiteY46" fmla="*/ 262991 h 605230"/>
                <a:gd name="connsiteX47" fmla="*/ 452091 w 531195"/>
                <a:gd name="connsiteY47" fmla="*/ 263415 h 605230"/>
                <a:gd name="connsiteX48" fmla="*/ 457270 w 531195"/>
                <a:gd name="connsiteY48" fmla="*/ 261804 h 605230"/>
                <a:gd name="connsiteX49" fmla="*/ 452091 w 531195"/>
                <a:gd name="connsiteY49" fmla="*/ 252394 h 605230"/>
                <a:gd name="connsiteX50" fmla="*/ 449713 w 531195"/>
                <a:gd name="connsiteY50" fmla="*/ 252987 h 605230"/>
                <a:gd name="connsiteX51" fmla="*/ 447505 w 531195"/>
                <a:gd name="connsiteY51" fmla="*/ 252902 h 605230"/>
                <a:gd name="connsiteX52" fmla="*/ 445637 w 531195"/>
                <a:gd name="connsiteY52" fmla="*/ 252055 h 605230"/>
                <a:gd name="connsiteX53" fmla="*/ 444109 w 531195"/>
                <a:gd name="connsiteY53" fmla="*/ 250274 h 605230"/>
                <a:gd name="connsiteX54" fmla="*/ 443260 w 531195"/>
                <a:gd name="connsiteY54" fmla="*/ 247053 h 605230"/>
                <a:gd name="connsiteX55" fmla="*/ 444194 w 531195"/>
                <a:gd name="connsiteY55" fmla="*/ 244171 h 605230"/>
                <a:gd name="connsiteX56" fmla="*/ 446402 w 531195"/>
                <a:gd name="connsiteY56" fmla="*/ 241627 h 605230"/>
                <a:gd name="connsiteX57" fmla="*/ 449289 w 531195"/>
                <a:gd name="connsiteY57" fmla="*/ 239593 h 605230"/>
                <a:gd name="connsiteX58" fmla="*/ 452600 w 531195"/>
                <a:gd name="connsiteY58" fmla="*/ 238236 h 605230"/>
                <a:gd name="connsiteX59" fmla="*/ 455827 w 531195"/>
                <a:gd name="connsiteY59" fmla="*/ 237643 h 605230"/>
                <a:gd name="connsiteX60" fmla="*/ 458799 w 531195"/>
                <a:gd name="connsiteY60" fmla="*/ 238406 h 605230"/>
                <a:gd name="connsiteX61" fmla="*/ 461091 w 531195"/>
                <a:gd name="connsiteY61" fmla="*/ 240779 h 605230"/>
                <a:gd name="connsiteX62" fmla="*/ 461856 w 531195"/>
                <a:gd name="connsiteY62" fmla="*/ 243492 h 605230"/>
                <a:gd name="connsiteX63" fmla="*/ 461431 w 531195"/>
                <a:gd name="connsiteY63" fmla="*/ 245781 h 605230"/>
                <a:gd name="connsiteX64" fmla="*/ 460327 w 531195"/>
                <a:gd name="connsiteY64" fmla="*/ 247392 h 605230"/>
                <a:gd name="connsiteX65" fmla="*/ 459308 w 531195"/>
                <a:gd name="connsiteY65" fmla="*/ 248325 h 605230"/>
                <a:gd name="connsiteX66" fmla="*/ 464488 w 531195"/>
                <a:gd name="connsiteY66" fmla="*/ 257565 h 605230"/>
                <a:gd name="connsiteX67" fmla="*/ 471196 w 531195"/>
                <a:gd name="connsiteY67" fmla="*/ 248494 h 605230"/>
                <a:gd name="connsiteX68" fmla="*/ 468988 w 531195"/>
                <a:gd name="connsiteY68" fmla="*/ 236795 h 605230"/>
                <a:gd name="connsiteX69" fmla="*/ 464148 w 531195"/>
                <a:gd name="connsiteY69" fmla="*/ 230946 h 605230"/>
                <a:gd name="connsiteX70" fmla="*/ 458119 w 531195"/>
                <a:gd name="connsiteY70" fmla="*/ 227809 h 605230"/>
                <a:gd name="connsiteX71" fmla="*/ 451242 w 531195"/>
                <a:gd name="connsiteY71" fmla="*/ 227554 h 605230"/>
                <a:gd name="connsiteX72" fmla="*/ 389086 w 531195"/>
                <a:gd name="connsiteY72" fmla="*/ 211447 h 605230"/>
                <a:gd name="connsiteX73" fmla="*/ 375585 w 531195"/>
                <a:gd name="connsiteY73" fmla="*/ 254513 h 605230"/>
                <a:gd name="connsiteX74" fmla="*/ 387557 w 531195"/>
                <a:gd name="connsiteY74" fmla="*/ 258243 h 605230"/>
                <a:gd name="connsiteX75" fmla="*/ 392737 w 531195"/>
                <a:gd name="connsiteY75" fmla="*/ 241712 h 605230"/>
                <a:gd name="connsiteX76" fmla="*/ 394181 w 531195"/>
                <a:gd name="connsiteY76" fmla="*/ 238830 h 605230"/>
                <a:gd name="connsiteX77" fmla="*/ 395879 w 531195"/>
                <a:gd name="connsiteY77" fmla="*/ 237304 h 605230"/>
                <a:gd name="connsiteX78" fmla="*/ 397662 w 531195"/>
                <a:gd name="connsiteY78" fmla="*/ 236880 h 605230"/>
                <a:gd name="connsiteX79" fmla="*/ 399360 w 531195"/>
                <a:gd name="connsiteY79" fmla="*/ 237134 h 605230"/>
                <a:gd name="connsiteX80" fmla="*/ 401313 w 531195"/>
                <a:gd name="connsiteY80" fmla="*/ 238236 h 605230"/>
                <a:gd name="connsiteX81" fmla="*/ 402162 w 531195"/>
                <a:gd name="connsiteY81" fmla="*/ 239932 h 605230"/>
                <a:gd name="connsiteX82" fmla="*/ 402077 w 531195"/>
                <a:gd name="connsiteY82" fmla="*/ 242051 h 605230"/>
                <a:gd name="connsiteX83" fmla="*/ 401398 w 531195"/>
                <a:gd name="connsiteY83" fmla="*/ 244510 h 605230"/>
                <a:gd name="connsiteX84" fmla="*/ 396303 w 531195"/>
                <a:gd name="connsiteY84" fmla="*/ 260956 h 605230"/>
                <a:gd name="connsiteX85" fmla="*/ 408276 w 531195"/>
                <a:gd name="connsiteY85" fmla="*/ 264686 h 605230"/>
                <a:gd name="connsiteX86" fmla="*/ 414984 w 531195"/>
                <a:gd name="connsiteY86" fmla="*/ 243238 h 605230"/>
                <a:gd name="connsiteX87" fmla="*/ 415578 w 531195"/>
                <a:gd name="connsiteY87" fmla="*/ 238236 h 605230"/>
                <a:gd name="connsiteX88" fmla="*/ 414220 w 531195"/>
                <a:gd name="connsiteY88" fmla="*/ 234167 h 605230"/>
                <a:gd name="connsiteX89" fmla="*/ 411333 w 531195"/>
                <a:gd name="connsiteY89" fmla="*/ 231200 h 605230"/>
                <a:gd name="connsiteX90" fmla="*/ 407512 w 531195"/>
                <a:gd name="connsiteY90" fmla="*/ 229250 h 605230"/>
                <a:gd name="connsiteX91" fmla="*/ 401058 w 531195"/>
                <a:gd name="connsiteY91" fmla="*/ 228487 h 605230"/>
                <a:gd name="connsiteX92" fmla="*/ 396388 w 531195"/>
                <a:gd name="connsiteY92" fmla="*/ 230352 h 605230"/>
                <a:gd name="connsiteX93" fmla="*/ 396303 w 531195"/>
                <a:gd name="connsiteY93" fmla="*/ 230267 h 605230"/>
                <a:gd name="connsiteX94" fmla="*/ 401058 w 531195"/>
                <a:gd name="connsiteY94" fmla="*/ 215177 h 605230"/>
                <a:gd name="connsiteX95" fmla="*/ 464393 w 531195"/>
                <a:gd name="connsiteY95" fmla="*/ 183460 h 605230"/>
                <a:gd name="connsiteX96" fmla="*/ 475103 w 531195"/>
                <a:gd name="connsiteY96" fmla="*/ 186167 h 605230"/>
                <a:gd name="connsiteX97" fmla="*/ 479778 w 531195"/>
                <a:gd name="connsiteY97" fmla="*/ 192596 h 605230"/>
                <a:gd name="connsiteX98" fmla="*/ 478588 w 531195"/>
                <a:gd name="connsiteY98" fmla="*/ 195134 h 605230"/>
                <a:gd name="connsiteX99" fmla="*/ 476718 w 531195"/>
                <a:gd name="connsiteY99" fmla="*/ 196318 h 605230"/>
                <a:gd name="connsiteX100" fmla="*/ 474338 w 531195"/>
                <a:gd name="connsiteY100" fmla="*/ 196572 h 605230"/>
                <a:gd name="connsiteX101" fmla="*/ 471788 w 531195"/>
                <a:gd name="connsiteY101" fmla="*/ 196233 h 605230"/>
                <a:gd name="connsiteX102" fmla="*/ 461843 w 531195"/>
                <a:gd name="connsiteY102" fmla="*/ 193695 h 605230"/>
                <a:gd name="connsiteX103" fmla="*/ 248811 w 531195"/>
                <a:gd name="connsiteY103" fmla="*/ 174400 h 605230"/>
                <a:gd name="connsiteX104" fmla="*/ 232593 w 531195"/>
                <a:gd name="connsiteY104" fmla="*/ 184404 h 605230"/>
                <a:gd name="connsiteX105" fmla="*/ 229451 w 531195"/>
                <a:gd name="connsiteY105" fmla="*/ 187286 h 605230"/>
                <a:gd name="connsiteX106" fmla="*/ 228092 w 531195"/>
                <a:gd name="connsiteY106" fmla="*/ 190592 h 605230"/>
                <a:gd name="connsiteX107" fmla="*/ 228177 w 531195"/>
                <a:gd name="connsiteY107" fmla="*/ 194068 h 605230"/>
                <a:gd name="connsiteX108" fmla="*/ 229536 w 531195"/>
                <a:gd name="connsiteY108" fmla="*/ 197459 h 605230"/>
                <a:gd name="connsiteX109" fmla="*/ 233272 w 531195"/>
                <a:gd name="connsiteY109" fmla="*/ 201528 h 605230"/>
                <a:gd name="connsiteX110" fmla="*/ 237263 w 531195"/>
                <a:gd name="connsiteY110" fmla="*/ 202885 h 605230"/>
                <a:gd name="connsiteX111" fmla="*/ 237348 w 531195"/>
                <a:gd name="connsiteY111" fmla="*/ 202970 h 605230"/>
                <a:gd name="connsiteX112" fmla="*/ 225885 w 531195"/>
                <a:gd name="connsiteY112" fmla="*/ 210091 h 605230"/>
                <a:gd name="connsiteX113" fmla="*/ 231489 w 531195"/>
                <a:gd name="connsiteY113" fmla="*/ 219077 h 605230"/>
                <a:gd name="connsiteX114" fmla="*/ 264010 w 531195"/>
                <a:gd name="connsiteY114" fmla="*/ 198985 h 605230"/>
                <a:gd name="connsiteX115" fmla="*/ 258491 w 531195"/>
                <a:gd name="connsiteY115" fmla="*/ 189999 h 605230"/>
                <a:gd name="connsiteX116" fmla="*/ 245924 w 531195"/>
                <a:gd name="connsiteY116" fmla="*/ 197713 h 605230"/>
                <a:gd name="connsiteX117" fmla="*/ 243461 w 531195"/>
                <a:gd name="connsiteY117" fmla="*/ 198731 h 605230"/>
                <a:gd name="connsiteX118" fmla="*/ 241508 w 531195"/>
                <a:gd name="connsiteY118" fmla="*/ 198731 h 605230"/>
                <a:gd name="connsiteX119" fmla="*/ 240065 w 531195"/>
                <a:gd name="connsiteY119" fmla="*/ 198053 h 605230"/>
                <a:gd name="connsiteX120" fmla="*/ 239131 w 531195"/>
                <a:gd name="connsiteY120" fmla="*/ 196866 h 605230"/>
                <a:gd name="connsiteX121" fmla="*/ 238537 w 531195"/>
                <a:gd name="connsiteY121" fmla="*/ 195085 h 605230"/>
                <a:gd name="connsiteX122" fmla="*/ 238961 w 531195"/>
                <a:gd name="connsiteY122" fmla="*/ 193644 h 605230"/>
                <a:gd name="connsiteX123" fmla="*/ 240150 w 531195"/>
                <a:gd name="connsiteY123" fmla="*/ 192288 h 605230"/>
                <a:gd name="connsiteX124" fmla="*/ 242018 w 531195"/>
                <a:gd name="connsiteY124" fmla="*/ 191101 h 605230"/>
                <a:gd name="connsiteX125" fmla="*/ 254415 w 531195"/>
                <a:gd name="connsiteY125" fmla="*/ 183386 h 605230"/>
                <a:gd name="connsiteX126" fmla="*/ 313543 w 531195"/>
                <a:gd name="connsiteY126" fmla="*/ 173440 h 605230"/>
                <a:gd name="connsiteX127" fmla="*/ 313713 w 531195"/>
                <a:gd name="connsiteY127" fmla="*/ 173440 h 605230"/>
                <a:gd name="connsiteX128" fmla="*/ 321277 w 531195"/>
                <a:gd name="connsiteY128" fmla="*/ 199126 h 605230"/>
                <a:gd name="connsiteX129" fmla="*/ 305470 w 531195"/>
                <a:gd name="connsiteY129" fmla="*/ 199126 h 605230"/>
                <a:gd name="connsiteX130" fmla="*/ 401933 w 531195"/>
                <a:gd name="connsiteY130" fmla="*/ 172029 h 605230"/>
                <a:gd name="connsiteX131" fmla="*/ 401933 w 531195"/>
                <a:gd name="connsiteY131" fmla="*/ 175834 h 605230"/>
                <a:gd name="connsiteX132" fmla="*/ 399893 w 531195"/>
                <a:gd name="connsiteY132" fmla="*/ 180654 h 605230"/>
                <a:gd name="connsiteX133" fmla="*/ 395304 w 531195"/>
                <a:gd name="connsiteY133" fmla="*/ 182261 h 605230"/>
                <a:gd name="connsiteX134" fmla="*/ 391735 w 531195"/>
                <a:gd name="connsiteY134" fmla="*/ 181077 h 605230"/>
                <a:gd name="connsiteX135" fmla="*/ 390290 w 531195"/>
                <a:gd name="connsiteY135" fmla="*/ 178456 h 605230"/>
                <a:gd name="connsiteX136" fmla="*/ 391650 w 531195"/>
                <a:gd name="connsiteY136" fmla="*/ 175496 h 605230"/>
                <a:gd name="connsiteX137" fmla="*/ 395644 w 531195"/>
                <a:gd name="connsiteY137" fmla="*/ 173974 h 605230"/>
                <a:gd name="connsiteX138" fmla="*/ 398874 w 531195"/>
                <a:gd name="connsiteY138" fmla="*/ 173128 h 605230"/>
                <a:gd name="connsiteX139" fmla="*/ 401933 w 531195"/>
                <a:gd name="connsiteY139" fmla="*/ 172029 h 605230"/>
                <a:gd name="connsiteX140" fmla="*/ 469033 w 531195"/>
                <a:gd name="connsiteY140" fmla="*/ 164902 h 605230"/>
                <a:gd name="connsiteX141" fmla="*/ 478041 w 531195"/>
                <a:gd name="connsiteY141" fmla="*/ 167186 h 605230"/>
                <a:gd name="connsiteX142" fmla="*/ 482034 w 531195"/>
                <a:gd name="connsiteY142" fmla="*/ 169046 h 605230"/>
                <a:gd name="connsiteX143" fmla="*/ 482799 w 531195"/>
                <a:gd name="connsiteY143" fmla="*/ 172429 h 605230"/>
                <a:gd name="connsiteX144" fmla="*/ 480420 w 531195"/>
                <a:gd name="connsiteY144" fmla="*/ 175643 h 605230"/>
                <a:gd name="connsiteX145" fmla="*/ 475916 w 531195"/>
                <a:gd name="connsiteY145" fmla="*/ 175474 h 605230"/>
                <a:gd name="connsiteX146" fmla="*/ 466994 w 531195"/>
                <a:gd name="connsiteY146" fmla="*/ 173190 h 605230"/>
                <a:gd name="connsiteX147" fmla="*/ 397407 w 531195"/>
                <a:gd name="connsiteY147" fmla="*/ 148204 h 605230"/>
                <a:gd name="connsiteX148" fmla="*/ 390020 w 531195"/>
                <a:gd name="connsiteY148" fmla="*/ 148628 h 605230"/>
                <a:gd name="connsiteX149" fmla="*/ 383227 w 531195"/>
                <a:gd name="connsiteY149" fmla="*/ 150578 h 605230"/>
                <a:gd name="connsiteX150" fmla="*/ 378217 w 531195"/>
                <a:gd name="connsiteY150" fmla="*/ 154647 h 605230"/>
                <a:gd name="connsiteX151" fmla="*/ 376094 w 531195"/>
                <a:gd name="connsiteY151" fmla="*/ 161769 h 605230"/>
                <a:gd name="connsiteX152" fmla="*/ 390784 w 531195"/>
                <a:gd name="connsiteY152" fmla="*/ 161769 h 605230"/>
                <a:gd name="connsiteX153" fmla="*/ 391039 w 531195"/>
                <a:gd name="connsiteY153" fmla="*/ 160327 h 605230"/>
                <a:gd name="connsiteX154" fmla="*/ 391973 w 531195"/>
                <a:gd name="connsiteY154" fmla="*/ 158971 h 605230"/>
                <a:gd name="connsiteX155" fmla="*/ 393756 w 531195"/>
                <a:gd name="connsiteY155" fmla="*/ 157869 h 605230"/>
                <a:gd name="connsiteX156" fmla="*/ 396643 w 531195"/>
                <a:gd name="connsiteY156" fmla="*/ 157530 h 605230"/>
                <a:gd name="connsiteX157" fmla="*/ 400209 w 531195"/>
                <a:gd name="connsiteY157" fmla="*/ 158378 h 605230"/>
                <a:gd name="connsiteX158" fmla="*/ 401908 w 531195"/>
                <a:gd name="connsiteY158" fmla="*/ 161345 h 605230"/>
                <a:gd name="connsiteX159" fmla="*/ 400549 w 531195"/>
                <a:gd name="connsiteY159" fmla="*/ 163973 h 605230"/>
                <a:gd name="connsiteX160" fmla="*/ 397577 w 531195"/>
                <a:gd name="connsiteY160" fmla="*/ 164990 h 605230"/>
                <a:gd name="connsiteX161" fmla="*/ 393077 w 531195"/>
                <a:gd name="connsiteY161" fmla="*/ 165668 h 605230"/>
                <a:gd name="connsiteX162" fmla="*/ 387982 w 531195"/>
                <a:gd name="connsiteY162" fmla="*/ 166431 h 605230"/>
                <a:gd name="connsiteX163" fmla="*/ 382887 w 531195"/>
                <a:gd name="connsiteY163" fmla="*/ 167703 h 605230"/>
                <a:gd name="connsiteX164" fmla="*/ 378472 w 531195"/>
                <a:gd name="connsiteY164" fmla="*/ 169992 h 605230"/>
                <a:gd name="connsiteX165" fmla="*/ 375330 w 531195"/>
                <a:gd name="connsiteY165" fmla="*/ 173637 h 605230"/>
                <a:gd name="connsiteX166" fmla="*/ 374141 w 531195"/>
                <a:gd name="connsiteY166" fmla="*/ 179063 h 605230"/>
                <a:gd name="connsiteX167" fmla="*/ 375330 w 531195"/>
                <a:gd name="connsiteY167" fmla="*/ 184743 h 605230"/>
                <a:gd name="connsiteX168" fmla="*/ 378472 w 531195"/>
                <a:gd name="connsiteY168" fmla="*/ 188642 h 605230"/>
                <a:gd name="connsiteX169" fmla="*/ 383142 w 531195"/>
                <a:gd name="connsiteY169" fmla="*/ 190931 h 605230"/>
                <a:gd name="connsiteX170" fmla="*/ 388831 w 531195"/>
                <a:gd name="connsiteY170" fmla="*/ 191610 h 605230"/>
                <a:gd name="connsiteX171" fmla="*/ 396049 w 531195"/>
                <a:gd name="connsiteY171" fmla="*/ 190592 h 605230"/>
                <a:gd name="connsiteX172" fmla="*/ 402162 w 531195"/>
                <a:gd name="connsiteY172" fmla="*/ 186693 h 605230"/>
                <a:gd name="connsiteX173" fmla="*/ 402332 w 531195"/>
                <a:gd name="connsiteY173" fmla="*/ 186693 h 605230"/>
                <a:gd name="connsiteX174" fmla="*/ 402417 w 531195"/>
                <a:gd name="connsiteY174" fmla="*/ 188642 h 605230"/>
                <a:gd name="connsiteX175" fmla="*/ 402842 w 531195"/>
                <a:gd name="connsiteY175" fmla="*/ 190592 h 605230"/>
                <a:gd name="connsiteX176" fmla="*/ 418975 w 531195"/>
                <a:gd name="connsiteY176" fmla="*/ 190592 h 605230"/>
                <a:gd name="connsiteX177" fmla="*/ 417362 w 531195"/>
                <a:gd name="connsiteY177" fmla="*/ 186099 h 605230"/>
                <a:gd name="connsiteX178" fmla="*/ 417107 w 531195"/>
                <a:gd name="connsiteY178" fmla="*/ 181352 h 605230"/>
                <a:gd name="connsiteX179" fmla="*/ 417107 w 531195"/>
                <a:gd name="connsiteY179" fmla="*/ 164397 h 605230"/>
                <a:gd name="connsiteX180" fmla="*/ 416767 w 531195"/>
                <a:gd name="connsiteY180" fmla="*/ 158462 h 605230"/>
                <a:gd name="connsiteX181" fmla="*/ 414644 w 531195"/>
                <a:gd name="connsiteY181" fmla="*/ 153291 h 605230"/>
                <a:gd name="connsiteX182" fmla="*/ 408870 w 531195"/>
                <a:gd name="connsiteY182" fmla="*/ 149561 h 605230"/>
                <a:gd name="connsiteX183" fmla="*/ 397407 w 531195"/>
                <a:gd name="connsiteY183" fmla="*/ 148204 h 605230"/>
                <a:gd name="connsiteX184" fmla="*/ 455402 w 531195"/>
                <a:gd name="connsiteY184" fmla="*/ 147526 h 605230"/>
                <a:gd name="connsiteX185" fmla="*/ 441562 w 531195"/>
                <a:gd name="connsiteY185" fmla="*/ 202546 h 605230"/>
                <a:gd name="connsiteX186" fmla="*/ 472809 w 531195"/>
                <a:gd name="connsiteY186" fmla="*/ 210430 h 605230"/>
                <a:gd name="connsiteX187" fmla="*/ 480197 w 531195"/>
                <a:gd name="connsiteY187" fmla="*/ 211108 h 605230"/>
                <a:gd name="connsiteX188" fmla="*/ 487159 w 531195"/>
                <a:gd name="connsiteY188" fmla="*/ 209497 h 605230"/>
                <a:gd name="connsiteX189" fmla="*/ 492849 w 531195"/>
                <a:gd name="connsiteY189" fmla="*/ 205428 h 605230"/>
                <a:gd name="connsiteX190" fmla="*/ 496330 w 531195"/>
                <a:gd name="connsiteY190" fmla="*/ 198561 h 605230"/>
                <a:gd name="connsiteX191" fmla="*/ 496839 w 531195"/>
                <a:gd name="connsiteY191" fmla="*/ 193051 h 605230"/>
                <a:gd name="connsiteX192" fmla="*/ 495736 w 531195"/>
                <a:gd name="connsiteY192" fmla="*/ 188558 h 605230"/>
                <a:gd name="connsiteX193" fmla="*/ 493358 w 531195"/>
                <a:gd name="connsiteY193" fmla="*/ 184997 h 605230"/>
                <a:gd name="connsiteX194" fmla="*/ 490216 w 531195"/>
                <a:gd name="connsiteY194" fmla="*/ 182454 h 605230"/>
                <a:gd name="connsiteX195" fmla="*/ 496160 w 531195"/>
                <a:gd name="connsiteY195" fmla="*/ 179487 h 605230"/>
                <a:gd name="connsiteX196" fmla="*/ 499726 w 531195"/>
                <a:gd name="connsiteY196" fmla="*/ 173383 h 605230"/>
                <a:gd name="connsiteX197" fmla="*/ 500151 w 531195"/>
                <a:gd name="connsiteY197" fmla="*/ 168635 h 605230"/>
                <a:gd name="connsiteX198" fmla="*/ 498623 w 531195"/>
                <a:gd name="connsiteY198" fmla="*/ 163464 h 605230"/>
                <a:gd name="connsiteX199" fmla="*/ 494122 w 531195"/>
                <a:gd name="connsiteY199" fmla="*/ 158717 h 605230"/>
                <a:gd name="connsiteX200" fmla="*/ 485631 w 531195"/>
                <a:gd name="connsiteY200" fmla="*/ 155156 h 605230"/>
                <a:gd name="connsiteX201" fmla="*/ 301032 w 531195"/>
                <a:gd name="connsiteY201" fmla="*/ 145576 h 605230"/>
                <a:gd name="connsiteX202" fmla="*/ 270294 w 531195"/>
                <a:gd name="connsiteY202" fmla="*/ 228826 h 605230"/>
                <a:gd name="connsiteX203" fmla="*/ 296107 w 531195"/>
                <a:gd name="connsiteY203" fmla="*/ 228826 h 605230"/>
                <a:gd name="connsiteX204" fmla="*/ 299843 w 531195"/>
                <a:gd name="connsiteY204" fmla="*/ 216958 h 605230"/>
                <a:gd name="connsiteX205" fmla="*/ 326336 w 531195"/>
                <a:gd name="connsiteY205" fmla="*/ 216958 h 605230"/>
                <a:gd name="connsiteX206" fmla="*/ 329817 w 531195"/>
                <a:gd name="connsiteY206" fmla="*/ 228826 h 605230"/>
                <a:gd name="connsiteX207" fmla="*/ 356480 w 531195"/>
                <a:gd name="connsiteY207" fmla="*/ 228826 h 605230"/>
                <a:gd name="connsiteX208" fmla="*/ 326166 w 531195"/>
                <a:gd name="connsiteY208" fmla="*/ 145576 h 605230"/>
                <a:gd name="connsiteX209" fmla="*/ 190561 w 531195"/>
                <a:gd name="connsiteY209" fmla="*/ 126163 h 605230"/>
                <a:gd name="connsiteX210" fmla="*/ 160078 w 531195"/>
                <a:gd name="connsiteY210" fmla="*/ 193051 h 605230"/>
                <a:gd name="connsiteX211" fmla="*/ 178673 w 531195"/>
                <a:gd name="connsiteY211" fmla="*/ 201528 h 605230"/>
                <a:gd name="connsiteX212" fmla="*/ 209072 w 531195"/>
                <a:gd name="connsiteY212" fmla="*/ 134640 h 605230"/>
                <a:gd name="connsiteX213" fmla="*/ 243546 w 531195"/>
                <a:gd name="connsiteY213" fmla="*/ 118533 h 605230"/>
                <a:gd name="connsiteX214" fmla="*/ 218497 w 531195"/>
                <a:gd name="connsiteY214" fmla="*/ 143542 h 605230"/>
                <a:gd name="connsiteX215" fmla="*/ 225885 w 531195"/>
                <a:gd name="connsiteY215" fmla="*/ 150917 h 605230"/>
                <a:gd name="connsiteX216" fmla="*/ 233951 w 531195"/>
                <a:gd name="connsiteY216" fmla="*/ 142864 h 605230"/>
                <a:gd name="connsiteX217" fmla="*/ 255434 w 531195"/>
                <a:gd name="connsiteY217" fmla="*/ 164227 h 605230"/>
                <a:gd name="connsiteX218" fmla="*/ 264265 w 531195"/>
                <a:gd name="connsiteY218" fmla="*/ 155410 h 605230"/>
                <a:gd name="connsiteX219" fmla="*/ 242867 w 531195"/>
                <a:gd name="connsiteY219" fmla="*/ 133962 h 605230"/>
                <a:gd name="connsiteX220" fmla="*/ 250934 w 531195"/>
                <a:gd name="connsiteY220" fmla="*/ 125908 h 605230"/>
                <a:gd name="connsiteX221" fmla="*/ 130189 w 531195"/>
                <a:gd name="connsiteY221" fmla="*/ 115651 h 605230"/>
                <a:gd name="connsiteX222" fmla="*/ 120933 w 531195"/>
                <a:gd name="connsiteY222" fmla="*/ 130910 h 605230"/>
                <a:gd name="connsiteX223" fmla="*/ 138510 w 531195"/>
                <a:gd name="connsiteY223" fmla="*/ 148374 h 605230"/>
                <a:gd name="connsiteX224" fmla="*/ 138425 w 531195"/>
                <a:gd name="connsiteY224" fmla="*/ 148459 h 605230"/>
                <a:gd name="connsiteX225" fmla="*/ 114819 w 531195"/>
                <a:gd name="connsiteY225" fmla="*/ 140999 h 605230"/>
                <a:gd name="connsiteX226" fmla="*/ 105479 w 531195"/>
                <a:gd name="connsiteY226" fmla="*/ 156343 h 605230"/>
                <a:gd name="connsiteX227" fmla="*/ 140548 w 531195"/>
                <a:gd name="connsiteY227" fmla="*/ 177537 h 605230"/>
                <a:gd name="connsiteX228" fmla="*/ 146662 w 531195"/>
                <a:gd name="connsiteY228" fmla="*/ 167364 h 605230"/>
                <a:gd name="connsiteX229" fmla="*/ 124245 w 531195"/>
                <a:gd name="connsiteY229" fmla="*/ 153800 h 605230"/>
                <a:gd name="connsiteX230" fmla="*/ 124245 w 531195"/>
                <a:gd name="connsiteY230" fmla="*/ 153715 h 605230"/>
                <a:gd name="connsiteX231" fmla="*/ 150398 w 531195"/>
                <a:gd name="connsiteY231" fmla="*/ 161175 h 605230"/>
                <a:gd name="connsiteX232" fmla="*/ 155323 w 531195"/>
                <a:gd name="connsiteY232" fmla="*/ 153206 h 605230"/>
                <a:gd name="connsiteX233" fmla="*/ 136557 w 531195"/>
                <a:gd name="connsiteY233" fmla="*/ 133538 h 605230"/>
                <a:gd name="connsiteX234" fmla="*/ 136557 w 531195"/>
                <a:gd name="connsiteY234" fmla="*/ 133369 h 605230"/>
                <a:gd name="connsiteX235" fmla="*/ 159059 w 531195"/>
                <a:gd name="connsiteY235" fmla="*/ 147018 h 605230"/>
                <a:gd name="connsiteX236" fmla="*/ 165257 w 531195"/>
                <a:gd name="connsiteY236" fmla="*/ 136845 h 605230"/>
                <a:gd name="connsiteX237" fmla="*/ 153285 w 531195"/>
                <a:gd name="connsiteY237" fmla="*/ 99204 h 605230"/>
                <a:gd name="connsiteX238" fmla="*/ 150143 w 531195"/>
                <a:gd name="connsiteY238" fmla="*/ 104375 h 605230"/>
                <a:gd name="connsiteX239" fmla="*/ 142416 w 531195"/>
                <a:gd name="connsiteY239" fmla="*/ 99713 h 605230"/>
                <a:gd name="connsiteX240" fmla="*/ 136472 w 531195"/>
                <a:gd name="connsiteY240" fmla="*/ 109377 h 605230"/>
                <a:gd name="connsiteX241" fmla="*/ 144284 w 531195"/>
                <a:gd name="connsiteY241" fmla="*/ 114040 h 605230"/>
                <a:gd name="connsiteX242" fmla="*/ 141652 w 531195"/>
                <a:gd name="connsiteY242" fmla="*/ 118363 h 605230"/>
                <a:gd name="connsiteX243" fmla="*/ 147596 w 531195"/>
                <a:gd name="connsiteY243" fmla="*/ 122009 h 605230"/>
                <a:gd name="connsiteX244" fmla="*/ 150228 w 531195"/>
                <a:gd name="connsiteY244" fmla="*/ 117685 h 605230"/>
                <a:gd name="connsiteX245" fmla="*/ 162370 w 531195"/>
                <a:gd name="connsiteY245" fmla="*/ 125061 h 605230"/>
                <a:gd name="connsiteX246" fmla="*/ 166956 w 531195"/>
                <a:gd name="connsiteY246" fmla="*/ 126756 h 605230"/>
                <a:gd name="connsiteX247" fmla="*/ 170522 w 531195"/>
                <a:gd name="connsiteY247" fmla="*/ 126163 h 605230"/>
                <a:gd name="connsiteX248" fmla="*/ 173154 w 531195"/>
                <a:gd name="connsiteY248" fmla="*/ 123959 h 605230"/>
                <a:gd name="connsiteX249" fmla="*/ 175192 w 531195"/>
                <a:gd name="connsiteY249" fmla="*/ 120991 h 605230"/>
                <a:gd name="connsiteX250" fmla="*/ 176975 w 531195"/>
                <a:gd name="connsiteY250" fmla="*/ 117770 h 605230"/>
                <a:gd name="connsiteX251" fmla="*/ 178673 w 531195"/>
                <a:gd name="connsiteY251" fmla="*/ 114633 h 605230"/>
                <a:gd name="connsiteX252" fmla="*/ 171371 w 531195"/>
                <a:gd name="connsiteY252" fmla="*/ 110140 h 605230"/>
                <a:gd name="connsiteX253" fmla="*/ 170182 w 531195"/>
                <a:gd name="connsiteY253" fmla="*/ 112429 h 605230"/>
                <a:gd name="connsiteX254" fmla="*/ 167890 w 531195"/>
                <a:gd name="connsiteY254" fmla="*/ 114379 h 605230"/>
                <a:gd name="connsiteX255" fmla="*/ 164918 w 531195"/>
                <a:gd name="connsiteY255" fmla="*/ 113362 h 605230"/>
                <a:gd name="connsiteX256" fmla="*/ 156087 w 531195"/>
                <a:gd name="connsiteY256" fmla="*/ 108021 h 605230"/>
                <a:gd name="connsiteX257" fmla="*/ 159229 w 531195"/>
                <a:gd name="connsiteY257" fmla="*/ 102849 h 605230"/>
                <a:gd name="connsiteX258" fmla="*/ 316741 w 531195"/>
                <a:gd name="connsiteY258" fmla="*/ 94626 h 605230"/>
                <a:gd name="connsiteX259" fmla="*/ 316741 w 531195"/>
                <a:gd name="connsiteY259" fmla="*/ 130062 h 605230"/>
                <a:gd name="connsiteX260" fmla="*/ 326590 w 531195"/>
                <a:gd name="connsiteY260" fmla="*/ 130062 h 605230"/>
                <a:gd name="connsiteX261" fmla="*/ 326590 w 531195"/>
                <a:gd name="connsiteY261" fmla="*/ 122602 h 605230"/>
                <a:gd name="connsiteX262" fmla="*/ 328289 w 531195"/>
                <a:gd name="connsiteY262" fmla="*/ 120737 h 605230"/>
                <a:gd name="connsiteX263" fmla="*/ 333553 w 531195"/>
                <a:gd name="connsiteY263" fmla="*/ 130062 h 605230"/>
                <a:gd name="connsiteX264" fmla="*/ 345441 w 531195"/>
                <a:gd name="connsiteY264" fmla="*/ 130062 h 605230"/>
                <a:gd name="connsiteX265" fmla="*/ 334742 w 531195"/>
                <a:gd name="connsiteY265" fmla="*/ 114040 h 605230"/>
                <a:gd name="connsiteX266" fmla="*/ 343997 w 531195"/>
                <a:gd name="connsiteY266" fmla="*/ 104291 h 605230"/>
                <a:gd name="connsiteX267" fmla="*/ 332874 w 531195"/>
                <a:gd name="connsiteY267" fmla="*/ 104291 h 605230"/>
                <a:gd name="connsiteX268" fmla="*/ 326590 w 531195"/>
                <a:gd name="connsiteY268" fmla="*/ 111751 h 605230"/>
                <a:gd name="connsiteX269" fmla="*/ 326590 w 531195"/>
                <a:gd name="connsiteY269" fmla="*/ 94626 h 605230"/>
                <a:gd name="connsiteX270" fmla="*/ 271669 w 531195"/>
                <a:gd name="connsiteY270" fmla="*/ 66110 h 605230"/>
                <a:gd name="connsiteX271" fmla="*/ 275479 w 531195"/>
                <a:gd name="connsiteY271" fmla="*/ 67129 h 605230"/>
                <a:gd name="connsiteX272" fmla="*/ 277850 w 531195"/>
                <a:gd name="connsiteY272" fmla="*/ 69760 h 605230"/>
                <a:gd name="connsiteX273" fmla="*/ 279036 w 531195"/>
                <a:gd name="connsiteY273" fmla="*/ 73326 h 605230"/>
                <a:gd name="connsiteX274" fmla="*/ 279290 w 531195"/>
                <a:gd name="connsiteY274" fmla="*/ 77401 h 605230"/>
                <a:gd name="connsiteX275" fmla="*/ 279036 w 531195"/>
                <a:gd name="connsiteY275" fmla="*/ 81391 h 605230"/>
                <a:gd name="connsiteX276" fmla="*/ 277850 w 531195"/>
                <a:gd name="connsiteY276" fmla="*/ 85126 h 605230"/>
                <a:gd name="connsiteX277" fmla="*/ 275479 w 531195"/>
                <a:gd name="connsiteY277" fmla="*/ 87757 h 605230"/>
                <a:gd name="connsiteX278" fmla="*/ 271669 w 531195"/>
                <a:gd name="connsiteY278" fmla="*/ 88691 h 605230"/>
                <a:gd name="connsiteX279" fmla="*/ 267859 w 531195"/>
                <a:gd name="connsiteY279" fmla="*/ 87757 h 605230"/>
                <a:gd name="connsiteX280" fmla="*/ 265572 w 531195"/>
                <a:gd name="connsiteY280" fmla="*/ 85126 h 605230"/>
                <a:gd name="connsiteX281" fmla="*/ 264387 w 531195"/>
                <a:gd name="connsiteY281" fmla="*/ 81391 h 605230"/>
                <a:gd name="connsiteX282" fmla="*/ 264048 w 531195"/>
                <a:gd name="connsiteY282" fmla="*/ 77401 h 605230"/>
                <a:gd name="connsiteX283" fmla="*/ 264387 w 531195"/>
                <a:gd name="connsiteY283" fmla="*/ 73326 h 605230"/>
                <a:gd name="connsiteX284" fmla="*/ 265572 w 531195"/>
                <a:gd name="connsiteY284" fmla="*/ 69760 h 605230"/>
                <a:gd name="connsiteX285" fmla="*/ 267859 w 531195"/>
                <a:gd name="connsiteY285" fmla="*/ 67129 h 605230"/>
                <a:gd name="connsiteX286" fmla="*/ 271669 w 531195"/>
                <a:gd name="connsiteY286" fmla="*/ 66110 h 605230"/>
                <a:gd name="connsiteX287" fmla="*/ 405474 w 531195"/>
                <a:gd name="connsiteY287" fmla="*/ 45117 h 605230"/>
                <a:gd name="connsiteX288" fmla="*/ 354272 w 531195"/>
                <a:gd name="connsiteY288" fmla="*/ 96237 h 605230"/>
                <a:gd name="connsiteX289" fmla="*/ 369386 w 531195"/>
                <a:gd name="connsiteY289" fmla="*/ 111242 h 605230"/>
                <a:gd name="connsiteX290" fmla="*/ 385944 w 531195"/>
                <a:gd name="connsiteY290" fmla="*/ 94796 h 605230"/>
                <a:gd name="connsiteX291" fmla="*/ 429759 w 531195"/>
                <a:gd name="connsiteY291" fmla="*/ 138625 h 605230"/>
                <a:gd name="connsiteX292" fmla="*/ 447930 w 531195"/>
                <a:gd name="connsiteY292" fmla="*/ 120483 h 605230"/>
                <a:gd name="connsiteX293" fmla="*/ 404115 w 531195"/>
                <a:gd name="connsiteY293" fmla="*/ 76654 h 605230"/>
                <a:gd name="connsiteX294" fmla="*/ 420588 w 531195"/>
                <a:gd name="connsiteY294" fmla="*/ 60207 h 605230"/>
                <a:gd name="connsiteX295" fmla="*/ 278700 w 531195"/>
                <a:gd name="connsiteY295" fmla="*/ 37572 h 605230"/>
                <a:gd name="connsiteX296" fmla="*/ 278700 w 531195"/>
                <a:gd name="connsiteY296" fmla="*/ 59699 h 605230"/>
                <a:gd name="connsiteX297" fmla="*/ 278530 w 531195"/>
                <a:gd name="connsiteY297" fmla="*/ 59699 h 605230"/>
                <a:gd name="connsiteX298" fmla="*/ 273266 w 531195"/>
                <a:gd name="connsiteY298" fmla="*/ 55206 h 605230"/>
                <a:gd name="connsiteX299" fmla="*/ 266048 w 531195"/>
                <a:gd name="connsiteY299" fmla="*/ 53510 h 605230"/>
                <a:gd name="connsiteX300" fmla="*/ 256538 w 531195"/>
                <a:gd name="connsiteY300" fmla="*/ 55714 h 605230"/>
                <a:gd name="connsiteX301" fmla="*/ 250594 w 531195"/>
                <a:gd name="connsiteY301" fmla="*/ 61394 h 605230"/>
                <a:gd name="connsiteX302" fmla="*/ 247537 w 531195"/>
                <a:gd name="connsiteY302" fmla="*/ 69024 h 605230"/>
                <a:gd name="connsiteX303" fmla="*/ 246603 w 531195"/>
                <a:gd name="connsiteY303" fmla="*/ 77247 h 605230"/>
                <a:gd name="connsiteX304" fmla="*/ 247792 w 531195"/>
                <a:gd name="connsiteY304" fmla="*/ 85810 h 605230"/>
                <a:gd name="connsiteX305" fmla="*/ 251358 w 531195"/>
                <a:gd name="connsiteY305" fmla="*/ 93609 h 605230"/>
                <a:gd name="connsiteX306" fmla="*/ 257302 w 531195"/>
                <a:gd name="connsiteY306" fmla="*/ 99204 h 605230"/>
                <a:gd name="connsiteX307" fmla="*/ 265793 w 531195"/>
                <a:gd name="connsiteY307" fmla="*/ 101408 h 605230"/>
                <a:gd name="connsiteX308" fmla="*/ 271143 w 531195"/>
                <a:gd name="connsiteY308" fmla="*/ 100815 h 605230"/>
                <a:gd name="connsiteX309" fmla="*/ 274794 w 531195"/>
                <a:gd name="connsiteY309" fmla="*/ 99374 h 605230"/>
                <a:gd name="connsiteX310" fmla="*/ 277341 w 531195"/>
                <a:gd name="connsiteY310" fmla="*/ 97424 h 605230"/>
                <a:gd name="connsiteX311" fmla="*/ 279125 w 531195"/>
                <a:gd name="connsiteY311" fmla="*/ 95220 h 605230"/>
                <a:gd name="connsiteX312" fmla="*/ 279294 w 531195"/>
                <a:gd name="connsiteY312" fmla="*/ 95220 h 605230"/>
                <a:gd name="connsiteX313" fmla="*/ 279294 w 531195"/>
                <a:gd name="connsiteY313" fmla="*/ 100221 h 605230"/>
                <a:gd name="connsiteX314" fmla="*/ 296107 w 531195"/>
                <a:gd name="connsiteY314" fmla="*/ 100221 h 605230"/>
                <a:gd name="connsiteX315" fmla="*/ 296107 w 531195"/>
                <a:gd name="connsiteY315" fmla="*/ 37572 h 605230"/>
                <a:gd name="connsiteX316" fmla="*/ 212129 w 531195"/>
                <a:gd name="connsiteY316" fmla="*/ 36131 h 605230"/>
                <a:gd name="connsiteX317" fmla="*/ 199052 w 531195"/>
                <a:gd name="connsiteY317" fmla="*/ 38505 h 605230"/>
                <a:gd name="connsiteX318" fmla="*/ 189033 w 531195"/>
                <a:gd name="connsiteY318" fmla="*/ 45117 h 605230"/>
                <a:gd name="connsiteX319" fmla="*/ 182579 w 531195"/>
                <a:gd name="connsiteY319" fmla="*/ 55460 h 605230"/>
                <a:gd name="connsiteX320" fmla="*/ 180372 w 531195"/>
                <a:gd name="connsiteY320" fmla="*/ 68939 h 605230"/>
                <a:gd name="connsiteX321" fmla="*/ 182494 w 531195"/>
                <a:gd name="connsiteY321" fmla="*/ 81825 h 605230"/>
                <a:gd name="connsiteX322" fmla="*/ 188693 w 531195"/>
                <a:gd name="connsiteY322" fmla="*/ 92252 h 605230"/>
                <a:gd name="connsiteX323" fmla="*/ 198628 w 531195"/>
                <a:gd name="connsiteY323" fmla="*/ 99204 h 605230"/>
                <a:gd name="connsiteX324" fmla="*/ 212214 w 531195"/>
                <a:gd name="connsiteY324" fmla="*/ 101747 h 605230"/>
                <a:gd name="connsiteX325" fmla="*/ 224356 w 531195"/>
                <a:gd name="connsiteY325" fmla="*/ 99458 h 605230"/>
                <a:gd name="connsiteX326" fmla="*/ 233357 w 531195"/>
                <a:gd name="connsiteY326" fmla="*/ 93439 h 605230"/>
                <a:gd name="connsiteX327" fmla="*/ 238876 w 531195"/>
                <a:gd name="connsiteY327" fmla="*/ 85047 h 605230"/>
                <a:gd name="connsiteX328" fmla="*/ 240829 w 531195"/>
                <a:gd name="connsiteY328" fmla="*/ 75636 h 605230"/>
                <a:gd name="connsiteX329" fmla="*/ 221809 w 531195"/>
                <a:gd name="connsiteY329" fmla="*/ 75636 h 605230"/>
                <a:gd name="connsiteX330" fmla="*/ 220620 w 531195"/>
                <a:gd name="connsiteY330" fmla="*/ 79790 h 605230"/>
                <a:gd name="connsiteX331" fmla="*/ 218752 w 531195"/>
                <a:gd name="connsiteY331" fmla="*/ 83097 h 605230"/>
                <a:gd name="connsiteX332" fmla="*/ 215780 w 531195"/>
                <a:gd name="connsiteY332" fmla="*/ 85301 h 605230"/>
                <a:gd name="connsiteX333" fmla="*/ 211619 w 531195"/>
                <a:gd name="connsiteY333" fmla="*/ 86149 h 605230"/>
                <a:gd name="connsiteX334" fmla="*/ 205930 w 531195"/>
                <a:gd name="connsiteY334" fmla="*/ 84623 h 605230"/>
                <a:gd name="connsiteX335" fmla="*/ 202279 w 531195"/>
                <a:gd name="connsiteY335" fmla="*/ 80638 h 605230"/>
                <a:gd name="connsiteX336" fmla="*/ 200326 w 531195"/>
                <a:gd name="connsiteY336" fmla="*/ 75128 h 605230"/>
                <a:gd name="connsiteX337" fmla="*/ 199732 w 531195"/>
                <a:gd name="connsiteY337" fmla="*/ 68939 h 605230"/>
                <a:gd name="connsiteX338" fmla="*/ 200326 w 531195"/>
                <a:gd name="connsiteY338" fmla="*/ 62666 h 605230"/>
                <a:gd name="connsiteX339" fmla="*/ 202279 w 531195"/>
                <a:gd name="connsiteY339" fmla="*/ 57155 h 605230"/>
                <a:gd name="connsiteX340" fmla="*/ 205930 w 531195"/>
                <a:gd name="connsiteY340" fmla="*/ 53171 h 605230"/>
                <a:gd name="connsiteX341" fmla="*/ 211619 w 531195"/>
                <a:gd name="connsiteY341" fmla="*/ 51730 h 605230"/>
                <a:gd name="connsiteX342" fmla="*/ 216544 w 531195"/>
                <a:gd name="connsiteY342" fmla="*/ 52832 h 605230"/>
                <a:gd name="connsiteX343" fmla="*/ 219516 w 531195"/>
                <a:gd name="connsiteY343" fmla="*/ 55460 h 605230"/>
                <a:gd name="connsiteX344" fmla="*/ 221130 w 531195"/>
                <a:gd name="connsiteY344" fmla="*/ 58512 h 605230"/>
                <a:gd name="connsiteX345" fmla="*/ 221724 w 531195"/>
                <a:gd name="connsiteY345" fmla="*/ 60970 h 605230"/>
                <a:gd name="connsiteX346" fmla="*/ 240574 w 531195"/>
                <a:gd name="connsiteY346" fmla="*/ 60970 h 605230"/>
                <a:gd name="connsiteX347" fmla="*/ 232253 w 531195"/>
                <a:gd name="connsiteY347" fmla="*/ 42659 h 605230"/>
                <a:gd name="connsiteX348" fmla="*/ 212129 w 531195"/>
                <a:gd name="connsiteY348" fmla="*/ 36131 h 605230"/>
                <a:gd name="connsiteX349" fmla="*/ 321169 w 531195"/>
                <a:gd name="connsiteY349" fmla="*/ 28444 h 605230"/>
                <a:gd name="connsiteX350" fmla="*/ 323197 w 531195"/>
                <a:gd name="connsiteY350" fmla="*/ 29215 h 605230"/>
                <a:gd name="connsiteX351" fmla="*/ 323958 w 531195"/>
                <a:gd name="connsiteY351" fmla="*/ 30757 h 605230"/>
                <a:gd name="connsiteX352" fmla="*/ 323113 w 531195"/>
                <a:gd name="connsiteY352" fmla="*/ 32471 h 605230"/>
                <a:gd name="connsiteX353" fmla="*/ 320747 w 531195"/>
                <a:gd name="connsiteY353" fmla="*/ 33328 h 605230"/>
                <a:gd name="connsiteX354" fmla="*/ 318888 w 531195"/>
                <a:gd name="connsiteY354" fmla="*/ 33756 h 605230"/>
                <a:gd name="connsiteX355" fmla="*/ 317113 w 531195"/>
                <a:gd name="connsiteY355" fmla="*/ 34356 h 605230"/>
                <a:gd name="connsiteX356" fmla="*/ 317198 w 531195"/>
                <a:gd name="connsiteY356" fmla="*/ 32128 h 605230"/>
                <a:gd name="connsiteX357" fmla="*/ 318465 w 531195"/>
                <a:gd name="connsiteY357" fmla="*/ 29301 h 605230"/>
                <a:gd name="connsiteX358" fmla="*/ 321169 w 531195"/>
                <a:gd name="connsiteY358" fmla="*/ 28444 h 605230"/>
                <a:gd name="connsiteX359" fmla="*/ 325062 w 531195"/>
                <a:gd name="connsiteY359" fmla="*/ 23160 h 605230"/>
                <a:gd name="connsiteX360" fmla="*/ 320732 w 531195"/>
                <a:gd name="connsiteY360" fmla="*/ 23669 h 605230"/>
                <a:gd name="connsiteX361" fmla="*/ 317165 w 531195"/>
                <a:gd name="connsiteY361" fmla="*/ 25788 h 605230"/>
                <a:gd name="connsiteX362" fmla="*/ 317080 w 531195"/>
                <a:gd name="connsiteY362" fmla="*/ 25788 h 605230"/>
                <a:gd name="connsiteX363" fmla="*/ 317080 w 531195"/>
                <a:gd name="connsiteY363" fmla="*/ 24686 h 605230"/>
                <a:gd name="connsiteX364" fmla="*/ 316826 w 531195"/>
                <a:gd name="connsiteY364" fmla="*/ 23499 h 605230"/>
                <a:gd name="connsiteX365" fmla="*/ 307400 w 531195"/>
                <a:gd name="connsiteY365" fmla="*/ 23245 h 605230"/>
                <a:gd name="connsiteX366" fmla="*/ 308334 w 531195"/>
                <a:gd name="connsiteY366" fmla="*/ 25873 h 605230"/>
                <a:gd name="connsiteX367" fmla="*/ 308419 w 531195"/>
                <a:gd name="connsiteY367" fmla="*/ 28671 h 605230"/>
                <a:gd name="connsiteX368" fmla="*/ 308165 w 531195"/>
                <a:gd name="connsiteY368" fmla="*/ 38589 h 605230"/>
                <a:gd name="connsiteX369" fmla="*/ 308249 w 531195"/>
                <a:gd name="connsiteY369" fmla="*/ 42065 h 605230"/>
                <a:gd name="connsiteX370" fmla="*/ 309353 w 531195"/>
                <a:gd name="connsiteY370" fmla="*/ 45117 h 605230"/>
                <a:gd name="connsiteX371" fmla="*/ 312750 w 531195"/>
                <a:gd name="connsiteY371" fmla="*/ 47406 h 605230"/>
                <a:gd name="connsiteX372" fmla="*/ 319373 w 531195"/>
                <a:gd name="connsiteY372" fmla="*/ 48339 h 605230"/>
                <a:gd name="connsiteX373" fmla="*/ 323703 w 531195"/>
                <a:gd name="connsiteY373" fmla="*/ 48169 h 605230"/>
                <a:gd name="connsiteX374" fmla="*/ 327694 w 531195"/>
                <a:gd name="connsiteY374" fmla="*/ 47152 h 605230"/>
                <a:gd name="connsiteX375" fmla="*/ 330666 w 531195"/>
                <a:gd name="connsiteY375" fmla="*/ 44863 h 605230"/>
                <a:gd name="connsiteX376" fmla="*/ 332025 w 531195"/>
                <a:gd name="connsiteY376" fmla="*/ 40709 h 605230"/>
                <a:gd name="connsiteX377" fmla="*/ 323449 w 531195"/>
                <a:gd name="connsiteY377" fmla="*/ 40539 h 605230"/>
                <a:gd name="connsiteX378" fmla="*/ 323279 w 531195"/>
                <a:gd name="connsiteY378" fmla="*/ 41302 h 605230"/>
                <a:gd name="connsiteX379" fmla="*/ 322685 w 531195"/>
                <a:gd name="connsiteY379" fmla="*/ 42150 h 605230"/>
                <a:gd name="connsiteX380" fmla="*/ 321666 w 531195"/>
                <a:gd name="connsiteY380" fmla="*/ 42744 h 605230"/>
                <a:gd name="connsiteX381" fmla="*/ 319882 w 531195"/>
                <a:gd name="connsiteY381" fmla="*/ 42913 h 605230"/>
                <a:gd name="connsiteX382" fmla="*/ 317845 w 531195"/>
                <a:gd name="connsiteY382" fmla="*/ 42320 h 605230"/>
                <a:gd name="connsiteX383" fmla="*/ 316911 w 531195"/>
                <a:gd name="connsiteY383" fmla="*/ 40624 h 605230"/>
                <a:gd name="connsiteX384" fmla="*/ 317760 w 531195"/>
                <a:gd name="connsiteY384" fmla="*/ 39098 h 605230"/>
                <a:gd name="connsiteX385" fmla="*/ 319543 w 531195"/>
                <a:gd name="connsiteY385" fmla="*/ 38505 h 605230"/>
                <a:gd name="connsiteX386" fmla="*/ 322175 w 531195"/>
                <a:gd name="connsiteY386" fmla="*/ 38250 h 605230"/>
                <a:gd name="connsiteX387" fmla="*/ 325147 w 531195"/>
                <a:gd name="connsiteY387" fmla="*/ 37827 h 605230"/>
                <a:gd name="connsiteX388" fmla="*/ 328119 w 531195"/>
                <a:gd name="connsiteY388" fmla="*/ 37148 h 605230"/>
                <a:gd name="connsiteX389" fmla="*/ 330751 w 531195"/>
                <a:gd name="connsiteY389" fmla="*/ 35961 h 605230"/>
                <a:gd name="connsiteX390" fmla="*/ 332619 w 531195"/>
                <a:gd name="connsiteY390" fmla="*/ 33842 h 605230"/>
                <a:gd name="connsiteX391" fmla="*/ 333383 w 531195"/>
                <a:gd name="connsiteY391" fmla="*/ 30621 h 605230"/>
                <a:gd name="connsiteX392" fmla="*/ 332789 w 531195"/>
                <a:gd name="connsiteY392" fmla="*/ 27314 h 605230"/>
                <a:gd name="connsiteX393" fmla="*/ 331006 w 531195"/>
                <a:gd name="connsiteY393" fmla="*/ 25025 h 605230"/>
                <a:gd name="connsiteX394" fmla="*/ 328374 w 531195"/>
                <a:gd name="connsiteY394" fmla="*/ 23669 h 605230"/>
                <a:gd name="connsiteX395" fmla="*/ 325062 w 531195"/>
                <a:gd name="connsiteY395" fmla="*/ 23160 h 605230"/>
                <a:gd name="connsiteX396" fmla="*/ 285122 w 531195"/>
                <a:gd name="connsiteY396" fmla="*/ 9 h 605230"/>
                <a:gd name="connsiteX397" fmla="*/ 349771 w 531195"/>
                <a:gd name="connsiteY397" fmla="*/ 5018 h 605230"/>
                <a:gd name="connsiteX398" fmla="*/ 529021 w 531195"/>
                <a:gd name="connsiteY398" fmla="*/ 189575 h 605230"/>
                <a:gd name="connsiteX399" fmla="*/ 418805 w 531195"/>
                <a:gd name="connsiteY399" fmla="*/ 457975 h 605230"/>
                <a:gd name="connsiteX400" fmla="*/ 426277 w 531195"/>
                <a:gd name="connsiteY400" fmla="*/ 605230 h 605230"/>
                <a:gd name="connsiteX401" fmla="*/ 213487 w 531195"/>
                <a:gd name="connsiteY401" fmla="*/ 605230 h 605230"/>
                <a:gd name="connsiteX402" fmla="*/ 197184 w 531195"/>
                <a:gd name="connsiteY402" fmla="*/ 537494 h 605230"/>
                <a:gd name="connsiteX403" fmla="*/ 132906 w 531195"/>
                <a:gd name="connsiteY403" fmla="*/ 557586 h 605230"/>
                <a:gd name="connsiteX404" fmla="*/ 84676 w 531195"/>
                <a:gd name="connsiteY404" fmla="*/ 495276 h 605230"/>
                <a:gd name="connsiteX405" fmla="*/ 47994 w 531195"/>
                <a:gd name="connsiteY405" fmla="*/ 467046 h 605230"/>
                <a:gd name="connsiteX406" fmla="*/ 69731 w 531195"/>
                <a:gd name="connsiteY406" fmla="*/ 439324 h 605230"/>
                <a:gd name="connsiteX407" fmla="*/ 37974 w 531195"/>
                <a:gd name="connsiteY407" fmla="*/ 433729 h 605230"/>
                <a:gd name="connsiteX408" fmla="*/ 48248 w 531195"/>
                <a:gd name="connsiteY408" fmla="*/ 388544 h 605230"/>
                <a:gd name="connsiteX409" fmla="*/ 2650 w 531195"/>
                <a:gd name="connsiteY409" fmla="*/ 369215 h 605230"/>
                <a:gd name="connsiteX410" fmla="*/ 55890 w 531195"/>
                <a:gd name="connsiteY410" fmla="*/ 260278 h 605230"/>
                <a:gd name="connsiteX411" fmla="*/ 285122 w 531195"/>
                <a:gd name="connsiteY411" fmla="*/ 9 h 60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531195" h="605230">
                  <a:moveTo>
                    <a:pt x="466933" y="272302"/>
                  </a:moveTo>
                  <a:cubicBezTo>
                    <a:pt x="467614" y="272302"/>
                    <a:pt x="468209" y="272472"/>
                    <a:pt x="468804" y="272727"/>
                  </a:cubicBezTo>
                  <a:cubicBezTo>
                    <a:pt x="469400" y="273067"/>
                    <a:pt x="469910" y="273663"/>
                    <a:pt x="470336" y="274343"/>
                  </a:cubicBezTo>
                  <a:cubicBezTo>
                    <a:pt x="470761" y="275193"/>
                    <a:pt x="471016" y="275873"/>
                    <a:pt x="470931" y="276553"/>
                  </a:cubicBezTo>
                  <a:cubicBezTo>
                    <a:pt x="470846" y="277234"/>
                    <a:pt x="470676" y="277829"/>
                    <a:pt x="470250" y="278424"/>
                  </a:cubicBezTo>
                  <a:cubicBezTo>
                    <a:pt x="469910" y="279019"/>
                    <a:pt x="469400" y="279529"/>
                    <a:pt x="468804" y="279954"/>
                  </a:cubicBezTo>
                  <a:cubicBezTo>
                    <a:pt x="468209" y="280464"/>
                    <a:pt x="467528" y="280890"/>
                    <a:pt x="466933" y="281230"/>
                  </a:cubicBezTo>
                  <a:cubicBezTo>
                    <a:pt x="466253" y="281655"/>
                    <a:pt x="465572" y="281910"/>
                    <a:pt x="464807" y="282250"/>
                  </a:cubicBezTo>
                  <a:cubicBezTo>
                    <a:pt x="464126" y="282505"/>
                    <a:pt x="463360" y="282590"/>
                    <a:pt x="462680" y="282675"/>
                  </a:cubicBezTo>
                  <a:cubicBezTo>
                    <a:pt x="461999" y="282675"/>
                    <a:pt x="461319" y="282505"/>
                    <a:pt x="460724" y="282250"/>
                  </a:cubicBezTo>
                  <a:cubicBezTo>
                    <a:pt x="460128" y="281910"/>
                    <a:pt x="459618" y="281400"/>
                    <a:pt x="459192" y="280550"/>
                  </a:cubicBezTo>
                  <a:cubicBezTo>
                    <a:pt x="458767" y="279784"/>
                    <a:pt x="458597" y="279104"/>
                    <a:pt x="458682" y="278424"/>
                  </a:cubicBezTo>
                  <a:cubicBezTo>
                    <a:pt x="458682" y="277744"/>
                    <a:pt x="458937" y="277149"/>
                    <a:pt x="459277" y="276553"/>
                  </a:cubicBezTo>
                  <a:cubicBezTo>
                    <a:pt x="459703" y="275958"/>
                    <a:pt x="460213" y="275448"/>
                    <a:pt x="460809" y="274938"/>
                  </a:cubicBezTo>
                  <a:cubicBezTo>
                    <a:pt x="461404" y="274513"/>
                    <a:pt x="461999" y="274088"/>
                    <a:pt x="462680" y="273663"/>
                  </a:cubicBezTo>
                  <a:cubicBezTo>
                    <a:pt x="463360" y="273322"/>
                    <a:pt x="464041" y="272982"/>
                    <a:pt x="464807" y="272727"/>
                  </a:cubicBezTo>
                  <a:cubicBezTo>
                    <a:pt x="465487" y="272472"/>
                    <a:pt x="466253" y="272302"/>
                    <a:pt x="466933" y="272302"/>
                  </a:cubicBezTo>
                  <a:close/>
                  <a:moveTo>
                    <a:pt x="467035" y="262652"/>
                  </a:moveTo>
                  <a:cubicBezTo>
                    <a:pt x="465507" y="262567"/>
                    <a:pt x="463893" y="262736"/>
                    <a:pt x="462365" y="263245"/>
                  </a:cubicBezTo>
                  <a:cubicBezTo>
                    <a:pt x="460837" y="263669"/>
                    <a:pt x="459393" y="264347"/>
                    <a:pt x="458035" y="265025"/>
                  </a:cubicBezTo>
                  <a:cubicBezTo>
                    <a:pt x="456676" y="265873"/>
                    <a:pt x="455317" y="266806"/>
                    <a:pt x="454129" y="267992"/>
                  </a:cubicBezTo>
                  <a:cubicBezTo>
                    <a:pt x="452940" y="269179"/>
                    <a:pt x="452006" y="270451"/>
                    <a:pt x="451242" y="271892"/>
                  </a:cubicBezTo>
                  <a:cubicBezTo>
                    <a:pt x="450562" y="273333"/>
                    <a:pt x="450138" y="274775"/>
                    <a:pt x="450138" y="276385"/>
                  </a:cubicBezTo>
                  <a:cubicBezTo>
                    <a:pt x="450053" y="277996"/>
                    <a:pt x="450477" y="279522"/>
                    <a:pt x="451411" y="281133"/>
                  </a:cubicBezTo>
                  <a:cubicBezTo>
                    <a:pt x="451921" y="282235"/>
                    <a:pt x="452515" y="282998"/>
                    <a:pt x="453110" y="283676"/>
                  </a:cubicBezTo>
                  <a:cubicBezTo>
                    <a:pt x="453704" y="284269"/>
                    <a:pt x="454298" y="284693"/>
                    <a:pt x="454893" y="285032"/>
                  </a:cubicBezTo>
                  <a:cubicBezTo>
                    <a:pt x="455402" y="285372"/>
                    <a:pt x="455997" y="285626"/>
                    <a:pt x="456506" y="285711"/>
                  </a:cubicBezTo>
                  <a:cubicBezTo>
                    <a:pt x="457101" y="285880"/>
                    <a:pt x="457525" y="285965"/>
                    <a:pt x="458035" y="286050"/>
                  </a:cubicBezTo>
                  <a:lnTo>
                    <a:pt x="458119" y="286134"/>
                  </a:lnTo>
                  <a:lnTo>
                    <a:pt x="455657" y="287491"/>
                  </a:lnTo>
                  <a:lnTo>
                    <a:pt x="460242" y="295799"/>
                  </a:lnTo>
                  <a:lnTo>
                    <a:pt x="491235" y="278589"/>
                  </a:lnTo>
                  <a:lnTo>
                    <a:pt x="486480" y="270027"/>
                  </a:lnTo>
                  <a:lnTo>
                    <a:pt x="475526" y="276046"/>
                  </a:lnTo>
                  <a:lnTo>
                    <a:pt x="475442" y="275961"/>
                  </a:lnTo>
                  <a:cubicBezTo>
                    <a:pt x="476036" y="274775"/>
                    <a:pt x="476291" y="273503"/>
                    <a:pt x="476291" y="272147"/>
                  </a:cubicBezTo>
                  <a:cubicBezTo>
                    <a:pt x="476206" y="270790"/>
                    <a:pt x="475781" y="269434"/>
                    <a:pt x="475102" y="268162"/>
                  </a:cubicBezTo>
                  <a:cubicBezTo>
                    <a:pt x="474083" y="266297"/>
                    <a:pt x="472809" y="264856"/>
                    <a:pt x="471451" y="264093"/>
                  </a:cubicBezTo>
                  <a:cubicBezTo>
                    <a:pt x="470007" y="263245"/>
                    <a:pt x="468479" y="262736"/>
                    <a:pt x="467035" y="262652"/>
                  </a:cubicBezTo>
                  <a:close/>
                  <a:moveTo>
                    <a:pt x="451242" y="227554"/>
                  </a:moveTo>
                  <a:cubicBezTo>
                    <a:pt x="448864" y="227894"/>
                    <a:pt x="446402" y="228741"/>
                    <a:pt x="443939" y="230098"/>
                  </a:cubicBezTo>
                  <a:cubicBezTo>
                    <a:pt x="441731" y="231369"/>
                    <a:pt x="439778" y="232895"/>
                    <a:pt x="438165" y="234676"/>
                  </a:cubicBezTo>
                  <a:cubicBezTo>
                    <a:pt x="436552" y="236456"/>
                    <a:pt x="435448" y="238491"/>
                    <a:pt x="434684" y="240610"/>
                  </a:cubicBezTo>
                  <a:cubicBezTo>
                    <a:pt x="434004" y="242729"/>
                    <a:pt x="433750" y="245018"/>
                    <a:pt x="434004" y="247392"/>
                  </a:cubicBezTo>
                  <a:cubicBezTo>
                    <a:pt x="434259" y="249850"/>
                    <a:pt x="435108" y="252309"/>
                    <a:pt x="436467" y="254767"/>
                  </a:cubicBezTo>
                  <a:cubicBezTo>
                    <a:pt x="437741" y="257056"/>
                    <a:pt x="439184" y="258837"/>
                    <a:pt x="440967" y="260193"/>
                  </a:cubicBezTo>
                  <a:cubicBezTo>
                    <a:pt x="442665" y="261550"/>
                    <a:pt x="444534" y="262482"/>
                    <a:pt x="446487" y="262991"/>
                  </a:cubicBezTo>
                  <a:cubicBezTo>
                    <a:pt x="448355" y="263499"/>
                    <a:pt x="450223" y="263669"/>
                    <a:pt x="452091" y="263415"/>
                  </a:cubicBezTo>
                  <a:cubicBezTo>
                    <a:pt x="453959" y="263160"/>
                    <a:pt x="455742" y="262652"/>
                    <a:pt x="457270" y="261804"/>
                  </a:cubicBezTo>
                  <a:lnTo>
                    <a:pt x="452091" y="252394"/>
                  </a:lnTo>
                  <a:cubicBezTo>
                    <a:pt x="451242" y="252648"/>
                    <a:pt x="450477" y="252818"/>
                    <a:pt x="449713" y="252987"/>
                  </a:cubicBezTo>
                  <a:cubicBezTo>
                    <a:pt x="448949" y="253072"/>
                    <a:pt x="448185" y="253072"/>
                    <a:pt x="447505" y="252902"/>
                  </a:cubicBezTo>
                  <a:cubicBezTo>
                    <a:pt x="446826" y="252818"/>
                    <a:pt x="446232" y="252479"/>
                    <a:pt x="445637" y="252055"/>
                  </a:cubicBezTo>
                  <a:cubicBezTo>
                    <a:pt x="445043" y="251631"/>
                    <a:pt x="444534" y="251037"/>
                    <a:pt x="444109" y="250274"/>
                  </a:cubicBezTo>
                  <a:cubicBezTo>
                    <a:pt x="443430" y="249088"/>
                    <a:pt x="443175" y="248070"/>
                    <a:pt x="443260" y="247053"/>
                  </a:cubicBezTo>
                  <a:cubicBezTo>
                    <a:pt x="443345" y="246036"/>
                    <a:pt x="443684" y="245018"/>
                    <a:pt x="444194" y="244171"/>
                  </a:cubicBezTo>
                  <a:cubicBezTo>
                    <a:pt x="444788" y="243238"/>
                    <a:pt x="445468" y="242390"/>
                    <a:pt x="446402" y="241627"/>
                  </a:cubicBezTo>
                  <a:cubicBezTo>
                    <a:pt x="447336" y="240864"/>
                    <a:pt x="448270" y="240186"/>
                    <a:pt x="449289" y="239593"/>
                  </a:cubicBezTo>
                  <a:cubicBezTo>
                    <a:pt x="450308" y="239084"/>
                    <a:pt x="451411" y="238575"/>
                    <a:pt x="452600" y="238236"/>
                  </a:cubicBezTo>
                  <a:cubicBezTo>
                    <a:pt x="453704" y="237897"/>
                    <a:pt x="454808" y="237643"/>
                    <a:pt x="455827" y="237643"/>
                  </a:cubicBezTo>
                  <a:cubicBezTo>
                    <a:pt x="456931" y="237643"/>
                    <a:pt x="457865" y="237897"/>
                    <a:pt x="458799" y="238406"/>
                  </a:cubicBezTo>
                  <a:cubicBezTo>
                    <a:pt x="459733" y="238914"/>
                    <a:pt x="460497" y="239677"/>
                    <a:pt x="461091" y="240779"/>
                  </a:cubicBezTo>
                  <a:cubicBezTo>
                    <a:pt x="461601" y="241797"/>
                    <a:pt x="461941" y="242729"/>
                    <a:pt x="461856" y="243492"/>
                  </a:cubicBezTo>
                  <a:cubicBezTo>
                    <a:pt x="461856" y="244340"/>
                    <a:pt x="461686" y="245103"/>
                    <a:pt x="461431" y="245781"/>
                  </a:cubicBezTo>
                  <a:cubicBezTo>
                    <a:pt x="461091" y="246375"/>
                    <a:pt x="460752" y="246883"/>
                    <a:pt x="460327" y="247392"/>
                  </a:cubicBezTo>
                  <a:cubicBezTo>
                    <a:pt x="459903" y="247816"/>
                    <a:pt x="459563" y="248070"/>
                    <a:pt x="459308" y="248325"/>
                  </a:cubicBezTo>
                  <a:lnTo>
                    <a:pt x="464488" y="257565"/>
                  </a:lnTo>
                  <a:cubicBezTo>
                    <a:pt x="468139" y="255022"/>
                    <a:pt x="470347" y="251970"/>
                    <a:pt x="471196" y="248494"/>
                  </a:cubicBezTo>
                  <a:cubicBezTo>
                    <a:pt x="472045" y="244934"/>
                    <a:pt x="471281" y="241034"/>
                    <a:pt x="468988" y="236795"/>
                  </a:cubicBezTo>
                  <a:cubicBezTo>
                    <a:pt x="467630" y="234421"/>
                    <a:pt x="466016" y="232387"/>
                    <a:pt x="464148" y="230946"/>
                  </a:cubicBezTo>
                  <a:cubicBezTo>
                    <a:pt x="462365" y="229504"/>
                    <a:pt x="460327" y="228402"/>
                    <a:pt x="458119" y="227809"/>
                  </a:cubicBezTo>
                  <a:cubicBezTo>
                    <a:pt x="455912" y="227215"/>
                    <a:pt x="453619" y="227131"/>
                    <a:pt x="451242" y="227554"/>
                  </a:cubicBezTo>
                  <a:close/>
                  <a:moveTo>
                    <a:pt x="389086" y="211447"/>
                  </a:moveTo>
                  <a:lnTo>
                    <a:pt x="375585" y="254513"/>
                  </a:lnTo>
                  <a:lnTo>
                    <a:pt x="387557" y="258243"/>
                  </a:lnTo>
                  <a:lnTo>
                    <a:pt x="392737" y="241712"/>
                  </a:lnTo>
                  <a:cubicBezTo>
                    <a:pt x="393162" y="240440"/>
                    <a:pt x="393586" y="239423"/>
                    <a:pt x="394181" y="238830"/>
                  </a:cubicBezTo>
                  <a:cubicBezTo>
                    <a:pt x="394690" y="238151"/>
                    <a:pt x="395284" y="237558"/>
                    <a:pt x="395879" y="237304"/>
                  </a:cubicBezTo>
                  <a:cubicBezTo>
                    <a:pt x="396473" y="237049"/>
                    <a:pt x="397068" y="236880"/>
                    <a:pt x="397662" y="236880"/>
                  </a:cubicBezTo>
                  <a:cubicBezTo>
                    <a:pt x="398341" y="236880"/>
                    <a:pt x="398851" y="236965"/>
                    <a:pt x="399360" y="237134"/>
                  </a:cubicBezTo>
                  <a:cubicBezTo>
                    <a:pt x="400294" y="237388"/>
                    <a:pt x="400974" y="237812"/>
                    <a:pt x="401313" y="238236"/>
                  </a:cubicBezTo>
                  <a:cubicBezTo>
                    <a:pt x="401738" y="238745"/>
                    <a:pt x="401993" y="239254"/>
                    <a:pt x="402162" y="239932"/>
                  </a:cubicBezTo>
                  <a:cubicBezTo>
                    <a:pt x="402247" y="240525"/>
                    <a:pt x="402247" y="241203"/>
                    <a:pt x="402077" y="242051"/>
                  </a:cubicBezTo>
                  <a:cubicBezTo>
                    <a:pt x="401908" y="242814"/>
                    <a:pt x="401653" y="243662"/>
                    <a:pt x="401398" y="244510"/>
                  </a:cubicBezTo>
                  <a:lnTo>
                    <a:pt x="396303" y="260956"/>
                  </a:lnTo>
                  <a:lnTo>
                    <a:pt x="408276" y="264686"/>
                  </a:lnTo>
                  <a:lnTo>
                    <a:pt x="414984" y="243238"/>
                  </a:lnTo>
                  <a:cubicBezTo>
                    <a:pt x="415494" y="241373"/>
                    <a:pt x="415748" y="239762"/>
                    <a:pt x="415578" y="238236"/>
                  </a:cubicBezTo>
                  <a:cubicBezTo>
                    <a:pt x="415409" y="236710"/>
                    <a:pt x="414899" y="235354"/>
                    <a:pt x="414220" y="234167"/>
                  </a:cubicBezTo>
                  <a:cubicBezTo>
                    <a:pt x="413456" y="232980"/>
                    <a:pt x="412522" y="231963"/>
                    <a:pt x="411333" y="231200"/>
                  </a:cubicBezTo>
                  <a:cubicBezTo>
                    <a:pt x="410229" y="230267"/>
                    <a:pt x="408870" y="229674"/>
                    <a:pt x="407512" y="229250"/>
                  </a:cubicBezTo>
                  <a:cubicBezTo>
                    <a:pt x="404964" y="228402"/>
                    <a:pt x="402842" y="228148"/>
                    <a:pt x="401058" y="228487"/>
                  </a:cubicBezTo>
                  <a:cubicBezTo>
                    <a:pt x="399360" y="228826"/>
                    <a:pt x="397832" y="229420"/>
                    <a:pt x="396388" y="230352"/>
                  </a:cubicBezTo>
                  <a:lnTo>
                    <a:pt x="396303" y="230267"/>
                  </a:lnTo>
                  <a:lnTo>
                    <a:pt x="401058" y="215177"/>
                  </a:lnTo>
                  <a:close/>
                  <a:moveTo>
                    <a:pt x="464393" y="183460"/>
                  </a:moveTo>
                  <a:lnTo>
                    <a:pt x="475103" y="186167"/>
                  </a:lnTo>
                  <a:cubicBezTo>
                    <a:pt x="479013" y="187097"/>
                    <a:pt x="480543" y="189297"/>
                    <a:pt x="479778" y="192596"/>
                  </a:cubicBezTo>
                  <a:cubicBezTo>
                    <a:pt x="479438" y="193695"/>
                    <a:pt x="479098" y="194541"/>
                    <a:pt x="478588" y="195134"/>
                  </a:cubicBezTo>
                  <a:cubicBezTo>
                    <a:pt x="477993" y="195641"/>
                    <a:pt x="477398" y="196064"/>
                    <a:pt x="476718" y="196318"/>
                  </a:cubicBezTo>
                  <a:cubicBezTo>
                    <a:pt x="475953" y="196572"/>
                    <a:pt x="475188" y="196656"/>
                    <a:pt x="474338" y="196572"/>
                  </a:cubicBezTo>
                  <a:cubicBezTo>
                    <a:pt x="473488" y="196572"/>
                    <a:pt x="472638" y="196402"/>
                    <a:pt x="471788" y="196233"/>
                  </a:cubicBezTo>
                  <a:lnTo>
                    <a:pt x="461843" y="193695"/>
                  </a:lnTo>
                  <a:close/>
                  <a:moveTo>
                    <a:pt x="248811" y="174400"/>
                  </a:moveTo>
                  <a:lnTo>
                    <a:pt x="232593" y="184404"/>
                  </a:lnTo>
                  <a:cubicBezTo>
                    <a:pt x="231234" y="185251"/>
                    <a:pt x="230130" y="186184"/>
                    <a:pt x="229451" y="187286"/>
                  </a:cubicBezTo>
                  <a:cubicBezTo>
                    <a:pt x="228687" y="188303"/>
                    <a:pt x="228262" y="189405"/>
                    <a:pt x="228092" y="190592"/>
                  </a:cubicBezTo>
                  <a:cubicBezTo>
                    <a:pt x="227838" y="191779"/>
                    <a:pt x="227923" y="192966"/>
                    <a:pt x="228177" y="194068"/>
                  </a:cubicBezTo>
                  <a:cubicBezTo>
                    <a:pt x="228432" y="195340"/>
                    <a:pt x="228941" y="196442"/>
                    <a:pt x="229536" y="197459"/>
                  </a:cubicBezTo>
                  <a:cubicBezTo>
                    <a:pt x="230725" y="199409"/>
                    <a:pt x="231998" y="200765"/>
                    <a:pt x="233272" y="201528"/>
                  </a:cubicBezTo>
                  <a:cubicBezTo>
                    <a:pt x="234546" y="202207"/>
                    <a:pt x="235904" y="202715"/>
                    <a:pt x="237263" y="202885"/>
                  </a:cubicBezTo>
                  <a:lnTo>
                    <a:pt x="237348" y="202970"/>
                  </a:lnTo>
                  <a:lnTo>
                    <a:pt x="225885" y="210091"/>
                  </a:lnTo>
                  <a:lnTo>
                    <a:pt x="231489" y="219077"/>
                  </a:lnTo>
                  <a:lnTo>
                    <a:pt x="264010" y="198985"/>
                  </a:lnTo>
                  <a:lnTo>
                    <a:pt x="258491" y="189999"/>
                  </a:lnTo>
                  <a:lnTo>
                    <a:pt x="245924" y="197713"/>
                  </a:lnTo>
                  <a:cubicBezTo>
                    <a:pt x="244990" y="198307"/>
                    <a:pt x="244141" y="198646"/>
                    <a:pt x="243461" y="198731"/>
                  </a:cubicBezTo>
                  <a:cubicBezTo>
                    <a:pt x="242697" y="198900"/>
                    <a:pt x="242103" y="198900"/>
                    <a:pt x="241508" y="198731"/>
                  </a:cubicBezTo>
                  <a:cubicBezTo>
                    <a:pt x="240914" y="198646"/>
                    <a:pt x="240490" y="198392"/>
                    <a:pt x="240065" y="198053"/>
                  </a:cubicBezTo>
                  <a:cubicBezTo>
                    <a:pt x="239725" y="197713"/>
                    <a:pt x="239386" y="197290"/>
                    <a:pt x="239131" y="196866"/>
                  </a:cubicBezTo>
                  <a:cubicBezTo>
                    <a:pt x="238791" y="196272"/>
                    <a:pt x="238537" y="195679"/>
                    <a:pt x="238537" y="195085"/>
                  </a:cubicBezTo>
                  <a:cubicBezTo>
                    <a:pt x="238537" y="194577"/>
                    <a:pt x="238621" y="194068"/>
                    <a:pt x="238961" y="193644"/>
                  </a:cubicBezTo>
                  <a:cubicBezTo>
                    <a:pt x="239216" y="193136"/>
                    <a:pt x="239640" y="192712"/>
                    <a:pt x="240150" y="192288"/>
                  </a:cubicBezTo>
                  <a:cubicBezTo>
                    <a:pt x="240744" y="191864"/>
                    <a:pt x="241339" y="191440"/>
                    <a:pt x="242018" y="191101"/>
                  </a:cubicBezTo>
                  <a:lnTo>
                    <a:pt x="254415" y="183386"/>
                  </a:lnTo>
                  <a:close/>
                  <a:moveTo>
                    <a:pt x="313543" y="173440"/>
                  </a:moveTo>
                  <a:lnTo>
                    <a:pt x="313713" y="173440"/>
                  </a:lnTo>
                  <a:lnTo>
                    <a:pt x="321277" y="199126"/>
                  </a:lnTo>
                  <a:lnTo>
                    <a:pt x="305470" y="199126"/>
                  </a:lnTo>
                  <a:close/>
                  <a:moveTo>
                    <a:pt x="401933" y="172029"/>
                  </a:moveTo>
                  <a:lnTo>
                    <a:pt x="401933" y="175834"/>
                  </a:lnTo>
                  <a:cubicBezTo>
                    <a:pt x="401848" y="177948"/>
                    <a:pt x="401168" y="179640"/>
                    <a:pt x="399893" y="180654"/>
                  </a:cubicBezTo>
                  <a:cubicBezTo>
                    <a:pt x="398619" y="181754"/>
                    <a:pt x="397089" y="182261"/>
                    <a:pt x="395304" y="182261"/>
                  </a:cubicBezTo>
                  <a:cubicBezTo>
                    <a:pt x="393859" y="182261"/>
                    <a:pt x="392670" y="181838"/>
                    <a:pt x="391735" y="181077"/>
                  </a:cubicBezTo>
                  <a:cubicBezTo>
                    <a:pt x="390800" y="180232"/>
                    <a:pt x="390290" y="179386"/>
                    <a:pt x="390290" y="178456"/>
                  </a:cubicBezTo>
                  <a:cubicBezTo>
                    <a:pt x="390290" y="177018"/>
                    <a:pt x="390800" y="176088"/>
                    <a:pt x="391650" y="175496"/>
                  </a:cubicBezTo>
                  <a:cubicBezTo>
                    <a:pt x="392585" y="174904"/>
                    <a:pt x="393944" y="174397"/>
                    <a:pt x="395644" y="173974"/>
                  </a:cubicBezTo>
                  <a:cubicBezTo>
                    <a:pt x="396749" y="173720"/>
                    <a:pt x="397854" y="173467"/>
                    <a:pt x="398874" y="173128"/>
                  </a:cubicBezTo>
                  <a:cubicBezTo>
                    <a:pt x="399978" y="172875"/>
                    <a:pt x="400913" y="172452"/>
                    <a:pt x="401933" y="172029"/>
                  </a:cubicBezTo>
                  <a:close/>
                  <a:moveTo>
                    <a:pt x="469033" y="164902"/>
                  </a:moveTo>
                  <a:lnTo>
                    <a:pt x="478041" y="167186"/>
                  </a:lnTo>
                  <a:cubicBezTo>
                    <a:pt x="479740" y="167608"/>
                    <a:pt x="481100" y="168200"/>
                    <a:pt x="482034" y="169046"/>
                  </a:cubicBezTo>
                  <a:cubicBezTo>
                    <a:pt x="482884" y="169892"/>
                    <a:pt x="483224" y="170991"/>
                    <a:pt x="482799" y="172429"/>
                  </a:cubicBezTo>
                  <a:cubicBezTo>
                    <a:pt x="482374" y="174205"/>
                    <a:pt x="481609" y="175220"/>
                    <a:pt x="480420" y="175643"/>
                  </a:cubicBezTo>
                  <a:cubicBezTo>
                    <a:pt x="479230" y="175981"/>
                    <a:pt x="477701" y="175897"/>
                    <a:pt x="475916" y="175474"/>
                  </a:cubicBezTo>
                  <a:lnTo>
                    <a:pt x="466994" y="173190"/>
                  </a:lnTo>
                  <a:close/>
                  <a:moveTo>
                    <a:pt x="397407" y="148204"/>
                  </a:moveTo>
                  <a:cubicBezTo>
                    <a:pt x="394945" y="148204"/>
                    <a:pt x="392482" y="148289"/>
                    <a:pt x="390020" y="148628"/>
                  </a:cubicBezTo>
                  <a:cubicBezTo>
                    <a:pt x="387557" y="148967"/>
                    <a:pt x="385265" y="149561"/>
                    <a:pt x="383227" y="150578"/>
                  </a:cubicBezTo>
                  <a:cubicBezTo>
                    <a:pt x="381189" y="151511"/>
                    <a:pt x="379576" y="152867"/>
                    <a:pt x="378217" y="154647"/>
                  </a:cubicBezTo>
                  <a:cubicBezTo>
                    <a:pt x="376859" y="156428"/>
                    <a:pt x="376179" y="158801"/>
                    <a:pt x="376094" y="161769"/>
                  </a:cubicBezTo>
                  <a:lnTo>
                    <a:pt x="390784" y="161769"/>
                  </a:lnTo>
                  <a:cubicBezTo>
                    <a:pt x="390784" y="161345"/>
                    <a:pt x="390869" y="160836"/>
                    <a:pt x="391039" y="160327"/>
                  </a:cubicBezTo>
                  <a:cubicBezTo>
                    <a:pt x="391209" y="159819"/>
                    <a:pt x="391463" y="159395"/>
                    <a:pt x="391973" y="158971"/>
                  </a:cubicBezTo>
                  <a:cubicBezTo>
                    <a:pt x="392397" y="158462"/>
                    <a:pt x="392992" y="158208"/>
                    <a:pt x="393756" y="157869"/>
                  </a:cubicBezTo>
                  <a:cubicBezTo>
                    <a:pt x="394435" y="157615"/>
                    <a:pt x="395454" y="157530"/>
                    <a:pt x="396643" y="157530"/>
                  </a:cubicBezTo>
                  <a:cubicBezTo>
                    <a:pt x="398002" y="157530"/>
                    <a:pt x="399105" y="157784"/>
                    <a:pt x="400209" y="158378"/>
                  </a:cubicBezTo>
                  <a:cubicBezTo>
                    <a:pt x="401313" y="158971"/>
                    <a:pt x="401908" y="159903"/>
                    <a:pt x="401908" y="161345"/>
                  </a:cubicBezTo>
                  <a:cubicBezTo>
                    <a:pt x="401908" y="162616"/>
                    <a:pt x="401398" y="163549"/>
                    <a:pt x="400549" y="163973"/>
                  </a:cubicBezTo>
                  <a:cubicBezTo>
                    <a:pt x="399615" y="164481"/>
                    <a:pt x="398681" y="164820"/>
                    <a:pt x="397577" y="164990"/>
                  </a:cubicBezTo>
                  <a:cubicBezTo>
                    <a:pt x="396218" y="165244"/>
                    <a:pt x="394775" y="165499"/>
                    <a:pt x="393077" y="165668"/>
                  </a:cubicBezTo>
                  <a:cubicBezTo>
                    <a:pt x="391379" y="165838"/>
                    <a:pt x="389680" y="166092"/>
                    <a:pt x="387982" y="166431"/>
                  </a:cubicBezTo>
                  <a:cubicBezTo>
                    <a:pt x="386199" y="166770"/>
                    <a:pt x="384501" y="167194"/>
                    <a:pt x="382887" y="167703"/>
                  </a:cubicBezTo>
                  <a:cubicBezTo>
                    <a:pt x="381189" y="168212"/>
                    <a:pt x="379745" y="168974"/>
                    <a:pt x="378472" y="169992"/>
                  </a:cubicBezTo>
                  <a:cubicBezTo>
                    <a:pt x="377113" y="170924"/>
                    <a:pt x="376094" y="172196"/>
                    <a:pt x="375330" y="173637"/>
                  </a:cubicBezTo>
                  <a:cubicBezTo>
                    <a:pt x="374566" y="175078"/>
                    <a:pt x="374141" y="176943"/>
                    <a:pt x="374141" y="179063"/>
                  </a:cubicBezTo>
                  <a:cubicBezTo>
                    <a:pt x="374141" y="181267"/>
                    <a:pt x="374566" y="183132"/>
                    <a:pt x="375330" y="184743"/>
                  </a:cubicBezTo>
                  <a:cubicBezTo>
                    <a:pt x="376094" y="186269"/>
                    <a:pt x="377198" y="187625"/>
                    <a:pt x="378472" y="188642"/>
                  </a:cubicBezTo>
                  <a:cubicBezTo>
                    <a:pt x="379830" y="189660"/>
                    <a:pt x="381359" y="190423"/>
                    <a:pt x="383142" y="190931"/>
                  </a:cubicBezTo>
                  <a:cubicBezTo>
                    <a:pt x="384840" y="191355"/>
                    <a:pt x="386793" y="191610"/>
                    <a:pt x="388831" y="191610"/>
                  </a:cubicBezTo>
                  <a:cubicBezTo>
                    <a:pt x="391379" y="191610"/>
                    <a:pt x="393756" y="191270"/>
                    <a:pt x="396049" y="190592"/>
                  </a:cubicBezTo>
                  <a:cubicBezTo>
                    <a:pt x="398426" y="189914"/>
                    <a:pt x="400464" y="188558"/>
                    <a:pt x="402162" y="186693"/>
                  </a:cubicBezTo>
                  <a:lnTo>
                    <a:pt x="402332" y="186693"/>
                  </a:lnTo>
                  <a:cubicBezTo>
                    <a:pt x="402247" y="187286"/>
                    <a:pt x="402247" y="187879"/>
                    <a:pt x="402417" y="188642"/>
                  </a:cubicBezTo>
                  <a:cubicBezTo>
                    <a:pt x="402502" y="189321"/>
                    <a:pt x="402672" y="189999"/>
                    <a:pt x="402842" y="190592"/>
                  </a:cubicBezTo>
                  <a:lnTo>
                    <a:pt x="418975" y="190592"/>
                  </a:lnTo>
                  <a:cubicBezTo>
                    <a:pt x="418126" y="189236"/>
                    <a:pt x="417531" y="187795"/>
                    <a:pt x="417362" y="186099"/>
                  </a:cubicBezTo>
                  <a:cubicBezTo>
                    <a:pt x="417192" y="184488"/>
                    <a:pt x="417107" y="182878"/>
                    <a:pt x="417107" y="181352"/>
                  </a:cubicBezTo>
                  <a:lnTo>
                    <a:pt x="417107" y="164397"/>
                  </a:lnTo>
                  <a:cubicBezTo>
                    <a:pt x="417107" y="162362"/>
                    <a:pt x="416937" y="160412"/>
                    <a:pt x="416767" y="158462"/>
                  </a:cubicBezTo>
                  <a:cubicBezTo>
                    <a:pt x="416597" y="156597"/>
                    <a:pt x="415918" y="154817"/>
                    <a:pt x="414644" y="153291"/>
                  </a:cubicBezTo>
                  <a:cubicBezTo>
                    <a:pt x="413456" y="151765"/>
                    <a:pt x="411503" y="150493"/>
                    <a:pt x="408870" y="149561"/>
                  </a:cubicBezTo>
                  <a:cubicBezTo>
                    <a:pt x="406153" y="148628"/>
                    <a:pt x="402332" y="148204"/>
                    <a:pt x="397407" y="148204"/>
                  </a:cubicBezTo>
                  <a:close/>
                  <a:moveTo>
                    <a:pt x="455402" y="147526"/>
                  </a:moveTo>
                  <a:lnTo>
                    <a:pt x="441562" y="202546"/>
                  </a:lnTo>
                  <a:lnTo>
                    <a:pt x="472809" y="210430"/>
                  </a:lnTo>
                  <a:cubicBezTo>
                    <a:pt x="475187" y="211023"/>
                    <a:pt x="477649" y="211278"/>
                    <a:pt x="480197" y="211108"/>
                  </a:cubicBezTo>
                  <a:cubicBezTo>
                    <a:pt x="482659" y="211023"/>
                    <a:pt x="485037" y="210430"/>
                    <a:pt x="487159" y="209497"/>
                  </a:cubicBezTo>
                  <a:cubicBezTo>
                    <a:pt x="489282" y="208565"/>
                    <a:pt x="491235" y="207208"/>
                    <a:pt x="492849" y="205428"/>
                  </a:cubicBezTo>
                  <a:cubicBezTo>
                    <a:pt x="494462" y="203648"/>
                    <a:pt x="495651" y="201359"/>
                    <a:pt x="496330" y="198561"/>
                  </a:cubicBezTo>
                  <a:cubicBezTo>
                    <a:pt x="496839" y="196527"/>
                    <a:pt x="497009" y="194746"/>
                    <a:pt x="496839" y="193051"/>
                  </a:cubicBezTo>
                  <a:cubicBezTo>
                    <a:pt x="496670" y="191355"/>
                    <a:pt x="496330" y="189829"/>
                    <a:pt x="495736" y="188558"/>
                  </a:cubicBezTo>
                  <a:cubicBezTo>
                    <a:pt x="495141" y="187201"/>
                    <a:pt x="494377" y="186014"/>
                    <a:pt x="493358" y="184997"/>
                  </a:cubicBezTo>
                  <a:cubicBezTo>
                    <a:pt x="492424" y="184065"/>
                    <a:pt x="491320" y="183132"/>
                    <a:pt x="490216" y="182454"/>
                  </a:cubicBezTo>
                  <a:cubicBezTo>
                    <a:pt x="492509" y="181860"/>
                    <a:pt x="494547" y="180843"/>
                    <a:pt x="496160" y="179487"/>
                  </a:cubicBezTo>
                  <a:cubicBezTo>
                    <a:pt x="497858" y="178215"/>
                    <a:pt x="499047" y="176096"/>
                    <a:pt x="499726" y="173383"/>
                  </a:cubicBezTo>
                  <a:cubicBezTo>
                    <a:pt x="500066" y="171942"/>
                    <a:pt x="500236" y="170416"/>
                    <a:pt x="500151" y="168635"/>
                  </a:cubicBezTo>
                  <a:cubicBezTo>
                    <a:pt x="500066" y="166940"/>
                    <a:pt x="499557" y="165244"/>
                    <a:pt x="498623" y="163464"/>
                  </a:cubicBezTo>
                  <a:cubicBezTo>
                    <a:pt x="497689" y="161769"/>
                    <a:pt x="496160" y="160158"/>
                    <a:pt x="494122" y="158717"/>
                  </a:cubicBezTo>
                  <a:cubicBezTo>
                    <a:pt x="492084" y="157191"/>
                    <a:pt x="489197" y="156004"/>
                    <a:pt x="485631" y="155156"/>
                  </a:cubicBezTo>
                  <a:close/>
                  <a:moveTo>
                    <a:pt x="301032" y="145576"/>
                  </a:moveTo>
                  <a:lnTo>
                    <a:pt x="270294" y="228826"/>
                  </a:lnTo>
                  <a:lnTo>
                    <a:pt x="296107" y="228826"/>
                  </a:lnTo>
                  <a:lnTo>
                    <a:pt x="299843" y="216958"/>
                  </a:lnTo>
                  <a:lnTo>
                    <a:pt x="326336" y="216958"/>
                  </a:lnTo>
                  <a:lnTo>
                    <a:pt x="329817" y="228826"/>
                  </a:lnTo>
                  <a:lnTo>
                    <a:pt x="356480" y="228826"/>
                  </a:lnTo>
                  <a:lnTo>
                    <a:pt x="326166" y="145576"/>
                  </a:lnTo>
                  <a:close/>
                  <a:moveTo>
                    <a:pt x="190561" y="126163"/>
                  </a:moveTo>
                  <a:lnTo>
                    <a:pt x="160078" y="193051"/>
                  </a:lnTo>
                  <a:lnTo>
                    <a:pt x="178673" y="201528"/>
                  </a:lnTo>
                  <a:lnTo>
                    <a:pt x="209072" y="134640"/>
                  </a:lnTo>
                  <a:close/>
                  <a:moveTo>
                    <a:pt x="243546" y="118533"/>
                  </a:moveTo>
                  <a:lnTo>
                    <a:pt x="218497" y="143542"/>
                  </a:lnTo>
                  <a:lnTo>
                    <a:pt x="225885" y="150917"/>
                  </a:lnTo>
                  <a:lnTo>
                    <a:pt x="233951" y="142864"/>
                  </a:lnTo>
                  <a:lnTo>
                    <a:pt x="255434" y="164227"/>
                  </a:lnTo>
                  <a:lnTo>
                    <a:pt x="264265" y="155410"/>
                  </a:lnTo>
                  <a:lnTo>
                    <a:pt x="242867" y="133962"/>
                  </a:lnTo>
                  <a:lnTo>
                    <a:pt x="250934" y="125908"/>
                  </a:lnTo>
                  <a:close/>
                  <a:moveTo>
                    <a:pt x="130189" y="115651"/>
                  </a:moveTo>
                  <a:lnTo>
                    <a:pt x="120933" y="130910"/>
                  </a:lnTo>
                  <a:lnTo>
                    <a:pt x="138510" y="148374"/>
                  </a:lnTo>
                  <a:lnTo>
                    <a:pt x="138425" y="148459"/>
                  </a:lnTo>
                  <a:lnTo>
                    <a:pt x="114819" y="140999"/>
                  </a:lnTo>
                  <a:lnTo>
                    <a:pt x="105479" y="156343"/>
                  </a:lnTo>
                  <a:lnTo>
                    <a:pt x="140548" y="177537"/>
                  </a:lnTo>
                  <a:lnTo>
                    <a:pt x="146662" y="167364"/>
                  </a:lnTo>
                  <a:lnTo>
                    <a:pt x="124245" y="153800"/>
                  </a:lnTo>
                  <a:lnTo>
                    <a:pt x="124245" y="153715"/>
                  </a:lnTo>
                  <a:lnTo>
                    <a:pt x="150398" y="161175"/>
                  </a:lnTo>
                  <a:lnTo>
                    <a:pt x="155323" y="153206"/>
                  </a:lnTo>
                  <a:lnTo>
                    <a:pt x="136557" y="133538"/>
                  </a:lnTo>
                  <a:lnTo>
                    <a:pt x="136557" y="133369"/>
                  </a:lnTo>
                  <a:lnTo>
                    <a:pt x="159059" y="147018"/>
                  </a:lnTo>
                  <a:lnTo>
                    <a:pt x="165257" y="136845"/>
                  </a:lnTo>
                  <a:close/>
                  <a:moveTo>
                    <a:pt x="153285" y="99204"/>
                  </a:moveTo>
                  <a:lnTo>
                    <a:pt x="150143" y="104375"/>
                  </a:lnTo>
                  <a:lnTo>
                    <a:pt x="142416" y="99713"/>
                  </a:lnTo>
                  <a:lnTo>
                    <a:pt x="136472" y="109377"/>
                  </a:lnTo>
                  <a:lnTo>
                    <a:pt x="144284" y="114040"/>
                  </a:lnTo>
                  <a:lnTo>
                    <a:pt x="141652" y="118363"/>
                  </a:lnTo>
                  <a:lnTo>
                    <a:pt x="147596" y="122009"/>
                  </a:lnTo>
                  <a:lnTo>
                    <a:pt x="150228" y="117685"/>
                  </a:lnTo>
                  <a:lnTo>
                    <a:pt x="162370" y="125061"/>
                  </a:lnTo>
                  <a:cubicBezTo>
                    <a:pt x="164069" y="126078"/>
                    <a:pt x="165597" y="126671"/>
                    <a:pt x="166956" y="126756"/>
                  </a:cubicBezTo>
                  <a:cubicBezTo>
                    <a:pt x="168314" y="126841"/>
                    <a:pt x="169503" y="126671"/>
                    <a:pt x="170522" y="126163"/>
                  </a:cubicBezTo>
                  <a:cubicBezTo>
                    <a:pt x="171456" y="125654"/>
                    <a:pt x="172390" y="124891"/>
                    <a:pt x="173154" y="123959"/>
                  </a:cubicBezTo>
                  <a:cubicBezTo>
                    <a:pt x="173918" y="123026"/>
                    <a:pt x="174598" y="122009"/>
                    <a:pt x="175192" y="120991"/>
                  </a:cubicBezTo>
                  <a:cubicBezTo>
                    <a:pt x="175871" y="119974"/>
                    <a:pt x="176466" y="118872"/>
                    <a:pt x="176975" y="117770"/>
                  </a:cubicBezTo>
                  <a:cubicBezTo>
                    <a:pt x="177570" y="116668"/>
                    <a:pt x="178079" y="115566"/>
                    <a:pt x="178673" y="114633"/>
                  </a:cubicBezTo>
                  <a:lnTo>
                    <a:pt x="171371" y="110140"/>
                  </a:lnTo>
                  <a:cubicBezTo>
                    <a:pt x="171031" y="110988"/>
                    <a:pt x="170607" y="111751"/>
                    <a:pt x="170182" y="112429"/>
                  </a:cubicBezTo>
                  <a:cubicBezTo>
                    <a:pt x="169418" y="113701"/>
                    <a:pt x="168654" y="114294"/>
                    <a:pt x="167890" y="114379"/>
                  </a:cubicBezTo>
                  <a:cubicBezTo>
                    <a:pt x="167125" y="114379"/>
                    <a:pt x="166106" y="114040"/>
                    <a:pt x="164918" y="113362"/>
                  </a:cubicBezTo>
                  <a:lnTo>
                    <a:pt x="156087" y="108021"/>
                  </a:lnTo>
                  <a:lnTo>
                    <a:pt x="159229" y="102849"/>
                  </a:lnTo>
                  <a:close/>
                  <a:moveTo>
                    <a:pt x="316741" y="94626"/>
                  </a:moveTo>
                  <a:lnTo>
                    <a:pt x="316741" y="130062"/>
                  </a:lnTo>
                  <a:lnTo>
                    <a:pt x="326590" y="130062"/>
                  </a:lnTo>
                  <a:lnTo>
                    <a:pt x="326590" y="122602"/>
                  </a:lnTo>
                  <a:lnTo>
                    <a:pt x="328289" y="120737"/>
                  </a:lnTo>
                  <a:lnTo>
                    <a:pt x="333553" y="130062"/>
                  </a:lnTo>
                  <a:lnTo>
                    <a:pt x="345441" y="130062"/>
                  </a:lnTo>
                  <a:lnTo>
                    <a:pt x="334742" y="114040"/>
                  </a:lnTo>
                  <a:lnTo>
                    <a:pt x="343997" y="104291"/>
                  </a:lnTo>
                  <a:lnTo>
                    <a:pt x="332874" y="104291"/>
                  </a:lnTo>
                  <a:lnTo>
                    <a:pt x="326590" y="111751"/>
                  </a:lnTo>
                  <a:lnTo>
                    <a:pt x="326590" y="94626"/>
                  </a:lnTo>
                  <a:close/>
                  <a:moveTo>
                    <a:pt x="271669" y="66110"/>
                  </a:moveTo>
                  <a:cubicBezTo>
                    <a:pt x="273278" y="66110"/>
                    <a:pt x="274548" y="66535"/>
                    <a:pt x="275479" y="67129"/>
                  </a:cubicBezTo>
                  <a:cubicBezTo>
                    <a:pt x="276496" y="67808"/>
                    <a:pt x="277258" y="68742"/>
                    <a:pt x="277850" y="69760"/>
                  </a:cubicBezTo>
                  <a:cubicBezTo>
                    <a:pt x="278359" y="70779"/>
                    <a:pt x="278782" y="72052"/>
                    <a:pt x="279036" y="73326"/>
                  </a:cubicBezTo>
                  <a:cubicBezTo>
                    <a:pt x="279205" y="74684"/>
                    <a:pt x="279290" y="76042"/>
                    <a:pt x="279290" y="77401"/>
                  </a:cubicBezTo>
                  <a:cubicBezTo>
                    <a:pt x="279290" y="78759"/>
                    <a:pt x="279205" y="80117"/>
                    <a:pt x="279036" y="81391"/>
                  </a:cubicBezTo>
                  <a:cubicBezTo>
                    <a:pt x="278782" y="82749"/>
                    <a:pt x="278359" y="84022"/>
                    <a:pt x="277850" y="85126"/>
                  </a:cubicBezTo>
                  <a:cubicBezTo>
                    <a:pt x="277258" y="86144"/>
                    <a:pt x="276496" y="87078"/>
                    <a:pt x="275479" y="87757"/>
                  </a:cubicBezTo>
                  <a:cubicBezTo>
                    <a:pt x="274548" y="88436"/>
                    <a:pt x="273278" y="88691"/>
                    <a:pt x="271669" y="88691"/>
                  </a:cubicBezTo>
                  <a:cubicBezTo>
                    <a:pt x="270145" y="88691"/>
                    <a:pt x="268875" y="88436"/>
                    <a:pt x="267859" y="87757"/>
                  </a:cubicBezTo>
                  <a:cubicBezTo>
                    <a:pt x="266927" y="87078"/>
                    <a:pt x="266165" y="86144"/>
                    <a:pt x="265572" y="85126"/>
                  </a:cubicBezTo>
                  <a:cubicBezTo>
                    <a:pt x="264979" y="84022"/>
                    <a:pt x="264556" y="82834"/>
                    <a:pt x="264387" y="81391"/>
                  </a:cubicBezTo>
                  <a:cubicBezTo>
                    <a:pt x="264217" y="80117"/>
                    <a:pt x="264048" y="78759"/>
                    <a:pt x="264048" y="77401"/>
                  </a:cubicBezTo>
                  <a:cubicBezTo>
                    <a:pt x="264048" y="76042"/>
                    <a:pt x="264217" y="74684"/>
                    <a:pt x="264387" y="73326"/>
                  </a:cubicBezTo>
                  <a:cubicBezTo>
                    <a:pt x="264556" y="72052"/>
                    <a:pt x="264979" y="70779"/>
                    <a:pt x="265572" y="69760"/>
                  </a:cubicBezTo>
                  <a:cubicBezTo>
                    <a:pt x="266165" y="68742"/>
                    <a:pt x="266927" y="67808"/>
                    <a:pt x="267859" y="67129"/>
                  </a:cubicBezTo>
                  <a:cubicBezTo>
                    <a:pt x="268875" y="66535"/>
                    <a:pt x="270145" y="66110"/>
                    <a:pt x="271669" y="66110"/>
                  </a:cubicBezTo>
                  <a:close/>
                  <a:moveTo>
                    <a:pt x="405474" y="45117"/>
                  </a:moveTo>
                  <a:lnTo>
                    <a:pt x="354272" y="96237"/>
                  </a:lnTo>
                  <a:lnTo>
                    <a:pt x="369386" y="111242"/>
                  </a:lnTo>
                  <a:lnTo>
                    <a:pt x="385944" y="94796"/>
                  </a:lnTo>
                  <a:lnTo>
                    <a:pt x="429759" y="138625"/>
                  </a:lnTo>
                  <a:lnTo>
                    <a:pt x="447930" y="120483"/>
                  </a:lnTo>
                  <a:lnTo>
                    <a:pt x="404115" y="76654"/>
                  </a:lnTo>
                  <a:lnTo>
                    <a:pt x="420588" y="60207"/>
                  </a:lnTo>
                  <a:close/>
                  <a:moveTo>
                    <a:pt x="278700" y="37572"/>
                  </a:moveTo>
                  <a:lnTo>
                    <a:pt x="278700" y="59699"/>
                  </a:lnTo>
                  <a:lnTo>
                    <a:pt x="278530" y="59699"/>
                  </a:lnTo>
                  <a:cubicBezTo>
                    <a:pt x="277172" y="57749"/>
                    <a:pt x="275388" y="56223"/>
                    <a:pt x="273266" y="55206"/>
                  </a:cubicBezTo>
                  <a:cubicBezTo>
                    <a:pt x="271058" y="54103"/>
                    <a:pt x="268680" y="53510"/>
                    <a:pt x="266048" y="53510"/>
                  </a:cubicBezTo>
                  <a:cubicBezTo>
                    <a:pt x="262227" y="53510"/>
                    <a:pt x="259085" y="54273"/>
                    <a:pt x="256538" y="55714"/>
                  </a:cubicBezTo>
                  <a:cubicBezTo>
                    <a:pt x="253991" y="57240"/>
                    <a:pt x="252038" y="59105"/>
                    <a:pt x="250594" y="61394"/>
                  </a:cubicBezTo>
                  <a:cubicBezTo>
                    <a:pt x="249066" y="63683"/>
                    <a:pt x="248047" y="66142"/>
                    <a:pt x="247537" y="69024"/>
                  </a:cubicBezTo>
                  <a:cubicBezTo>
                    <a:pt x="246858" y="71822"/>
                    <a:pt x="246603" y="74534"/>
                    <a:pt x="246603" y="77247"/>
                  </a:cubicBezTo>
                  <a:cubicBezTo>
                    <a:pt x="246603" y="80130"/>
                    <a:pt x="247028" y="83012"/>
                    <a:pt x="247792" y="85810"/>
                  </a:cubicBezTo>
                  <a:cubicBezTo>
                    <a:pt x="248556" y="88692"/>
                    <a:pt x="249745" y="91320"/>
                    <a:pt x="251358" y="93609"/>
                  </a:cubicBezTo>
                  <a:cubicBezTo>
                    <a:pt x="252972" y="95898"/>
                    <a:pt x="254925" y="97763"/>
                    <a:pt x="257302" y="99204"/>
                  </a:cubicBezTo>
                  <a:cubicBezTo>
                    <a:pt x="259765" y="100645"/>
                    <a:pt x="262567" y="101408"/>
                    <a:pt x="265793" y="101408"/>
                  </a:cubicBezTo>
                  <a:cubicBezTo>
                    <a:pt x="267916" y="101408"/>
                    <a:pt x="269699" y="101154"/>
                    <a:pt x="271143" y="100815"/>
                  </a:cubicBezTo>
                  <a:cubicBezTo>
                    <a:pt x="272586" y="100391"/>
                    <a:pt x="273860" y="99967"/>
                    <a:pt x="274794" y="99374"/>
                  </a:cubicBezTo>
                  <a:cubicBezTo>
                    <a:pt x="275813" y="98780"/>
                    <a:pt x="276662" y="98102"/>
                    <a:pt x="277341" y="97424"/>
                  </a:cubicBezTo>
                  <a:cubicBezTo>
                    <a:pt x="278021" y="96661"/>
                    <a:pt x="278615" y="95898"/>
                    <a:pt x="279125" y="95220"/>
                  </a:cubicBezTo>
                  <a:lnTo>
                    <a:pt x="279294" y="95220"/>
                  </a:lnTo>
                  <a:lnTo>
                    <a:pt x="279294" y="100221"/>
                  </a:lnTo>
                  <a:lnTo>
                    <a:pt x="296107" y="100221"/>
                  </a:lnTo>
                  <a:lnTo>
                    <a:pt x="296107" y="37572"/>
                  </a:lnTo>
                  <a:close/>
                  <a:moveTo>
                    <a:pt x="212129" y="36131"/>
                  </a:moveTo>
                  <a:cubicBezTo>
                    <a:pt x="207289" y="36131"/>
                    <a:pt x="202958" y="36894"/>
                    <a:pt x="199052" y="38505"/>
                  </a:cubicBezTo>
                  <a:cubicBezTo>
                    <a:pt x="195146" y="40031"/>
                    <a:pt x="191835" y="42235"/>
                    <a:pt x="189033" y="45117"/>
                  </a:cubicBezTo>
                  <a:cubicBezTo>
                    <a:pt x="186231" y="48000"/>
                    <a:pt x="184108" y="51475"/>
                    <a:pt x="182579" y="55460"/>
                  </a:cubicBezTo>
                  <a:cubicBezTo>
                    <a:pt x="181051" y="59529"/>
                    <a:pt x="180372" y="63937"/>
                    <a:pt x="180372" y="68939"/>
                  </a:cubicBezTo>
                  <a:cubicBezTo>
                    <a:pt x="180372" y="73517"/>
                    <a:pt x="181051" y="77841"/>
                    <a:pt x="182494" y="81825"/>
                  </a:cubicBezTo>
                  <a:cubicBezTo>
                    <a:pt x="183853" y="85810"/>
                    <a:pt x="185976" y="89285"/>
                    <a:pt x="188693" y="92252"/>
                  </a:cubicBezTo>
                  <a:cubicBezTo>
                    <a:pt x="191410" y="95220"/>
                    <a:pt x="194722" y="97509"/>
                    <a:pt x="198628" y="99204"/>
                  </a:cubicBezTo>
                  <a:cubicBezTo>
                    <a:pt x="202534" y="100900"/>
                    <a:pt x="207119" y="101747"/>
                    <a:pt x="212214" y="101747"/>
                  </a:cubicBezTo>
                  <a:cubicBezTo>
                    <a:pt x="216714" y="101747"/>
                    <a:pt x="220790" y="100984"/>
                    <a:pt x="224356" y="99458"/>
                  </a:cubicBezTo>
                  <a:cubicBezTo>
                    <a:pt x="227923" y="97932"/>
                    <a:pt x="230979" y="95898"/>
                    <a:pt x="233357" y="93439"/>
                  </a:cubicBezTo>
                  <a:cubicBezTo>
                    <a:pt x="235819" y="90896"/>
                    <a:pt x="237687" y="88098"/>
                    <a:pt x="238876" y="85047"/>
                  </a:cubicBezTo>
                  <a:cubicBezTo>
                    <a:pt x="240150" y="81910"/>
                    <a:pt x="240829" y="78858"/>
                    <a:pt x="240829" y="75636"/>
                  </a:cubicBezTo>
                  <a:lnTo>
                    <a:pt x="221809" y="75636"/>
                  </a:lnTo>
                  <a:cubicBezTo>
                    <a:pt x="221554" y="77162"/>
                    <a:pt x="221130" y="78519"/>
                    <a:pt x="220620" y="79790"/>
                  </a:cubicBezTo>
                  <a:cubicBezTo>
                    <a:pt x="220111" y="81062"/>
                    <a:pt x="219516" y="82164"/>
                    <a:pt x="218752" y="83097"/>
                  </a:cubicBezTo>
                  <a:cubicBezTo>
                    <a:pt x="217903" y="84029"/>
                    <a:pt x="216969" y="84792"/>
                    <a:pt x="215780" y="85301"/>
                  </a:cubicBezTo>
                  <a:cubicBezTo>
                    <a:pt x="214676" y="85810"/>
                    <a:pt x="213233" y="86149"/>
                    <a:pt x="211619" y="86149"/>
                  </a:cubicBezTo>
                  <a:cubicBezTo>
                    <a:pt x="209327" y="86149"/>
                    <a:pt x="207459" y="85640"/>
                    <a:pt x="205930" y="84623"/>
                  </a:cubicBezTo>
                  <a:cubicBezTo>
                    <a:pt x="204402" y="83605"/>
                    <a:pt x="203213" y="82334"/>
                    <a:pt x="202279" y="80638"/>
                  </a:cubicBezTo>
                  <a:cubicBezTo>
                    <a:pt x="201345" y="79027"/>
                    <a:pt x="200751" y="77162"/>
                    <a:pt x="200326" y="75128"/>
                  </a:cubicBezTo>
                  <a:cubicBezTo>
                    <a:pt x="199901" y="73093"/>
                    <a:pt x="199732" y="71059"/>
                    <a:pt x="199732" y="68939"/>
                  </a:cubicBezTo>
                  <a:cubicBezTo>
                    <a:pt x="199732" y="66820"/>
                    <a:pt x="199901" y="64785"/>
                    <a:pt x="200326" y="62666"/>
                  </a:cubicBezTo>
                  <a:cubicBezTo>
                    <a:pt x="200751" y="60631"/>
                    <a:pt x="201345" y="58766"/>
                    <a:pt x="202279" y="57155"/>
                  </a:cubicBezTo>
                  <a:cubicBezTo>
                    <a:pt x="203213" y="55545"/>
                    <a:pt x="204402" y="54188"/>
                    <a:pt x="205930" y="53171"/>
                  </a:cubicBezTo>
                  <a:cubicBezTo>
                    <a:pt x="207459" y="52238"/>
                    <a:pt x="209327" y="51730"/>
                    <a:pt x="211619" y="51730"/>
                  </a:cubicBezTo>
                  <a:cubicBezTo>
                    <a:pt x="213657" y="51730"/>
                    <a:pt x="215271" y="52069"/>
                    <a:pt x="216544" y="52832"/>
                  </a:cubicBezTo>
                  <a:cubicBezTo>
                    <a:pt x="217733" y="53595"/>
                    <a:pt x="218752" y="54527"/>
                    <a:pt x="219516" y="55460"/>
                  </a:cubicBezTo>
                  <a:cubicBezTo>
                    <a:pt x="220280" y="56477"/>
                    <a:pt x="220875" y="57494"/>
                    <a:pt x="221130" y="58512"/>
                  </a:cubicBezTo>
                  <a:cubicBezTo>
                    <a:pt x="221384" y="59529"/>
                    <a:pt x="221639" y="60377"/>
                    <a:pt x="221724" y="60970"/>
                  </a:cubicBezTo>
                  <a:lnTo>
                    <a:pt x="240574" y="60970"/>
                  </a:lnTo>
                  <a:cubicBezTo>
                    <a:pt x="239725" y="53001"/>
                    <a:pt x="236923" y="46898"/>
                    <a:pt x="232253" y="42659"/>
                  </a:cubicBezTo>
                  <a:cubicBezTo>
                    <a:pt x="227498" y="38335"/>
                    <a:pt x="220875" y="36131"/>
                    <a:pt x="212129" y="36131"/>
                  </a:cubicBezTo>
                  <a:close/>
                  <a:moveTo>
                    <a:pt x="321169" y="28444"/>
                  </a:moveTo>
                  <a:cubicBezTo>
                    <a:pt x="322014" y="28444"/>
                    <a:pt x="322690" y="28701"/>
                    <a:pt x="323197" y="29215"/>
                  </a:cubicBezTo>
                  <a:cubicBezTo>
                    <a:pt x="323704" y="29643"/>
                    <a:pt x="323958" y="30158"/>
                    <a:pt x="323958" y="30757"/>
                  </a:cubicBezTo>
                  <a:cubicBezTo>
                    <a:pt x="323958" y="31528"/>
                    <a:pt x="323704" y="32128"/>
                    <a:pt x="323113" y="32471"/>
                  </a:cubicBezTo>
                  <a:cubicBezTo>
                    <a:pt x="322606" y="32814"/>
                    <a:pt x="321845" y="33071"/>
                    <a:pt x="320747" y="33328"/>
                  </a:cubicBezTo>
                  <a:cubicBezTo>
                    <a:pt x="320155" y="33499"/>
                    <a:pt x="319564" y="33585"/>
                    <a:pt x="318888" y="33756"/>
                  </a:cubicBezTo>
                  <a:cubicBezTo>
                    <a:pt x="318296" y="33928"/>
                    <a:pt x="317705" y="34099"/>
                    <a:pt x="317113" y="34356"/>
                  </a:cubicBezTo>
                  <a:lnTo>
                    <a:pt x="317198" y="32128"/>
                  </a:lnTo>
                  <a:cubicBezTo>
                    <a:pt x="317282" y="30843"/>
                    <a:pt x="317705" y="29900"/>
                    <a:pt x="318465" y="29301"/>
                  </a:cubicBezTo>
                  <a:cubicBezTo>
                    <a:pt x="319226" y="28701"/>
                    <a:pt x="320071" y="28358"/>
                    <a:pt x="321169" y="28444"/>
                  </a:cubicBezTo>
                  <a:close/>
                  <a:moveTo>
                    <a:pt x="325062" y="23160"/>
                  </a:moveTo>
                  <a:cubicBezTo>
                    <a:pt x="323534" y="23076"/>
                    <a:pt x="322175" y="23245"/>
                    <a:pt x="320732" y="23669"/>
                  </a:cubicBezTo>
                  <a:cubicBezTo>
                    <a:pt x="319373" y="24008"/>
                    <a:pt x="318184" y="24686"/>
                    <a:pt x="317165" y="25788"/>
                  </a:cubicBezTo>
                  <a:lnTo>
                    <a:pt x="317080" y="25788"/>
                  </a:lnTo>
                  <a:cubicBezTo>
                    <a:pt x="317165" y="25449"/>
                    <a:pt x="317080" y="25110"/>
                    <a:pt x="317080" y="24686"/>
                  </a:cubicBezTo>
                  <a:cubicBezTo>
                    <a:pt x="316995" y="24262"/>
                    <a:pt x="316911" y="23839"/>
                    <a:pt x="316826" y="23499"/>
                  </a:cubicBezTo>
                  <a:lnTo>
                    <a:pt x="307400" y="23245"/>
                  </a:lnTo>
                  <a:cubicBezTo>
                    <a:pt x="307910" y="24008"/>
                    <a:pt x="308249" y="24941"/>
                    <a:pt x="308334" y="25873"/>
                  </a:cubicBezTo>
                  <a:cubicBezTo>
                    <a:pt x="308419" y="26890"/>
                    <a:pt x="308419" y="27823"/>
                    <a:pt x="308419" y="28671"/>
                  </a:cubicBezTo>
                  <a:lnTo>
                    <a:pt x="308165" y="38589"/>
                  </a:lnTo>
                  <a:cubicBezTo>
                    <a:pt x="308080" y="39776"/>
                    <a:pt x="308165" y="40878"/>
                    <a:pt x="308249" y="42065"/>
                  </a:cubicBezTo>
                  <a:cubicBezTo>
                    <a:pt x="308249" y="43167"/>
                    <a:pt x="308674" y="44185"/>
                    <a:pt x="309353" y="45117"/>
                  </a:cubicBezTo>
                  <a:cubicBezTo>
                    <a:pt x="310033" y="46050"/>
                    <a:pt x="311136" y="46813"/>
                    <a:pt x="312750" y="47406"/>
                  </a:cubicBezTo>
                  <a:cubicBezTo>
                    <a:pt x="314278" y="47915"/>
                    <a:pt x="316486" y="48254"/>
                    <a:pt x="319373" y="48339"/>
                  </a:cubicBezTo>
                  <a:cubicBezTo>
                    <a:pt x="320816" y="48423"/>
                    <a:pt x="322260" y="48339"/>
                    <a:pt x="323703" y="48169"/>
                  </a:cubicBezTo>
                  <a:cubicBezTo>
                    <a:pt x="325147" y="48000"/>
                    <a:pt x="326506" y="47660"/>
                    <a:pt x="327694" y="47152"/>
                  </a:cubicBezTo>
                  <a:cubicBezTo>
                    <a:pt x="328883" y="46643"/>
                    <a:pt x="329817" y="45880"/>
                    <a:pt x="330666" y="44863"/>
                  </a:cubicBezTo>
                  <a:cubicBezTo>
                    <a:pt x="331430" y="43846"/>
                    <a:pt x="331940" y="42489"/>
                    <a:pt x="332025" y="40709"/>
                  </a:cubicBezTo>
                  <a:lnTo>
                    <a:pt x="323449" y="40539"/>
                  </a:lnTo>
                  <a:cubicBezTo>
                    <a:pt x="323449" y="40794"/>
                    <a:pt x="323364" y="41048"/>
                    <a:pt x="323279" y="41302"/>
                  </a:cubicBezTo>
                  <a:cubicBezTo>
                    <a:pt x="323194" y="41641"/>
                    <a:pt x="323024" y="41896"/>
                    <a:pt x="322685" y="42150"/>
                  </a:cubicBezTo>
                  <a:cubicBezTo>
                    <a:pt x="322430" y="42404"/>
                    <a:pt x="322090" y="42574"/>
                    <a:pt x="321666" y="42744"/>
                  </a:cubicBezTo>
                  <a:cubicBezTo>
                    <a:pt x="321241" y="42913"/>
                    <a:pt x="320647" y="42913"/>
                    <a:pt x="319882" y="42913"/>
                  </a:cubicBezTo>
                  <a:cubicBezTo>
                    <a:pt x="319203" y="42913"/>
                    <a:pt x="318524" y="42744"/>
                    <a:pt x="317845" y="42320"/>
                  </a:cubicBezTo>
                  <a:cubicBezTo>
                    <a:pt x="317250" y="41981"/>
                    <a:pt x="316911" y="41387"/>
                    <a:pt x="316911" y="40624"/>
                  </a:cubicBezTo>
                  <a:cubicBezTo>
                    <a:pt x="316995" y="39861"/>
                    <a:pt x="317250" y="39352"/>
                    <a:pt x="317760" y="39098"/>
                  </a:cubicBezTo>
                  <a:cubicBezTo>
                    <a:pt x="318354" y="38844"/>
                    <a:pt x="318948" y="38674"/>
                    <a:pt x="319543" y="38505"/>
                  </a:cubicBezTo>
                  <a:cubicBezTo>
                    <a:pt x="320307" y="38420"/>
                    <a:pt x="321156" y="38335"/>
                    <a:pt x="322175" y="38250"/>
                  </a:cubicBezTo>
                  <a:cubicBezTo>
                    <a:pt x="323194" y="38081"/>
                    <a:pt x="324128" y="37996"/>
                    <a:pt x="325147" y="37827"/>
                  </a:cubicBezTo>
                  <a:cubicBezTo>
                    <a:pt x="326166" y="37657"/>
                    <a:pt x="327185" y="37487"/>
                    <a:pt x="328119" y="37148"/>
                  </a:cubicBezTo>
                  <a:cubicBezTo>
                    <a:pt x="329138" y="36894"/>
                    <a:pt x="329987" y="36470"/>
                    <a:pt x="330751" y="35961"/>
                  </a:cubicBezTo>
                  <a:cubicBezTo>
                    <a:pt x="331515" y="35368"/>
                    <a:pt x="332195" y="34690"/>
                    <a:pt x="332619" y="33842"/>
                  </a:cubicBezTo>
                  <a:cubicBezTo>
                    <a:pt x="333129" y="32994"/>
                    <a:pt x="333383" y="31892"/>
                    <a:pt x="333383" y="30621"/>
                  </a:cubicBezTo>
                  <a:cubicBezTo>
                    <a:pt x="333383" y="29349"/>
                    <a:pt x="333214" y="28247"/>
                    <a:pt x="332789" y="27314"/>
                  </a:cubicBezTo>
                  <a:cubicBezTo>
                    <a:pt x="332365" y="26467"/>
                    <a:pt x="331770" y="25704"/>
                    <a:pt x="331006" y="25025"/>
                  </a:cubicBezTo>
                  <a:cubicBezTo>
                    <a:pt x="330242" y="24432"/>
                    <a:pt x="329393" y="23923"/>
                    <a:pt x="328374" y="23669"/>
                  </a:cubicBezTo>
                  <a:cubicBezTo>
                    <a:pt x="327355" y="23330"/>
                    <a:pt x="326251" y="23160"/>
                    <a:pt x="325062" y="23160"/>
                  </a:cubicBezTo>
                  <a:close/>
                  <a:moveTo>
                    <a:pt x="285122" y="9"/>
                  </a:moveTo>
                  <a:cubicBezTo>
                    <a:pt x="306165" y="-130"/>
                    <a:pt x="327832" y="1532"/>
                    <a:pt x="349771" y="5018"/>
                  </a:cubicBezTo>
                  <a:cubicBezTo>
                    <a:pt x="525285" y="32994"/>
                    <a:pt x="518662" y="138964"/>
                    <a:pt x="529021" y="189575"/>
                  </a:cubicBezTo>
                  <a:cubicBezTo>
                    <a:pt x="549485" y="316315"/>
                    <a:pt x="418805" y="457975"/>
                    <a:pt x="418805" y="457975"/>
                  </a:cubicBezTo>
                  <a:lnTo>
                    <a:pt x="426277" y="605230"/>
                  </a:lnTo>
                  <a:lnTo>
                    <a:pt x="213487" y="605230"/>
                  </a:lnTo>
                  <a:lnTo>
                    <a:pt x="197184" y="537494"/>
                  </a:lnTo>
                  <a:cubicBezTo>
                    <a:pt x="197184" y="537494"/>
                    <a:pt x="187929" y="553008"/>
                    <a:pt x="132906" y="557586"/>
                  </a:cubicBezTo>
                  <a:cubicBezTo>
                    <a:pt x="77883" y="562249"/>
                    <a:pt x="84676" y="495276"/>
                    <a:pt x="84676" y="495276"/>
                  </a:cubicBezTo>
                  <a:cubicBezTo>
                    <a:pt x="84676" y="495276"/>
                    <a:pt x="47994" y="479169"/>
                    <a:pt x="47994" y="467046"/>
                  </a:cubicBezTo>
                  <a:cubicBezTo>
                    <a:pt x="47994" y="454923"/>
                    <a:pt x="69731" y="439324"/>
                    <a:pt x="69731" y="439324"/>
                  </a:cubicBezTo>
                  <a:cubicBezTo>
                    <a:pt x="69731" y="439324"/>
                    <a:pt x="46380" y="443563"/>
                    <a:pt x="37974" y="433729"/>
                  </a:cubicBezTo>
                  <a:cubicBezTo>
                    <a:pt x="29568" y="423980"/>
                    <a:pt x="48248" y="388544"/>
                    <a:pt x="48248" y="388544"/>
                  </a:cubicBezTo>
                  <a:cubicBezTo>
                    <a:pt x="48248" y="388544"/>
                    <a:pt x="19548" y="387865"/>
                    <a:pt x="2650" y="369215"/>
                  </a:cubicBezTo>
                  <a:cubicBezTo>
                    <a:pt x="-14332" y="350649"/>
                    <a:pt x="55890" y="295714"/>
                    <a:pt x="55890" y="260278"/>
                  </a:cubicBezTo>
                  <a:cubicBezTo>
                    <a:pt x="21118" y="90260"/>
                    <a:pt x="137823" y="986"/>
                    <a:pt x="285122" y="9"/>
                  </a:cubicBezTo>
                  <a:close/>
                </a:path>
              </a:pathLst>
            </a:custGeom>
            <a:solidFill>
              <a:schemeClr val="accent6">
                <a:lumMod val="60000"/>
                <a:lumOff val="40000"/>
              </a:schemeClr>
            </a:solidFill>
            <a:ln>
              <a:noFill/>
            </a:ln>
          </p:spPr>
        </p:sp>
        <p:sp>
          <p:nvSpPr>
            <p:cNvPr id="78" name="圆: 空心 77"/>
            <p:cNvSpPr/>
            <p:nvPr/>
          </p:nvSpPr>
          <p:spPr>
            <a:xfrm>
              <a:off x="1158597" y="1077542"/>
              <a:ext cx="1097280" cy="1097280"/>
            </a:xfrm>
            <a:prstGeom prst="donut">
              <a:avLst>
                <a:gd name="adj" fmla="val 16207"/>
              </a:avLst>
            </a:prstGeom>
            <a:solidFill>
              <a:schemeClr val="accent6">
                <a:lumMod val="60000"/>
                <a:lumOff val="40000"/>
              </a:schemeClr>
            </a:solid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9" name="组合 78"/>
          <p:cNvGrpSpPr/>
          <p:nvPr/>
        </p:nvGrpSpPr>
        <p:grpSpPr>
          <a:xfrm>
            <a:off x="5763009" y="650549"/>
            <a:ext cx="1097280" cy="1097280"/>
            <a:chOff x="1158597" y="1077542"/>
            <a:chExt cx="1097280" cy="1097280"/>
          </a:xfrm>
        </p:grpSpPr>
        <p:sp>
          <p:nvSpPr>
            <p:cNvPr id="80" name="bald-male-head-side-view-with-letters-inside_40439"/>
            <p:cNvSpPr>
              <a:spLocks noChangeAspect="1"/>
            </p:cNvSpPr>
            <p:nvPr/>
          </p:nvSpPr>
          <p:spPr bwMode="auto">
            <a:xfrm>
              <a:off x="1497686" y="1413413"/>
              <a:ext cx="394598" cy="449595"/>
            </a:xfrm>
            <a:custGeom>
              <a:avLst/>
              <a:gdLst>
                <a:gd name="connsiteX0" fmla="*/ 466933 w 531195"/>
                <a:gd name="connsiteY0" fmla="*/ 272302 h 605230"/>
                <a:gd name="connsiteX1" fmla="*/ 468804 w 531195"/>
                <a:gd name="connsiteY1" fmla="*/ 272727 h 605230"/>
                <a:gd name="connsiteX2" fmla="*/ 470336 w 531195"/>
                <a:gd name="connsiteY2" fmla="*/ 274343 h 605230"/>
                <a:gd name="connsiteX3" fmla="*/ 470931 w 531195"/>
                <a:gd name="connsiteY3" fmla="*/ 276553 h 605230"/>
                <a:gd name="connsiteX4" fmla="*/ 470250 w 531195"/>
                <a:gd name="connsiteY4" fmla="*/ 278424 h 605230"/>
                <a:gd name="connsiteX5" fmla="*/ 468804 w 531195"/>
                <a:gd name="connsiteY5" fmla="*/ 279954 h 605230"/>
                <a:gd name="connsiteX6" fmla="*/ 466933 w 531195"/>
                <a:gd name="connsiteY6" fmla="*/ 281230 h 605230"/>
                <a:gd name="connsiteX7" fmla="*/ 464807 w 531195"/>
                <a:gd name="connsiteY7" fmla="*/ 282250 h 605230"/>
                <a:gd name="connsiteX8" fmla="*/ 462680 w 531195"/>
                <a:gd name="connsiteY8" fmla="*/ 282675 h 605230"/>
                <a:gd name="connsiteX9" fmla="*/ 460724 w 531195"/>
                <a:gd name="connsiteY9" fmla="*/ 282250 h 605230"/>
                <a:gd name="connsiteX10" fmla="*/ 459192 w 531195"/>
                <a:gd name="connsiteY10" fmla="*/ 280550 h 605230"/>
                <a:gd name="connsiteX11" fmla="*/ 458682 w 531195"/>
                <a:gd name="connsiteY11" fmla="*/ 278424 h 605230"/>
                <a:gd name="connsiteX12" fmla="*/ 459277 w 531195"/>
                <a:gd name="connsiteY12" fmla="*/ 276553 h 605230"/>
                <a:gd name="connsiteX13" fmla="*/ 460809 w 531195"/>
                <a:gd name="connsiteY13" fmla="*/ 274938 h 605230"/>
                <a:gd name="connsiteX14" fmla="*/ 462680 w 531195"/>
                <a:gd name="connsiteY14" fmla="*/ 273663 h 605230"/>
                <a:gd name="connsiteX15" fmla="*/ 464807 w 531195"/>
                <a:gd name="connsiteY15" fmla="*/ 272727 h 605230"/>
                <a:gd name="connsiteX16" fmla="*/ 466933 w 531195"/>
                <a:gd name="connsiteY16" fmla="*/ 272302 h 605230"/>
                <a:gd name="connsiteX17" fmla="*/ 467035 w 531195"/>
                <a:gd name="connsiteY17" fmla="*/ 262652 h 605230"/>
                <a:gd name="connsiteX18" fmla="*/ 462365 w 531195"/>
                <a:gd name="connsiteY18" fmla="*/ 263245 h 605230"/>
                <a:gd name="connsiteX19" fmla="*/ 458035 w 531195"/>
                <a:gd name="connsiteY19" fmla="*/ 265025 h 605230"/>
                <a:gd name="connsiteX20" fmla="*/ 454129 w 531195"/>
                <a:gd name="connsiteY20" fmla="*/ 267992 h 605230"/>
                <a:gd name="connsiteX21" fmla="*/ 451242 w 531195"/>
                <a:gd name="connsiteY21" fmla="*/ 271892 h 605230"/>
                <a:gd name="connsiteX22" fmla="*/ 450138 w 531195"/>
                <a:gd name="connsiteY22" fmla="*/ 276385 h 605230"/>
                <a:gd name="connsiteX23" fmla="*/ 451411 w 531195"/>
                <a:gd name="connsiteY23" fmla="*/ 281133 h 605230"/>
                <a:gd name="connsiteX24" fmla="*/ 453110 w 531195"/>
                <a:gd name="connsiteY24" fmla="*/ 283676 h 605230"/>
                <a:gd name="connsiteX25" fmla="*/ 454893 w 531195"/>
                <a:gd name="connsiteY25" fmla="*/ 285032 h 605230"/>
                <a:gd name="connsiteX26" fmla="*/ 456506 w 531195"/>
                <a:gd name="connsiteY26" fmla="*/ 285711 h 605230"/>
                <a:gd name="connsiteX27" fmla="*/ 458035 w 531195"/>
                <a:gd name="connsiteY27" fmla="*/ 286050 h 605230"/>
                <a:gd name="connsiteX28" fmla="*/ 458119 w 531195"/>
                <a:gd name="connsiteY28" fmla="*/ 286134 h 605230"/>
                <a:gd name="connsiteX29" fmla="*/ 455657 w 531195"/>
                <a:gd name="connsiteY29" fmla="*/ 287491 h 605230"/>
                <a:gd name="connsiteX30" fmla="*/ 460242 w 531195"/>
                <a:gd name="connsiteY30" fmla="*/ 295799 h 605230"/>
                <a:gd name="connsiteX31" fmla="*/ 491235 w 531195"/>
                <a:gd name="connsiteY31" fmla="*/ 278589 h 605230"/>
                <a:gd name="connsiteX32" fmla="*/ 486480 w 531195"/>
                <a:gd name="connsiteY32" fmla="*/ 270027 h 605230"/>
                <a:gd name="connsiteX33" fmla="*/ 475526 w 531195"/>
                <a:gd name="connsiteY33" fmla="*/ 276046 h 605230"/>
                <a:gd name="connsiteX34" fmla="*/ 475442 w 531195"/>
                <a:gd name="connsiteY34" fmla="*/ 275961 h 605230"/>
                <a:gd name="connsiteX35" fmla="*/ 476291 w 531195"/>
                <a:gd name="connsiteY35" fmla="*/ 272147 h 605230"/>
                <a:gd name="connsiteX36" fmla="*/ 475102 w 531195"/>
                <a:gd name="connsiteY36" fmla="*/ 268162 h 605230"/>
                <a:gd name="connsiteX37" fmla="*/ 471451 w 531195"/>
                <a:gd name="connsiteY37" fmla="*/ 264093 h 605230"/>
                <a:gd name="connsiteX38" fmla="*/ 467035 w 531195"/>
                <a:gd name="connsiteY38" fmla="*/ 262652 h 605230"/>
                <a:gd name="connsiteX39" fmla="*/ 451242 w 531195"/>
                <a:gd name="connsiteY39" fmla="*/ 227554 h 605230"/>
                <a:gd name="connsiteX40" fmla="*/ 443939 w 531195"/>
                <a:gd name="connsiteY40" fmla="*/ 230098 h 605230"/>
                <a:gd name="connsiteX41" fmla="*/ 438165 w 531195"/>
                <a:gd name="connsiteY41" fmla="*/ 234676 h 605230"/>
                <a:gd name="connsiteX42" fmla="*/ 434684 w 531195"/>
                <a:gd name="connsiteY42" fmla="*/ 240610 h 605230"/>
                <a:gd name="connsiteX43" fmla="*/ 434004 w 531195"/>
                <a:gd name="connsiteY43" fmla="*/ 247392 h 605230"/>
                <a:gd name="connsiteX44" fmla="*/ 436467 w 531195"/>
                <a:gd name="connsiteY44" fmla="*/ 254767 h 605230"/>
                <a:gd name="connsiteX45" fmla="*/ 440967 w 531195"/>
                <a:gd name="connsiteY45" fmla="*/ 260193 h 605230"/>
                <a:gd name="connsiteX46" fmla="*/ 446487 w 531195"/>
                <a:gd name="connsiteY46" fmla="*/ 262991 h 605230"/>
                <a:gd name="connsiteX47" fmla="*/ 452091 w 531195"/>
                <a:gd name="connsiteY47" fmla="*/ 263415 h 605230"/>
                <a:gd name="connsiteX48" fmla="*/ 457270 w 531195"/>
                <a:gd name="connsiteY48" fmla="*/ 261804 h 605230"/>
                <a:gd name="connsiteX49" fmla="*/ 452091 w 531195"/>
                <a:gd name="connsiteY49" fmla="*/ 252394 h 605230"/>
                <a:gd name="connsiteX50" fmla="*/ 449713 w 531195"/>
                <a:gd name="connsiteY50" fmla="*/ 252987 h 605230"/>
                <a:gd name="connsiteX51" fmla="*/ 447505 w 531195"/>
                <a:gd name="connsiteY51" fmla="*/ 252902 h 605230"/>
                <a:gd name="connsiteX52" fmla="*/ 445637 w 531195"/>
                <a:gd name="connsiteY52" fmla="*/ 252055 h 605230"/>
                <a:gd name="connsiteX53" fmla="*/ 444109 w 531195"/>
                <a:gd name="connsiteY53" fmla="*/ 250274 h 605230"/>
                <a:gd name="connsiteX54" fmla="*/ 443260 w 531195"/>
                <a:gd name="connsiteY54" fmla="*/ 247053 h 605230"/>
                <a:gd name="connsiteX55" fmla="*/ 444194 w 531195"/>
                <a:gd name="connsiteY55" fmla="*/ 244171 h 605230"/>
                <a:gd name="connsiteX56" fmla="*/ 446402 w 531195"/>
                <a:gd name="connsiteY56" fmla="*/ 241627 h 605230"/>
                <a:gd name="connsiteX57" fmla="*/ 449289 w 531195"/>
                <a:gd name="connsiteY57" fmla="*/ 239593 h 605230"/>
                <a:gd name="connsiteX58" fmla="*/ 452600 w 531195"/>
                <a:gd name="connsiteY58" fmla="*/ 238236 h 605230"/>
                <a:gd name="connsiteX59" fmla="*/ 455827 w 531195"/>
                <a:gd name="connsiteY59" fmla="*/ 237643 h 605230"/>
                <a:gd name="connsiteX60" fmla="*/ 458799 w 531195"/>
                <a:gd name="connsiteY60" fmla="*/ 238406 h 605230"/>
                <a:gd name="connsiteX61" fmla="*/ 461091 w 531195"/>
                <a:gd name="connsiteY61" fmla="*/ 240779 h 605230"/>
                <a:gd name="connsiteX62" fmla="*/ 461856 w 531195"/>
                <a:gd name="connsiteY62" fmla="*/ 243492 h 605230"/>
                <a:gd name="connsiteX63" fmla="*/ 461431 w 531195"/>
                <a:gd name="connsiteY63" fmla="*/ 245781 h 605230"/>
                <a:gd name="connsiteX64" fmla="*/ 460327 w 531195"/>
                <a:gd name="connsiteY64" fmla="*/ 247392 h 605230"/>
                <a:gd name="connsiteX65" fmla="*/ 459308 w 531195"/>
                <a:gd name="connsiteY65" fmla="*/ 248325 h 605230"/>
                <a:gd name="connsiteX66" fmla="*/ 464488 w 531195"/>
                <a:gd name="connsiteY66" fmla="*/ 257565 h 605230"/>
                <a:gd name="connsiteX67" fmla="*/ 471196 w 531195"/>
                <a:gd name="connsiteY67" fmla="*/ 248494 h 605230"/>
                <a:gd name="connsiteX68" fmla="*/ 468988 w 531195"/>
                <a:gd name="connsiteY68" fmla="*/ 236795 h 605230"/>
                <a:gd name="connsiteX69" fmla="*/ 464148 w 531195"/>
                <a:gd name="connsiteY69" fmla="*/ 230946 h 605230"/>
                <a:gd name="connsiteX70" fmla="*/ 458119 w 531195"/>
                <a:gd name="connsiteY70" fmla="*/ 227809 h 605230"/>
                <a:gd name="connsiteX71" fmla="*/ 451242 w 531195"/>
                <a:gd name="connsiteY71" fmla="*/ 227554 h 605230"/>
                <a:gd name="connsiteX72" fmla="*/ 389086 w 531195"/>
                <a:gd name="connsiteY72" fmla="*/ 211447 h 605230"/>
                <a:gd name="connsiteX73" fmla="*/ 375585 w 531195"/>
                <a:gd name="connsiteY73" fmla="*/ 254513 h 605230"/>
                <a:gd name="connsiteX74" fmla="*/ 387557 w 531195"/>
                <a:gd name="connsiteY74" fmla="*/ 258243 h 605230"/>
                <a:gd name="connsiteX75" fmla="*/ 392737 w 531195"/>
                <a:gd name="connsiteY75" fmla="*/ 241712 h 605230"/>
                <a:gd name="connsiteX76" fmla="*/ 394181 w 531195"/>
                <a:gd name="connsiteY76" fmla="*/ 238830 h 605230"/>
                <a:gd name="connsiteX77" fmla="*/ 395879 w 531195"/>
                <a:gd name="connsiteY77" fmla="*/ 237304 h 605230"/>
                <a:gd name="connsiteX78" fmla="*/ 397662 w 531195"/>
                <a:gd name="connsiteY78" fmla="*/ 236880 h 605230"/>
                <a:gd name="connsiteX79" fmla="*/ 399360 w 531195"/>
                <a:gd name="connsiteY79" fmla="*/ 237134 h 605230"/>
                <a:gd name="connsiteX80" fmla="*/ 401313 w 531195"/>
                <a:gd name="connsiteY80" fmla="*/ 238236 h 605230"/>
                <a:gd name="connsiteX81" fmla="*/ 402162 w 531195"/>
                <a:gd name="connsiteY81" fmla="*/ 239932 h 605230"/>
                <a:gd name="connsiteX82" fmla="*/ 402077 w 531195"/>
                <a:gd name="connsiteY82" fmla="*/ 242051 h 605230"/>
                <a:gd name="connsiteX83" fmla="*/ 401398 w 531195"/>
                <a:gd name="connsiteY83" fmla="*/ 244510 h 605230"/>
                <a:gd name="connsiteX84" fmla="*/ 396303 w 531195"/>
                <a:gd name="connsiteY84" fmla="*/ 260956 h 605230"/>
                <a:gd name="connsiteX85" fmla="*/ 408276 w 531195"/>
                <a:gd name="connsiteY85" fmla="*/ 264686 h 605230"/>
                <a:gd name="connsiteX86" fmla="*/ 414984 w 531195"/>
                <a:gd name="connsiteY86" fmla="*/ 243238 h 605230"/>
                <a:gd name="connsiteX87" fmla="*/ 415578 w 531195"/>
                <a:gd name="connsiteY87" fmla="*/ 238236 h 605230"/>
                <a:gd name="connsiteX88" fmla="*/ 414220 w 531195"/>
                <a:gd name="connsiteY88" fmla="*/ 234167 h 605230"/>
                <a:gd name="connsiteX89" fmla="*/ 411333 w 531195"/>
                <a:gd name="connsiteY89" fmla="*/ 231200 h 605230"/>
                <a:gd name="connsiteX90" fmla="*/ 407512 w 531195"/>
                <a:gd name="connsiteY90" fmla="*/ 229250 h 605230"/>
                <a:gd name="connsiteX91" fmla="*/ 401058 w 531195"/>
                <a:gd name="connsiteY91" fmla="*/ 228487 h 605230"/>
                <a:gd name="connsiteX92" fmla="*/ 396388 w 531195"/>
                <a:gd name="connsiteY92" fmla="*/ 230352 h 605230"/>
                <a:gd name="connsiteX93" fmla="*/ 396303 w 531195"/>
                <a:gd name="connsiteY93" fmla="*/ 230267 h 605230"/>
                <a:gd name="connsiteX94" fmla="*/ 401058 w 531195"/>
                <a:gd name="connsiteY94" fmla="*/ 215177 h 605230"/>
                <a:gd name="connsiteX95" fmla="*/ 464393 w 531195"/>
                <a:gd name="connsiteY95" fmla="*/ 183460 h 605230"/>
                <a:gd name="connsiteX96" fmla="*/ 475103 w 531195"/>
                <a:gd name="connsiteY96" fmla="*/ 186167 h 605230"/>
                <a:gd name="connsiteX97" fmla="*/ 479778 w 531195"/>
                <a:gd name="connsiteY97" fmla="*/ 192596 h 605230"/>
                <a:gd name="connsiteX98" fmla="*/ 478588 w 531195"/>
                <a:gd name="connsiteY98" fmla="*/ 195134 h 605230"/>
                <a:gd name="connsiteX99" fmla="*/ 476718 w 531195"/>
                <a:gd name="connsiteY99" fmla="*/ 196318 h 605230"/>
                <a:gd name="connsiteX100" fmla="*/ 474338 w 531195"/>
                <a:gd name="connsiteY100" fmla="*/ 196572 h 605230"/>
                <a:gd name="connsiteX101" fmla="*/ 471788 w 531195"/>
                <a:gd name="connsiteY101" fmla="*/ 196233 h 605230"/>
                <a:gd name="connsiteX102" fmla="*/ 461843 w 531195"/>
                <a:gd name="connsiteY102" fmla="*/ 193695 h 605230"/>
                <a:gd name="connsiteX103" fmla="*/ 248811 w 531195"/>
                <a:gd name="connsiteY103" fmla="*/ 174400 h 605230"/>
                <a:gd name="connsiteX104" fmla="*/ 232593 w 531195"/>
                <a:gd name="connsiteY104" fmla="*/ 184404 h 605230"/>
                <a:gd name="connsiteX105" fmla="*/ 229451 w 531195"/>
                <a:gd name="connsiteY105" fmla="*/ 187286 h 605230"/>
                <a:gd name="connsiteX106" fmla="*/ 228092 w 531195"/>
                <a:gd name="connsiteY106" fmla="*/ 190592 h 605230"/>
                <a:gd name="connsiteX107" fmla="*/ 228177 w 531195"/>
                <a:gd name="connsiteY107" fmla="*/ 194068 h 605230"/>
                <a:gd name="connsiteX108" fmla="*/ 229536 w 531195"/>
                <a:gd name="connsiteY108" fmla="*/ 197459 h 605230"/>
                <a:gd name="connsiteX109" fmla="*/ 233272 w 531195"/>
                <a:gd name="connsiteY109" fmla="*/ 201528 h 605230"/>
                <a:gd name="connsiteX110" fmla="*/ 237263 w 531195"/>
                <a:gd name="connsiteY110" fmla="*/ 202885 h 605230"/>
                <a:gd name="connsiteX111" fmla="*/ 237348 w 531195"/>
                <a:gd name="connsiteY111" fmla="*/ 202970 h 605230"/>
                <a:gd name="connsiteX112" fmla="*/ 225885 w 531195"/>
                <a:gd name="connsiteY112" fmla="*/ 210091 h 605230"/>
                <a:gd name="connsiteX113" fmla="*/ 231489 w 531195"/>
                <a:gd name="connsiteY113" fmla="*/ 219077 h 605230"/>
                <a:gd name="connsiteX114" fmla="*/ 264010 w 531195"/>
                <a:gd name="connsiteY114" fmla="*/ 198985 h 605230"/>
                <a:gd name="connsiteX115" fmla="*/ 258491 w 531195"/>
                <a:gd name="connsiteY115" fmla="*/ 189999 h 605230"/>
                <a:gd name="connsiteX116" fmla="*/ 245924 w 531195"/>
                <a:gd name="connsiteY116" fmla="*/ 197713 h 605230"/>
                <a:gd name="connsiteX117" fmla="*/ 243461 w 531195"/>
                <a:gd name="connsiteY117" fmla="*/ 198731 h 605230"/>
                <a:gd name="connsiteX118" fmla="*/ 241508 w 531195"/>
                <a:gd name="connsiteY118" fmla="*/ 198731 h 605230"/>
                <a:gd name="connsiteX119" fmla="*/ 240065 w 531195"/>
                <a:gd name="connsiteY119" fmla="*/ 198053 h 605230"/>
                <a:gd name="connsiteX120" fmla="*/ 239131 w 531195"/>
                <a:gd name="connsiteY120" fmla="*/ 196866 h 605230"/>
                <a:gd name="connsiteX121" fmla="*/ 238537 w 531195"/>
                <a:gd name="connsiteY121" fmla="*/ 195085 h 605230"/>
                <a:gd name="connsiteX122" fmla="*/ 238961 w 531195"/>
                <a:gd name="connsiteY122" fmla="*/ 193644 h 605230"/>
                <a:gd name="connsiteX123" fmla="*/ 240150 w 531195"/>
                <a:gd name="connsiteY123" fmla="*/ 192288 h 605230"/>
                <a:gd name="connsiteX124" fmla="*/ 242018 w 531195"/>
                <a:gd name="connsiteY124" fmla="*/ 191101 h 605230"/>
                <a:gd name="connsiteX125" fmla="*/ 254415 w 531195"/>
                <a:gd name="connsiteY125" fmla="*/ 183386 h 605230"/>
                <a:gd name="connsiteX126" fmla="*/ 313543 w 531195"/>
                <a:gd name="connsiteY126" fmla="*/ 173440 h 605230"/>
                <a:gd name="connsiteX127" fmla="*/ 313713 w 531195"/>
                <a:gd name="connsiteY127" fmla="*/ 173440 h 605230"/>
                <a:gd name="connsiteX128" fmla="*/ 321277 w 531195"/>
                <a:gd name="connsiteY128" fmla="*/ 199126 h 605230"/>
                <a:gd name="connsiteX129" fmla="*/ 305470 w 531195"/>
                <a:gd name="connsiteY129" fmla="*/ 199126 h 605230"/>
                <a:gd name="connsiteX130" fmla="*/ 401933 w 531195"/>
                <a:gd name="connsiteY130" fmla="*/ 172029 h 605230"/>
                <a:gd name="connsiteX131" fmla="*/ 401933 w 531195"/>
                <a:gd name="connsiteY131" fmla="*/ 175834 h 605230"/>
                <a:gd name="connsiteX132" fmla="*/ 399893 w 531195"/>
                <a:gd name="connsiteY132" fmla="*/ 180654 h 605230"/>
                <a:gd name="connsiteX133" fmla="*/ 395304 w 531195"/>
                <a:gd name="connsiteY133" fmla="*/ 182261 h 605230"/>
                <a:gd name="connsiteX134" fmla="*/ 391735 w 531195"/>
                <a:gd name="connsiteY134" fmla="*/ 181077 h 605230"/>
                <a:gd name="connsiteX135" fmla="*/ 390290 w 531195"/>
                <a:gd name="connsiteY135" fmla="*/ 178456 h 605230"/>
                <a:gd name="connsiteX136" fmla="*/ 391650 w 531195"/>
                <a:gd name="connsiteY136" fmla="*/ 175496 h 605230"/>
                <a:gd name="connsiteX137" fmla="*/ 395644 w 531195"/>
                <a:gd name="connsiteY137" fmla="*/ 173974 h 605230"/>
                <a:gd name="connsiteX138" fmla="*/ 398874 w 531195"/>
                <a:gd name="connsiteY138" fmla="*/ 173128 h 605230"/>
                <a:gd name="connsiteX139" fmla="*/ 401933 w 531195"/>
                <a:gd name="connsiteY139" fmla="*/ 172029 h 605230"/>
                <a:gd name="connsiteX140" fmla="*/ 469033 w 531195"/>
                <a:gd name="connsiteY140" fmla="*/ 164902 h 605230"/>
                <a:gd name="connsiteX141" fmla="*/ 478041 w 531195"/>
                <a:gd name="connsiteY141" fmla="*/ 167186 h 605230"/>
                <a:gd name="connsiteX142" fmla="*/ 482034 w 531195"/>
                <a:gd name="connsiteY142" fmla="*/ 169046 h 605230"/>
                <a:gd name="connsiteX143" fmla="*/ 482799 w 531195"/>
                <a:gd name="connsiteY143" fmla="*/ 172429 h 605230"/>
                <a:gd name="connsiteX144" fmla="*/ 480420 w 531195"/>
                <a:gd name="connsiteY144" fmla="*/ 175643 h 605230"/>
                <a:gd name="connsiteX145" fmla="*/ 475916 w 531195"/>
                <a:gd name="connsiteY145" fmla="*/ 175474 h 605230"/>
                <a:gd name="connsiteX146" fmla="*/ 466994 w 531195"/>
                <a:gd name="connsiteY146" fmla="*/ 173190 h 605230"/>
                <a:gd name="connsiteX147" fmla="*/ 397407 w 531195"/>
                <a:gd name="connsiteY147" fmla="*/ 148204 h 605230"/>
                <a:gd name="connsiteX148" fmla="*/ 390020 w 531195"/>
                <a:gd name="connsiteY148" fmla="*/ 148628 h 605230"/>
                <a:gd name="connsiteX149" fmla="*/ 383227 w 531195"/>
                <a:gd name="connsiteY149" fmla="*/ 150578 h 605230"/>
                <a:gd name="connsiteX150" fmla="*/ 378217 w 531195"/>
                <a:gd name="connsiteY150" fmla="*/ 154647 h 605230"/>
                <a:gd name="connsiteX151" fmla="*/ 376094 w 531195"/>
                <a:gd name="connsiteY151" fmla="*/ 161769 h 605230"/>
                <a:gd name="connsiteX152" fmla="*/ 390784 w 531195"/>
                <a:gd name="connsiteY152" fmla="*/ 161769 h 605230"/>
                <a:gd name="connsiteX153" fmla="*/ 391039 w 531195"/>
                <a:gd name="connsiteY153" fmla="*/ 160327 h 605230"/>
                <a:gd name="connsiteX154" fmla="*/ 391973 w 531195"/>
                <a:gd name="connsiteY154" fmla="*/ 158971 h 605230"/>
                <a:gd name="connsiteX155" fmla="*/ 393756 w 531195"/>
                <a:gd name="connsiteY155" fmla="*/ 157869 h 605230"/>
                <a:gd name="connsiteX156" fmla="*/ 396643 w 531195"/>
                <a:gd name="connsiteY156" fmla="*/ 157530 h 605230"/>
                <a:gd name="connsiteX157" fmla="*/ 400209 w 531195"/>
                <a:gd name="connsiteY157" fmla="*/ 158378 h 605230"/>
                <a:gd name="connsiteX158" fmla="*/ 401908 w 531195"/>
                <a:gd name="connsiteY158" fmla="*/ 161345 h 605230"/>
                <a:gd name="connsiteX159" fmla="*/ 400549 w 531195"/>
                <a:gd name="connsiteY159" fmla="*/ 163973 h 605230"/>
                <a:gd name="connsiteX160" fmla="*/ 397577 w 531195"/>
                <a:gd name="connsiteY160" fmla="*/ 164990 h 605230"/>
                <a:gd name="connsiteX161" fmla="*/ 393077 w 531195"/>
                <a:gd name="connsiteY161" fmla="*/ 165668 h 605230"/>
                <a:gd name="connsiteX162" fmla="*/ 387982 w 531195"/>
                <a:gd name="connsiteY162" fmla="*/ 166431 h 605230"/>
                <a:gd name="connsiteX163" fmla="*/ 382887 w 531195"/>
                <a:gd name="connsiteY163" fmla="*/ 167703 h 605230"/>
                <a:gd name="connsiteX164" fmla="*/ 378472 w 531195"/>
                <a:gd name="connsiteY164" fmla="*/ 169992 h 605230"/>
                <a:gd name="connsiteX165" fmla="*/ 375330 w 531195"/>
                <a:gd name="connsiteY165" fmla="*/ 173637 h 605230"/>
                <a:gd name="connsiteX166" fmla="*/ 374141 w 531195"/>
                <a:gd name="connsiteY166" fmla="*/ 179063 h 605230"/>
                <a:gd name="connsiteX167" fmla="*/ 375330 w 531195"/>
                <a:gd name="connsiteY167" fmla="*/ 184743 h 605230"/>
                <a:gd name="connsiteX168" fmla="*/ 378472 w 531195"/>
                <a:gd name="connsiteY168" fmla="*/ 188642 h 605230"/>
                <a:gd name="connsiteX169" fmla="*/ 383142 w 531195"/>
                <a:gd name="connsiteY169" fmla="*/ 190931 h 605230"/>
                <a:gd name="connsiteX170" fmla="*/ 388831 w 531195"/>
                <a:gd name="connsiteY170" fmla="*/ 191610 h 605230"/>
                <a:gd name="connsiteX171" fmla="*/ 396049 w 531195"/>
                <a:gd name="connsiteY171" fmla="*/ 190592 h 605230"/>
                <a:gd name="connsiteX172" fmla="*/ 402162 w 531195"/>
                <a:gd name="connsiteY172" fmla="*/ 186693 h 605230"/>
                <a:gd name="connsiteX173" fmla="*/ 402332 w 531195"/>
                <a:gd name="connsiteY173" fmla="*/ 186693 h 605230"/>
                <a:gd name="connsiteX174" fmla="*/ 402417 w 531195"/>
                <a:gd name="connsiteY174" fmla="*/ 188642 h 605230"/>
                <a:gd name="connsiteX175" fmla="*/ 402842 w 531195"/>
                <a:gd name="connsiteY175" fmla="*/ 190592 h 605230"/>
                <a:gd name="connsiteX176" fmla="*/ 418975 w 531195"/>
                <a:gd name="connsiteY176" fmla="*/ 190592 h 605230"/>
                <a:gd name="connsiteX177" fmla="*/ 417362 w 531195"/>
                <a:gd name="connsiteY177" fmla="*/ 186099 h 605230"/>
                <a:gd name="connsiteX178" fmla="*/ 417107 w 531195"/>
                <a:gd name="connsiteY178" fmla="*/ 181352 h 605230"/>
                <a:gd name="connsiteX179" fmla="*/ 417107 w 531195"/>
                <a:gd name="connsiteY179" fmla="*/ 164397 h 605230"/>
                <a:gd name="connsiteX180" fmla="*/ 416767 w 531195"/>
                <a:gd name="connsiteY180" fmla="*/ 158462 h 605230"/>
                <a:gd name="connsiteX181" fmla="*/ 414644 w 531195"/>
                <a:gd name="connsiteY181" fmla="*/ 153291 h 605230"/>
                <a:gd name="connsiteX182" fmla="*/ 408870 w 531195"/>
                <a:gd name="connsiteY182" fmla="*/ 149561 h 605230"/>
                <a:gd name="connsiteX183" fmla="*/ 397407 w 531195"/>
                <a:gd name="connsiteY183" fmla="*/ 148204 h 605230"/>
                <a:gd name="connsiteX184" fmla="*/ 455402 w 531195"/>
                <a:gd name="connsiteY184" fmla="*/ 147526 h 605230"/>
                <a:gd name="connsiteX185" fmla="*/ 441562 w 531195"/>
                <a:gd name="connsiteY185" fmla="*/ 202546 h 605230"/>
                <a:gd name="connsiteX186" fmla="*/ 472809 w 531195"/>
                <a:gd name="connsiteY186" fmla="*/ 210430 h 605230"/>
                <a:gd name="connsiteX187" fmla="*/ 480197 w 531195"/>
                <a:gd name="connsiteY187" fmla="*/ 211108 h 605230"/>
                <a:gd name="connsiteX188" fmla="*/ 487159 w 531195"/>
                <a:gd name="connsiteY188" fmla="*/ 209497 h 605230"/>
                <a:gd name="connsiteX189" fmla="*/ 492849 w 531195"/>
                <a:gd name="connsiteY189" fmla="*/ 205428 h 605230"/>
                <a:gd name="connsiteX190" fmla="*/ 496330 w 531195"/>
                <a:gd name="connsiteY190" fmla="*/ 198561 h 605230"/>
                <a:gd name="connsiteX191" fmla="*/ 496839 w 531195"/>
                <a:gd name="connsiteY191" fmla="*/ 193051 h 605230"/>
                <a:gd name="connsiteX192" fmla="*/ 495736 w 531195"/>
                <a:gd name="connsiteY192" fmla="*/ 188558 h 605230"/>
                <a:gd name="connsiteX193" fmla="*/ 493358 w 531195"/>
                <a:gd name="connsiteY193" fmla="*/ 184997 h 605230"/>
                <a:gd name="connsiteX194" fmla="*/ 490216 w 531195"/>
                <a:gd name="connsiteY194" fmla="*/ 182454 h 605230"/>
                <a:gd name="connsiteX195" fmla="*/ 496160 w 531195"/>
                <a:gd name="connsiteY195" fmla="*/ 179487 h 605230"/>
                <a:gd name="connsiteX196" fmla="*/ 499726 w 531195"/>
                <a:gd name="connsiteY196" fmla="*/ 173383 h 605230"/>
                <a:gd name="connsiteX197" fmla="*/ 500151 w 531195"/>
                <a:gd name="connsiteY197" fmla="*/ 168635 h 605230"/>
                <a:gd name="connsiteX198" fmla="*/ 498623 w 531195"/>
                <a:gd name="connsiteY198" fmla="*/ 163464 h 605230"/>
                <a:gd name="connsiteX199" fmla="*/ 494122 w 531195"/>
                <a:gd name="connsiteY199" fmla="*/ 158717 h 605230"/>
                <a:gd name="connsiteX200" fmla="*/ 485631 w 531195"/>
                <a:gd name="connsiteY200" fmla="*/ 155156 h 605230"/>
                <a:gd name="connsiteX201" fmla="*/ 301032 w 531195"/>
                <a:gd name="connsiteY201" fmla="*/ 145576 h 605230"/>
                <a:gd name="connsiteX202" fmla="*/ 270294 w 531195"/>
                <a:gd name="connsiteY202" fmla="*/ 228826 h 605230"/>
                <a:gd name="connsiteX203" fmla="*/ 296107 w 531195"/>
                <a:gd name="connsiteY203" fmla="*/ 228826 h 605230"/>
                <a:gd name="connsiteX204" fmla="*/ 299843 w 531195"/>
                <a:gd name="connsiteY204" fmla="*/ 216958 h 605230"/>
                <a:gd name="connsiteX205" fmla="*/ 326336 w 531195"/>
                <a:gd name="connsiteY205" fmla="*/ 216958 h 605230"/>
                <a:gd name="connsiteX206" fmla="*/ 329817 w 531195"/>
                <a:gd name="connsiteY206" fmla="*/ 228826 h 605230"/>
                <a:gd name="connsiteX207" fmla="*/ 356480 w 531195"/>
                <a:gd name="connsiteY207" fmla="*/ 228826 h 605230"/>
                <a:gd name="connsiteX208" fmla="*/ 326166 w 531195"/>
                <a:gd name="connsiteY208" fmla="*/ 145576 h 605230"/>
                <a:gd name="connsiteX209" fmla="*/ 190561 w 531195"/>
                <a:gd name="connsiteY209" fmla="*/ 126163 h 605230"/>
                <a:gd name="connsiteX210" fmla="*/ 160078 w 531195"/>
                <a:gd name="connsiteY210" fmla="*/ 193051 h 605230"/>
                <a:gd name="connsiteX211" fmla="*/ 178673 w 531195"/>
                <a:gd name="connsiteY211" fmla="*/ 201528 h 605230"/>
                <a:gd name="connsiteX212" fmla="*/ 209072 w 531195"/>
                <a:gd name="connsiteY212" fmla="*/ 134640 h 605230"/>
                <a:gd name="connsiteX213" fmla="*/ 243546 w 531195"/>
                <a:gd name="connsiteY213" fmla="*/ 118533 h 605230"/>
                <a:gd name="connsiteX214" fmla="*/ 218497 w 531195"/>
                <a:gd name="connsiteY214" fmla="*/ 143542 h 605230"/>
                <a:gd name="connsiteX215" fmla="*/ 225885 w 531195"/>
                <a:gd name="connsiteY215" fmla="*/ 150917 h 605230"/>
                <a:gd name="connsiteX216" fmla="*/ 233951 w 531195"/>
                <a:gd name="connsiteY216" fmla="*/ 142864 h 605230"/>
                <a:gd name="connsiteX217" fmla="*/ 255434 w 531195"/>
                <a:gd name="connsiteY217" fmla="*/ 164227 h 605230"/>
                <a:gd name="connsiteX218" fmla="*/ 264265 w 531195"/>
                <a:gd name="connsiteY218" fmla="*/ 155410 h 605230"/>
                <a:gd name="connsiteX219" fmla="*/ 242867 w 531195"/>
                <a:gd name="connsiteY219" fmla="*/ 133962 h 605230"/>
                <a:gd name="connsiteX220" fmla="*/ 250934 w 531195"/>
                <a:gd name="connsiteY220" fmla="*/ 125908 h 605230"/>
                <a:gd name="connsiteX221" fmla="*/ 130189 w 531195"/>
                <a:gd name="connsiteY221" fmla="*/ 115651 h 605230"/>
                <a:gd name="connsiteX222" fmla="*/ 120933 w 531195"/>
                <a:gd name="connsiteY222" fmla="*/ 130910 h 605230"/>
                <a:gd name="connsiteX223" fmla="*/ 138510 w 531195"/>
                <a:gd name="connsiteY223" fmla="*/ 148374 h 605230"/>
                <a:gd name="connsiteX224" fmla="*/ 138425 w 531195"/>
                <a:gd name="connsiteY224" fmla="*/ 148459 h 605230"/>
                <a:gd name="connsiteX225" fmla="*/ 114819 w 531195"/>
                <a:gd name="connsiteY225" fmla="*/ 140999 h 605230"/>
                <a:gd name="connsiteX226" fmla="*/ 105479 w 531195"/>
                <a:gd name="connsiteY226" fmla="*/ 156343 h 605230"/>
                <a:gd name="connsiteX227" fmla="*/ 140548 w 531195"/>
                <a:gd name="connsiteY227" fmla="*/ 177537 h 605230"/>
                <a:gd name="connsiteX228" fmla="*/ 146662 w 531195"/>
                <a:gd name="connsiteY228" fmla="*/ 167364 h 605230"/>
                <a:gd name="connsiteX229" fmla="*/ 124245 w 531195"/>
                <a:gd name="connsiteY229" fmla="*/ 153800 h 605230"/>
                <a:gd name="connsiteX230" fmla="*/ 124245 w 531195"/>
                <a:gd name="connsiteY230" fmla="*/ 153715 h 605230"/>
                <a:gd name="connsiteX231" fmla="*/ 150398 w 531195"/>
                <a:gd name="connsiteY231" fmla="*/ 161175 h 605230"/>
                <a:gd name="connsiteX232" fmla="*/ 155323 w 531195"/>
                <a:gd name="connsiteY232" fmla="*/ 153206 h 605230"/>
                <a:gd name="connsiteX233" fmla="*/ 136557 w 531195"/>
                <a:gd name="connsiteY233" fmla="*/ 133538 h 605230"/>
                <a:gd name="connsiteX234" fmla="*/ 136557 w 531195"/>
                <a:gd name="connsiteY234" fmla="*/ 133369 h 605230"/>
                <a:gd name="connsiteX235" fmla="*/ 159059 w 531195"/>
                <a:gd name="connsiteY235" fmla="*/ 147018 h 605230"/>
                <a:gd name="connsiteX236" fmla="*/ 165257 w 531195"/>
                <a:gd name="connsiteY236" fmla="*/ 136845 h 605230"/>
                <a:gd name="connsiteX237" fmla="*/ 153285 w 531195"/>
                <a:gd name="connsiteY237" fmla="*/ 99204 h 605230"/>
                <a:gd name="connsiteX238" fmla="*/ 150143 w 531195"/>
                <a:gd name="connsiteY238" fmla="*/ 104375 h 605230"/>
                <a:gd name="connsiteX239" fmla="*/ 142416 w 531195"/>
                <a:gd name="connsiteY239" fmla="*/ 99713 h 605230"/>
                <a:gd name="connsiteX240" fmla="*/ 136472 w 531195"/>
                <a:gd name="connsiteY240" fmla="*/ 109377 h 605230"/>
                <a:gd name="connsiteX241" fmla="*/ 144284 w 531195"/>
                <a:gd name="connsiteY241" fmla="*/ 114040 h 605230"/>
                <a:gd name="connsiteX242" fmla="*/ 141652 w 531195"/>
                <a:gd name="connsiteY242" fmla="*/ 118363 h 605230"/>
                <a:gd name="connsiteX243" fmla="*/ 147596 w 531195"/>
                <a:gd name="connsiteY243" fmla="*/ 122009 h 605230"/>
                <a:gd name="connsiteX244" fmla="*/ 150228 w 531195"/>
                <a:gd name="connsiteY244" fmla="*/ 117685 h 605230"/>
                <a:gd name="connsiteX245" fmla="*/ 162370 w 531195"/>
                <a:gd name="connsiteY245" fmla="*/ 125061 h 605230"/>
                <a:gd name="connsiteX246" fmla="*/ 166956 w 531195"/>
                <a:gd name="connsiteY246" fmla="*/ 126756 h 605230"/>
                <a:gd name="connsiteX247" fmla="*/ 170522 w 531195"/>
                <a:gd name="connsiteY247" fmla="*/ 126163 h 605230"/>
                <a:gd name="connsiteX248" fmla="*/ 173154 w 531195"/>
                <a:gd name="connsiteY248" fmla="*/ 123959 h 605230"/>
                <a:gd name="connsiteX249" fmla="*/ 175192 w 531195"/>
                <a:gd name="connsiteY249" fmla="*/ 120991 h 605230"/>
                <a:gd name="connsiteX250" fmla="*/ 176975 w 531195"/>
                <a:gd name="connsiteY250" fmla="*/ 117770 h 605230"/>
                <a:gd name="connsiteX251" fmla="*/ 178673 w 531195"/>
                <a:gd name="connsiteY251" fmla="*/ 114633 h 605230"/>
                <a:gd name="connsiteX252" fmla="*/ 171371 w 531195"/>
                <a:gd name="connsiteY252" fmla="*/ 110140 h 605230"/>
                <a:gd name="connsiteX253" fmla="*/ 170182 w 531195"/>
                <a:gd name="connsiteY253" fmla="*/ 112429 h 605230"/>
                <a:gd name="connsiteX254" fmla="*/ 167890 w 531195"/>
                <a:gd name="connsiteY254" fmla="*/ 114379 h 605230"/>
                <a:gd name="connsiteX255" fmla="*/ 164918 w 531195"/>
                <a:gd name="connsiteY255" fmla="*/ 113362 h 605230"/>
                <a:gd name="connsiteX256" fmla="*/ 156087 w 531195"/>
                <a:gd name="connsiteY256" fmla="*/ 108021 h 605230"/>
                <a:gd name="connsiteX257" fmla="*/ 159229 w 531195"/>
                <a:gd name="connsiteY257" fmla="*/ 102849 h 605230"/>
                <a:gd name="connsiteX258" fmla="*/ 316741 w 531195"/>
                <a:gd name="connsiteY258" fmla="*/ 94626 h 605230"/>
                <a:gd name="connsiteX259" fmla="*/ 316741 w 531195"/>
                <a:gd name="connsiteY259" fmla="*/ 130062 h 605230"/>
                <a:gd name="connsiteX260" fmla="*/ 326590 w 531195"/>
                <a:gd name="connsiteY260" fmla="*/ 130062 h 605230"/>
                <a:gd name="connsiteX261" fmla="*/ 326590 w 531195"/>
                <a:gd name="connsiteY261" fmla="*/ 122602 h 605230"/>
                <a:gd name="connsiteX262" fmla="*/ 328289 w 531195"/>
                <a:gd name="connsiteY262" fmla="*/ 120737 h 605230"/>
                <a:gd name="connsiteX263" fmla="*/ 333553 w 531195"/>
                <a:gd name="connsiteY263" fmla="*/ 130062 h 605230"/>
                <a:gd name="connsiteX264" fmla="*/ 345441 w 531195"/>
                <a:gd name="connsiteY264" fmla="*/ 130062 h 605230"/>
                <a:gd name="connsiteX265" fmla="*/ 334742 w 531195"/>
                <a:gd name="connsiteY265" fmla="*/ 114040 h 605230"/>
                <a:gd name="connsiteX266" fmla="*/ 343997 w 531195"/>
                <a:gd name="connsiteY266" fmla="*/ 104291 h 605230"/>
                <a:gd name="connsiteX267" fmla="*/ 332874 w 531195"/>
                <a:gd name="connsiteY267" fmla="*/ 104291 h 605230"/>
                <a:gd name="connsiteX268" fmla="*/ 326590 w 531195"/>
                <a:gd name="connsiteY268" fmla="*/ 111751 h 605230"/>
                <a:gd name="connsiteX269" fmla="*/ 326590 w 531195"/>
                <a:gd name="connsiteY269" fmla="*/ 94626 h 605230"/>
                <a:gd name="connsiteX270" fmla="*/ 271669 w 531195"/>
                <a:gd name="connsiteY270" fmla="*/ 66110 h 605230"/>
                <a:gd name="connsiteX271" fmla="*/ 275479 w 531195"/>
                <a:gd name="connsiteY271" fmla="*/ 67129 h 605230"/>
                <a:gd name="connsiteX272" fmla="*/ 277850 w 531195"/>
                <a:gd name="connsiteY272" fmla="*/ 69760 h 605230"/>
                <a:gd name="connsiteX273" fmla="*/ 279036 w 531195"/>
                <a:gd name="connsiteY273" fmla="*/ 73326 h 605230"/>
                <a:gd name="connsiteX274" fmla="*/ 279290 w 531195"/>
                <a:gd name="connsiteY274" fmla="*/ 77401 h 605230"/>
                <a:gd name="connsiteX275" fmla="*/ 279036 w 531195"/>
                <a:gd name="connsiteY275" fmla="*/ 81391 h 605230"/>
                <a:gd name="connsiteX276" fmla="*/ 277850 w 531195"/>
                <a:gd name="connsiteY276" fmla="*/ 85126 h 605230"/>
                <a:gd name="connsiteX277" fmla="*/ 275479 w 531195"/>
                <a:gd name="connsiteY277" fmla="*/ 87757 h 605230"/>
                <a:gd name="connsiteX278" fmla="*/ 271669 w 531195"/>
                <a:gd name="connsiteY278" fmla="*/ 88691 h 605230"/>
                <a:gd name="connsiteX279" fmla="*/ 267859 w 531195"/>
                <a:gd name="connsiteY279" fmla="*/ 87757 h 605230"/>
                <a:gd name="connsiteX280" fmla="*/ 265572 w 531195"/>
                <a:gd name="connsiteY280" fmla="*/ 85126 h 605230"/>
                <a:gd name="connsiteX281" fmla="*/ 264387 w 531195"/>
                <a:gd name="connsiteY281" fmla="*/ 81391 h 605230"/>
                <a:gd name="connsiteX282" fmla="*/ 264048 w 531195"/>
                <a:gd name="connsiteY282" fmla="*/ 77401 h 605230"/>
                <a:gd name="connsiteX283" fmla="*/ 264387 w 531195"/>
                <a:gd name="connsiteY283" fmla="*/ 73326 h 605230"/>
                <a:gd name="connsiteX284" fmla="*/ 265572 w 531195"/>
                <a:gd name="connsiteY284" fmla="*/ 69760 h 605230"/>
                <a:gd name="connsiteX285" fmla="*/ 267859 w 531195"/>
                <a:gd name="connsiteY285" fmla="*/ 67129 h 605230"/>
                <a:gd name="connsiteX286" fmla="*/ 271669 w 531195"/>
                <a:gd name="connsiteY286" fmla="*/ 66110 h 605230"/>
                <a:gd name="connsiteX287" fmla="*/ 405474 w 531195"/>
                <a:gd name="connsiteY287" fmla="*/ 45117 h 605230"/>
                <a:gd name="connsiteX288" fmla="*/ 354272 w 531195"/>
                <a:gd name="connsiteY288" fmla="*/ 96237 h 605230"/>
                <a:gd name="connsiteX289" fmla="*/ 369386 w 531195"/>
                <a:gd name="connsiteY289" fmla="*/ 111242 h 605230"/>
                <a:gd name="connsiteX290" fmla="*/ 385944 w 531195"/>
                <a:gd name="connsiteY290" fmla="*/ 94796 h 605230"/>
                <a:gd name="connsiteX291" fmla="*/ 429759 w 531195"/>
                <a:gd name="connsiteY291" fmla="*/ 138625 h 605230"/>
                <a:gd name="connsiteX292" fmla="*/ 447930 w 531195"/>
                <a:gd name="connsiteY292" fmla="*/ 120483 h 605230"/>
                <a:gd name="connsiteX293" fmla="*/ 404115 w 531195"/>
                <a:gd name="connsiteY293" fmla="*/ 76654 h 605230"/>
                <a:gd name="connsiteX294" fmla="*/ 420588 w 531195"/>
                <a:gd name="connsiteY294" fmla="*/ 60207 h 605230"/>
                <a:gd name="connsiteX295" fmla="*/ 278700 w 531195"/>
                <a:gd name="connsiteY295" fmla="*/ 37572 h 605230"/>
                <a:gd name="connsiteX296" fmla="*/ 278700 w 531195"/>
                <a:gd name="connsiteY296" fmla="*/ 59699 h 605230"/>
                <a:gd name="connsiteX297" fmla="*/ 278530 w 531195"/>
                <a:gd name="connsiteY297" fmla="*/ 59699 h 605230"/>
                <a:gd name="connsiteX298" fmla="*/ 273266 w 531195"/>
                <a:gd name="connsiteY298" fmla="*/ 55206 h 605230"/>
                <a:gd name="connsiteX299" fmla="*/ 266048 w 531195"/>
                <a:gd name="connsiteY299" fmla="*/ 53510 h 605230"/>
                <a:gd name="connsiteX300" fmla="*/ 256538 w 531195"/>
                <a:gd name="connsiteY300" fmla="*/ 55714 h 605230"/>
                <a:gd name="connsiteX301" fmla="*/ 250594 w 531195"/>
                <a:gd name="connsiteY301" fmla="*/ 61394 h 605230"/>
                <a:gd name="connsiteX302" fmla="*/ 247537 w 531195"/>
                <a:gd name="connsiteY302" fmla="*/ 69024 h 605230"/>
                <a:gd name="connsiteX303" fmla="*/ 246603 w 531195"/>
                <a:gd name="connsiteY303" fmla="*/ 77247 h 605230"/>
                <a:gd name="connsiteX304" fmla="*/ 247792 w 531195"/>
                <a:gd name="connsiteY304" fmla="*/ 85810 h 605230"/>
                <a:gd name="connsiteX305" fmla="*/ 251358 w 531195"/>
                <a:gd name="connsiteY305" fmla="*/ 93609 h 605230"/>
                <a:gd name="connsiteX306" fmla="*/ 257302 w 531195"/>
                <a:gd name="connsiteY306" fmla="*/ 99204 h 605230"/>
                <a:gd name="connsiteX307" fmla="*/ 265793 w 531195"/>
                <a:gd name="connsiteY307" fmla="*/ 101408 h 605230"/>
                <a:gd name="connsiteX308" fmla="*/ 271143 w 531195"/>
                <a:gd name="connsiteY308" fmla="*/ 100815 h 605230"/>
                <a:gd name="connsiteX309" fmla="*/ 274794 w 531195"/>
                <a:gd name="connsiteY309" fmla="*/ 99374 h 605230"/>
                <a:gd name="connsiteX310" fmla="*/ 277341 w 531195"/>
                <a:gd name="connsiteY310" fmla="*/ 97424 h 605230"/>
                <a:gd name="connsiteX311" fmla="*/ 279125 w 531195"/>
                <a:gd name="connsiteY311" fmla="*/ 95220 h 605230"/>
                <a:gd name="connsiteX312" fmla="*/ 279294 w 531195"/>
                <a:gd name="connsiteY312" fmla="*/ 95220 h 605230"/>
                <a:gd name="connsiteX313" fmla="*/ 279294 w 531195"/>
                <a:gd name="connsiteY313" fmla="*/ 100221 h 605230"/>
                <a:gd name="connsiteX314" fmla="*/ 296107 w 531195"/>
                <a:gd name="connsiteY314" fmla="*/ 100221 h 605230"/>
                <a:gd name="connsiteX315" fmla="*/ 296107 w 531195"/>
                <a:gd name="connsiteY315" fmla="*/ 37572 h 605230"/>
                <a:gd name="connsiteX316" fmla="*/ 212129 w 531195"/>
                <a:gd name="connsiteY316" fmla="*/ 36131 h 605230"/>
                <a:gd name="connsiteX317" fmla="*/ 199052 w 531195"/>
                <a:gd name="connsiteY317" fmla="*/ 38505 h 605230"/>
                <a:gd name="connsiteX318" fmla="*/ 189033 w 531195"/>
                <a:gd name="connsiteY318" fmla="*/ 45117 h 605230"/>
                <a:gd name="connsiteX319" fmla="*/ 182579 w 531195"/>
                <a:gd name="connsiteY319" fmla="*/ 55460 h 605230"/>
                <a:gd name="connsiteX320" fmla="*/ 180372 w 531195"/>
                <a:gd name="connsiteY320" fmla="*/ 68939 h 605230"/>
                <a:gd name="connsiteX321" fmla="*/ 182494 w 531195"/>
                <a:gd name="connsiteY321" fmla="*/ 81825 h 605230"/>
                <a:gd name="connsiteX322" fmla="*/ 188693 w 531195"/>
                <a:gd name="connsiteY322" fmla="*/ 92252 h 605230"/>
                <a:gd name="connsiteX323" fmla="*/ 198628 w 531195"/>
                <a:gd name="connsiteY323" fmla="*/ 99204 h 605230"/>
                <a:gd name="connsiteX324" fmla="*/ 212214 w 531195"/>
                <a:gd name="connsiteY324" fmla="*/ 101747 h 605230"/>
                <a:gd name="connsiteX325" fmla="*/ 224356 w 531195"/>
                <a:gd name="connsiteY325" fmla="*/ 99458 h 605230"/>
                <a:gd name="connsiteX326" fmla="*/ 233357 w 531195"/>
                <a:gd name="connsiteY326" fmla="*/ 93439 h 605230"/>
                <a:gd name="connsiteX327" fmla="*/ 238876 w 531195"/>
                <a:gd name="connsiteY327" fmla="*/ 85047 h 605230"/>
                <a:gd name="connsiteX328" fmla="*/ 240829 w 531195"/>
                <a:gd name="connsiteY328" fmla="*/ 75636 h 605230"/>
                <a:gd name="connsiteX329" fmla="*/ 221809 w 531195"/>
                <a:gd name="connsiteY329" fmla="*/ 75636 h 605230"/>
                <a:gd name="connsiteX330" fmla="*/ 220620 w 531195"/>
                <a:gd name="connsiteY330" fmla="*/ 79790 h 605230"/>
                <a:gd name="connsiteX331" fmla="*/ 218752 w 531195"/>
                <a:gd name="connsiteY331" fmla="*/ 83097 h 605230"/>
                <a:gd name="connsiteX332" fmla="*/ 215780 w 531195"/>
                <a:gd name="connsiteY332" fmla="*/ 85301 h 605230"/>
                <a:gd name="connsiteX333" fmla="*/ 211619 w 531195"/>
                <a:gd name="connsiteY333" fmla="*/ 86149 h 605230"/>
                <a:gd name="connsiteX334" fmla="*/ 205930 w 531195"/>
                <a:gd name="connsiteY334" fmla="*/ 84623 h 605230"/>
                <a:gd name="connsiteX335" fmla="*/ 202279 w 531195"/>
                <a:gd name="connsiteY335" fmla="*/ 80638 h 605230"/>
                <a:gd name="connsiteX336" fmla="*/ 200326 w 531195"/>
                <a:gd name="connsiteY336" fmla="*/ 75128 h 605230"/>
                <a:gd name="connsiteX337" fmla="*/ 199732 w 531195"/>
                <a:gd name="connsiteY337" fmla="*/ 68939 h 605230"/>
                <a:gd name="connsiteX338" fmla="*/ 200326 w 531195"/>
                <a:gd name="connsiteY338" fmla="*/ 62666 h 605230"/>
                <a:gd name="connsiteX339" fmla="*/ 202279 w 531195"/>
                <a:gd name="connsiteY339" fmla="*/ 57155 h 605230"/>
                <a:gd name="connsiteX340" fmla="*/ 205930 w 531195"/>
                <a:gd name="connsiteY340" fmla="*/ 53171 h 605230"/>
                <a:gd name="connsiteX341" fmla="*/ 211619 w 531195"/>
                <a:gd name="connsiteY341" fmla="*/ 51730 h 605230"/>
                <a:gd name="connsiteX342" fmla="*/ 216544 w 531195"/>
                <a:gd name="connsiteY342" fmla="*/ 52832 h 605230"/>
                <a:gd name="connsiteX343" fmla="*/ 219516 w 531195"/>
                <a:gd name="connsiteY343" fmla="*/ 55460 h 605230"/>
                <a:gd name="connsiteX344" fmla="*/ 221130 w 531195"/>
                <a:gd name="connsiteY344" fmla="*/ 58512 h 605230"/>
                <a:gd name="connsiteX345" fmla="*/ 221724 w 531195"/>
                <a:gd name="connsiteY345" fmla="*/ 60970 h 605230"/>
                <a:gd name="connsiteX346" fmla="*/ 240574 w 531195"/>
                <a:gd name="connsiteY346" fmla="*/ 60970 h 605230"/>
                <a:gd name="connsiteX347" fmla="*/ 232253 w 531195"/>
                <a:gd name="connsiteY347" fmla="*/ 42659 h 605230"/>
                <a:gd name="connsiteX348" fmla="*/ 212129 w 531195"/>
                <a:gd name="connsiteY348" fmla="*/ 36131 h 605230"/>
                <a:gd name="connsiteX349" fmla="*/ 321169 w 531195"/>
                <a:gd name="connsiteY349" fmla="*/ 28444 h 605230"/>
                <a:gd name="connsiteX350" fmla="*/ 323197 w 531195"/>
                <a:gd name="connsiteY350" fmla="*/ 29215 h 605230"/>
                <a:gd name="connsiteX351" fmla="*/ 323958 w 531195"/>
                <a:gd name="connsiteY351" fmla="*/ 30757 h 605230"/>
                <a:gd name="connsiteX352" fmla="*/ 323113 w 531195"/>
                <a:gd name="connsiteY352" fmla="*/ 32471 h 605230"/>
                <a:gd name="connsiteX353" fmla="*/ 320747 w 531195"/>
                <a:gd name="connsiteY353" fmla="*/ 33328 h 605230"/>
                <a:gd name="connsiteX354" fmla="*/ 318888 w 531195"/>
                <a:gd name="connsiteY354" fmla="*/ 33756 h 605230"/>
                <a:gd name="connsiteX355" fmla="*/ 317113 w 531195"/>
                <a:gd name="connsiteY355" fmla="*/ 34356 h 605230"/>
                <a:gd name="connsiteX356" fmla="*/ 317198 w 531195"/>
                <a:gd name="connsiteY356" fmla="*/ 32128 h 605230"/>
                <a:gd name="connsiteX357" fmla="*/ 318465 w 531195"/>
                <a:gd name="connsiteY357" fmla="*/ 29301 h 605230"/>
                <a:gd name="connsiteX358" fmla="*/ 321169 w 531195"/>
                <a:gd name="connsiteY358" fmla="*/ 28444 h 605230"/>
                <a:gd name="connsiteX359" fmla="*/ 325062 w 531195"/>
                <a:gd name="connsiteY359" fmla="*/ 23160 h 605230"/>
                <a:gd name="connsiteX360" fmla="*/ 320732 w 531195"/>
                <a:gd name="connsiteY360" fmla="*/ 23669 h 605230"/>
                <a:gd name="connsiteX361" fmla="*/ 317165 w 531195"/>
                <a:gd name="connsiteY361" fmla="*/ 25788 h 605230"/>
                <a:gd name="connsiteX362" fmla="*/ 317080 w 531195"/>
                <a:gd name="connsiteY362" fmla="*/ 25788 h 605230"/>
                <a:gd name="connsiteX363" fmla="*/ 317080 w 531195"/>
                <a:gd name="connsiteY363" fmla="*/ 24686 h 605230"/>
                <a:gd name="connsiteX364" fmla="*/ 316826 w 531195"/>
                <a:gd name="connsiteY364" fmla="*/ 23499 h 605230"/>
                <a:gd name="connsiteX365" fmla="*/ 307400 w 531195"/>
                <a:gd name="connsiteY365" fmla="*/ 23245 h 605230"/>
                <a:gd name="connsiteX366" fmla="*/ 308334 w 531195"/>
                <a:gd name="connsiteY366" fmla="*/ 25873 h 605230"/>
                <a:gd name="connsiteX367" fmla="*/ 308419 w 531195"/>
                <a:gd name="connsiteY367" fmla="*/ 28671 h 605230"/>
                <a:gd name="connsiteX368" fmla="*/ 308165 w 531195"/>
                <a:gd name="connsiteY368" fmla="*/ 38589 h 605230"/>
                <a:gd name="connsiteX369" fmla="*/ 308249 w 531195"/>
                <a:gd name="connsiteY369" fmla="*/ 42065 h 605230"/>
                <a:gd name="connsiteX370" fmla="*/ 309353 w 531195"/>
                <a:gd name="connsiteY370" fmla="*/ 45117 h 605230"/>
                <a:gd name="connsiteX371" fmla="*/ 312750 w 531195"/>
                <a:gd name="connsiteY371" fmla="*/ 47406 h 605230"/>
                <a:gd name="connsiteX372" fmla="*/ 319373 w 531195"/>
                <a:gd name="connsiteY372" fmla="*/ 48339 h 605230"/>
                <a:gd name="connsiteX373" fmla="*/ 323703 w 531195"/>
                <a:gd name="connsiteY373" fmla="*/ 48169 h 605230"/>
                <a:gd name="connsiteX374" fmla="*/ 327694 w 531195"/>
                <a:gd name="connsiteY374" fmla="*/ 47152 h 605230"/>
                <a:gd name="connsiteX375" fmla="*/ 330666 w 531195"/>
                <a:gd name="connsiteY375" fmla="*/ 44863 h 605230"/>
                <a:gd name="connsiteX376" fmla="*/ 332025 w 531195"/>
                <a:gd name="connsiteY376" fmla="*/ 40709 h 605230"/>
                <a:gd name="connsiteX377" fmla="*/ 323449 w 531195"/>
                <a:gd name="connsiteY377" fmla="*/ 40539 h 605230"/>
                <a:gd name="connsiteX378" fmla="*/ 323279 w 531195"/>
                <a:gd name="connsiteY378" fmla="*/ 41302 h 605230"/>
                <a:gd name="connsiteX379" fmla="*/ 322685 w 531195"/>
                <a:gd name="connsiteY379" fmla="*/ 42150 h 605230"/>
                <a:gd name="connsiteX380" fmla="*/ 321666 w 531195"/>
                <a:gd name="connsiteY380" fmla="*/ 42744 h 605230"/>
                <a:gd name="connsiteX381" fmla="*/ 319882 w 531195"/>
                <a:gd name="connsiteY381" fmla="*/ 42913 h 605230"/>
                <a:gd name="connsiteX382" fmla="*/ 317845 w 531195"/>
                <a:gd name="connsiteY382" fmla="*/ 42320 h 605230"/>
                <a:gd name="connsiteX383" fmla="*/ 316911 w 531195"/>
                <a:gd name="connsiteY383" fmla="*/ 40624 h 605230"/>
                <a:gd name="connsiteX384" fmla="*/ 317760 w 531195"/>
                <a:gd name="connsiteY384" fmla="*/ 39098 h 605230"/>
                <a:gd name="connsiteX385" fmla="*/ 319543 w 531195"/>
                <a:gd name="connsiteY385" fmla="*/ 38505 h 605230"/>
                <a:gd name="connsiteX386" fmla="*/ 322175 w 531195"/>
                <a:gd name="connsiteY386" fmla="*/ 38250 h 605230"/>
                <a:gd name="connsiteX387" fmla="*/ 325147 w 531195"/>
                <a:gd name="connsiteY387" fmla="*/ 37827 h 605230"/>
                <a:gd name="connsiteX388" fmla="*/ 328119 w 531195"/>
                <a:gd name="connsiteY388" fmla="*/ 37148 h 605230"/>
                <a:gd name="connsiteX389" fmla="*/ 330751 w 531195"/>
                <a:gd name="connsiteY389" fmla="*/ 35961 h 605230"/>
                <a:gd name="connsiteX390" fmla="*/ 332619 w 531195"/>
                <a:gd name="connsiteY390" fmla="*/ 33842 h 605230"/>
                <a:gd name="connsiteX391" fmla="*/ 333383 w 531195"/>
                <a:gd name="connsiteY391" fmla="*/ 30621 h 605230"/>
                <a:gd name="connsiteX392" fmla="*/ 332789 w 531195"/>
                <a:gd name="connsiteY392" fmla="*/ 27314 h 605230"/>
                <a:gd name="connsiteX393" fmla="*/ 331006 w 531195"/>
                <a:gd name="connsiteY393" fmla="*/ 25025 h 605230"/>
                <a:gd name="connsiteX394" fmla="*/ 328374 w 531195"/>
                <a:gd name="connsiteY394" fmla="*/ 23669 h 605230"/>
                <a:gd name="connsiteX395" fmla="*/ 325062 w 531195"/>
                <a:gd name="connsiteY395" fmla="*/ 23160 h 605230"/>
                <a:gd name="connsiteX396" fmla="*/ 285122 w 531195"/>
                <a:gd name="connsiteY396" fmla="*/ 9 h 605230"/>
                <a:gd name="connsiteX397" fmla="*/ 349771 w 531195"/>
                <a:gd name="connsiteY397" fmla="*/ 5018 h 605230"/>
                <a:gd name="connsiteX398" fmla="*/ 529021 w 531195"/>
                <a:gd name="connsiteY398" fmla="*/ 189575 h 605230"/>
                <a:gd name="connsiteX399" fmla="*/ 418805 w 531195"/>
                <a:gd name="connsiteY399" fmla="*/ 457975 h 605230"/>
                <a:gd name="connsiteX400" fmla="*/ 426277 w 531195"/>
                <a:gd name="connsiteY400" fmla="*/ 605230 h 605230"/>
                <a:gd name="connsiteX401" fmla="*/ 213487 w 531195"/>
                <a:gd name="connsiteY401" fmla="*/ 605230 h 605230"/>
                <a:gd name="connsiteX402" fmla="*/ 197184 w 531195"/>
                <a:gd name="connsiteY402" fmla="*/ 537494 h 605230"/>
                <a:gd name="connsiteX403" fmla="*/ 132906 w 531195"/>
                <a:gd name="connsiteY403" fmla="*/ 557586 h 605230"/>
                <a:gd name="connsiteX404" fmla="*/ 84676 w 531195"/>
                <a:gd name="connsiteY404" fmla="*/ 495276 h 605230"/>
                <a:gd name="connsiteX405" fmla="*/ 47994 w 531195"/>
                <a:gd name="connsiteY405" fmla="*/ 467046 h 605230"/>
                <a:gd name="connsiteX406" fmla="*/ 69731 w 531195"/>
                <a:gd name="connsiteY406" fmla="*/ 439324 h 605230"/>
                <a:gd name="connsiteX407" fmla="*/ 37974 w 531195"/>
                <a:gd name="connsiteY407" fmla="*/ 433729 h 605230"/>
                <a:gd name="connsiteX408" fmla="*/ 48248 w 531195"/>
                <a:gd name="connsiteY408" fmla="*/ 388544 h 605230"/>
                <a:gd name="connsiteX409" fmla="*/ 2650 w 531195"/>
                <a:gd name="connsiteY409" fmla="*/ 369215 h 605230"/>
                <a:gd name="connsiteX410" fmla="*/ 55890 w 531195"/>
                <a:gd name="connsiteY410" fmla="*/ 260278 h 605230"/>
                <a:gd name="connsiteX411" fmla="*/ 285122 w 531195"/>
                <a:gd name="connsiteY411" fmla="*/ 9 h 60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531195" h="605230">
                  <a:moveTo>
                    <a:pt x="466933" y="272302"/>
                  </a:moveTo>
                  <a:cubicBezTo>
                    <a:pt x="467614" y="272302"/>
                    <a:pt x="468209" y="272472"/>
                    <a:pt x="468804" y="272727"/>
                  </a:cubicBezTo>
                  <a:cubicBezTo>
                    <a:pt x="469400" y="273067"/>
                    <a:pt x="469910" y="273663"/>
                    <a:pt x="470336" y="274343"/>
                  </a:cubicBezTo>
                  <a:cubicBezTo>
                    <a:pt x="470761" y="275193"/>
                    <a:pt x="471016" y="275873"/>
                    <a:pt x="470931" y="276553"/>
                  </a:cubicBezTo>
                  <a:cubicBezTo>
                    <a:pt x="470846" y="277234"/>
                    <a:pt x="470676" y="277829"/>
                    <a:pt x="470250" y="278424"/>
                  </a:cubicBezTo>
                  <a:cubicBezTo>
                    <a:pt x="469910" y="279019"/>
                    <a:pt x="469400" y="279529"/>
                    <a:pt x="468804" y="279954"/>
                  </a:cubicBezTo>
                  <a:cubicBezTo>
                    <a:pt x="468209" y="280464"/>
                    <a:pt x="467528" y="280890"/>
                    <a:pt x="466933" y="281230"/>
                  </a:cubicBezTo>
                  <a:cubicBezTo>
                    <a:pt x="466253" y="281655"/>
                    <a:pt x="465572" y="281910"/>
                    <a:pt x="464807" y="282250"/>
                  </a:cubicBezTo>
                  <a:cubicBezTo>
                    <a:pt x="464126" y="282505"/>
                    <a:pt x="463360" y="282590"/>
                    <a:pt x="462680" y="282675"/>
                  </a:cubicBezTo>
                  <a:cubicBezTo>
                    <a:pt x="461999" y="282675"/>
                    <a:pt x="461319" y="282505"/>
                    <a:pt x="460724" y="282250"/>
                  </a:cubicBezTo>
                  <a:cubicBezTo>
                    <a:pt x="460128" y="281910"/>
                    <a:pt x="459618" y="281400"/>
                    <a:pt x="459192" y="280550"/>
                  </a:cubicBezTo>
                  <a:cubicBezTo>
                    <a:pt x="458767" y="279784"/>
                    <a:pt x="458597" y="279104"/>
                    <a:pt x="458682" y="278424"/>
                  </a:cubicBezTo>
                  <a:cubicBezTo>
                    <a:pt x="458682" y="277744"/>
                    <a:pt x="458937" y="277149"/>
                    <a:pt x="459277" y="276553"/>
                  </a:cubicBezTo>
                  <a:cubicBezTo>
                    <a:pt x="459703" y="275958"/>
                    <a:pt x="460213" y="275448"/>
                    <a:pt x="460809" y="274938"/>
                  </a:cubicBezTo>
                  <a:cubicBezTo>
                    <a:pt x="461404" y="274513"/>
                    <a:pt x="461999" y="274088"/>
                    <a:pt x="462680" y="273663"/>
                  </a:cubicBezTo>
                  <a:cubicBezTo>
                    <a:pt x="463360" y="273322"/>
                    <a:pt x="464041" y="272982"/>
                    <a:pt x="464807" y="272727"/>
                  </a:cubicBezTo>
                  <a:cubicBezTo>
                    <a:pt x="465487" y="272472"/>
                    <a:pt x="466253" y="272302"/>
                    <a:pt x="466933" y="272302"/>
                  </a:cubicBezTo>
                  <a:close/>
                  <a:moveTo>
                    <a:pt x="467035" y="262652"/>
                  </a:moveTo>
                  <a:cubicBezTo>
                    <a:pt x="465507" y="262567"/>
                    <a:pt x="463893" y="262736"/>
                    <a:pt x="462365" y="263245"/>
                  </a:cubicBezTo>
                  <a:cubicBezTo>
                    <a:pt x="460837" y="263669"/>
                    <a:pt x="459393" y="264347"/>
                    <a:pt x="458035" y="265025"/>
                  </a:cubicBezTo>
                  <a:cubicBezTo>
                    <a:pt x="456676" y="265873"/>
                    <a:pt x="455317" y="266806"/>
                    <a:pt x="454129" y="267992"/>
                  </a:cubicBezTo>
                  <a:cubicBezTo>
                    <a:pt x="452940" y="269179"/>
                    <a:pt x="452006" y="270451"/>
                    <a:pt x="451242" y="271892"/>
                  </a:cubicBezTo>
                  <a:cubicBezTo>
                    <a:pt x="450562" y="273333"/>
                    <a:pt x="450138" y="274775"/>
                    <a:pt x="450138" y="276385"/>
                  </a:cubicBezTo>
                  <a:cubicBezTo>
                    <a:pt x="450053" y="277996"/>
                    <a:pt x="450477" y="279522"/>
                    <a:pt x="451411" y="281133"/>
                  </a:cubicBezTo>
                  <a:cubicBezTo>
                    <a:pt x="451921" y="282235"/>
                    <a:pt x="452515" y="282998"/>
                    <a:pt x="453110" y="283676"/>
                  </a:cubicBezTo>
                  <a:cubicBezTo>
                    <a:pt x="453704" y="284269"/>
                    <a:pt x="454298" y="284693"/>
                    <a:pt x="454893" y="285032"/>
                  </a:cubicBezTo>
                  <a:cubicBezTo>
                    <a:pt x="455402" y="285372"/>
                    <a:pt x="455997" y="285626"/>
                    <a:pt x="456506" y="285711"/>
                  </a:cubicBezTo>
                  <a:cubicBezTo>
                    <a:pt x="457101" y="285880"/>
                    <a:pt x="457525" y="285965"/>
                    <a:pt x="458035" y="286050"/>
                  </a:cubicBezTo>
                  <a:lnTo>
                    <a:pt x="458119" y="286134"/>
                  </a:lnTo>
                  <a:lnTo>
                    <a:pt x="455657" y="287491"/>
                  </a:lnTo>
                  <a:lnTo>
                    <a:pt x="460242" y="295799"/>
                  </a:lnTo>
                  <a:lnTo>
                    <a:pt x="491235" y="278589"/>
                  </a:lnTo>
                  <a:lnTo>
                    <a:pt x="486480" y="270027"/>
                  </a:lnTo>
                  <a:lnTo>
                    <a:pt x="475526" y="276046"/>
                  </a:lnTo>
                  <a:lnTo>
                    <a:pt x="475442" y="275961"/>
                  </a:lnTo>
                  <a:cubicBezTo>
                    <a:pt x="476036" y="274775"/>
                    <a:pt x="476291" y="273503"/>
                    <a:pt x="476291" y="272147"/>
                  </a:cubicBezTo>
                  <a:cubicBezTo>
                    <a:pt x="476206" y="270790"/>
                    <a:pt x="475781" y="269434"/>
                    <a:pt x="475102" y="268162"/>
                  </a:cubicBezTo>
                  <a:cubicBezTo>
                    <a:pt x="474083" y="266297"/>
                    <a:pt x="472809" y="264856"/>
                    <a:pt x="471451" y="264093"/>
                  </a:cubicBezTo>
                  <a:cubicBezTo>
                    <a:pt x="470007" y="263245"/>
                    <a:pt x="468479" y="262736"/>
                    <a:pt x="467035" y="262652"/>
                  </a:cubicBezTo>
                  <a:close/>
                  <a:moveTo>
                    <a:pt x="451242" y="227554"/>
                  </a:moveTo>
                  <a:cubicBezTo>
                    <a:pt x="448864" y="227894"/>
                    <a:pt x="446402" y="228741"/>
                    <a:pt x="443939" y="230098"/>
                  </a:cubicBezTo>
                  <a:cubicBezTo>
                    <a:pt x="441731" y="231369"/>
                    <a:pt x="439778" y="232895"/>
                    <a:pt x="438165" y="234676"/>
                  </a:cubicBezTo>
                  <a:cubicBezTo>
                    <a:pt x="436552" y="236456"/>
                    <a:pt x="435448" y="238491"/>
                    <a:pt x="434684" y="240610"/>
                  </a:cubicBezTo>
                  <a:cubicBezTo>
                    <a:pt x="434004" y="242729"/>
                    <a:pt x="433750" y="245018"/>
                    <a:pt x="434004" y="247392"/>
                  </a:cubicBezTo>
                  <a:cubicBezTo>
                    <a:pt x="434259" y="249850"/>
                    <a:pt x="435108" y="252309"/>
                    <a:pt x="436467" y="254767"/>
                  </a:cubicBezTo>
                  <a:cubicBezTo>
                    <a:pt x="437741" y="257056"/>
                    <a:pt x="439184" y="258837"/>
                    <a:pt x="440967" y="260193"/>
                  </a:cubicBezTo>
                  <a:cubicBezTo>
                    <a:pt x="442665" y="261550"/>
                    <a:pt x="444534" y="262482"/>
                    <a:pt x="446487" y="262991"/>
                  </a:cubicBezTo>
                  <a:cubicBezTo>
                    <a:pt x="448355" y="263499"/>
                    <a:pt x="450223" y="263669"/>
                    <a:pt x="452091" y="263415"/>
                  </a:cubicBezTo>
                  <a:cubicBezTo>
                    <a:pt x="453959" y="263160"/>
                    <a:pt x="455742" y="262652"/>
                    <a:pt x="457270" y="261804"/>
                  </a:cubicBezTo>
                  <a:lnTo>
                    <a:pt x="452091" y="252394"/>
                  </a:lnTo>
                  <a:cubicBezTo>
                    <a:pt x="451242" y="252648"/>
                    <a:pt x="450477" y="252818"/>
                    <a:pt x="449713" y="252987"/>
                  </a:cubicBezTo>
                  <a:cubicBezTo>
                    <a:pt x="448949" y="253072"/>
                    <a:pt x="448185" y="253072"/>
                    <a:pt x="447505" y="252902"/>
                  </a:cubicBezTo>
                  <a:cubicBezTo>
                    <a:pt x="446826" y="252818"/>
                    <a:pt x="446232" y="252479"/>
                    <a:pt x="445637" y="252055"/>
                  </a:cubicBezTo>
                  <a:cubicBezTo>
                    <a:pt x="445043" y="251631"/>
                    <a:pt x="444534" y="251037"/>
                    <a:pt x="444109" y="250274"/>
                  </a:cubicBezTo>
                  <a:cubicBezTo>
                    <a:pt x="443430" y="249088"/>
                    <a:pt x="443175" y="248070"/>
                    <a:pt x="443260" y="247053"/>
                  </a:cubicBezTo>
                  <a:cubicBezTo>
                    <a:pt x="443345" y="246036"/>
                    <a:pt x="443684" y="245018"/>
                    <a:pt x="444194" y="244171"/>
                  </a:cubicBezTo>
                  <a:cubicBezTo>
                    <a:pt x="444788" y="243238"/>
                    <a:pt x="445468" y="242390"/>
                    <a:pt x="446402" y="241627"/>
                  </a:cubicBezTo>
                  <a:cubicBezTo>
                    <a:pt x="447336" y="240864"/>
                    <a:pt x="448270" y="240186"/>
                    <a:pt x="449289" y="239593"/>
                  </a:cubicBezTo>
                  <a:cubicBezTo>
                    <a:pt x="450308" y="239084"/>
                    <a:pt x="451411" y="238575"/>
                    <a:pt x="452600" y="238236"/>
                  </a:cubicBezTo>
                  <a:cubicBezTo>
                    <a:pt x="453704" y="237897"/>
                    <a:pt x="454808" y="237643"/>
                    <a:pt x="455827" y="237643"/>
                  </a:cubicBezTo>
                  <a:cubicBezTo>
                    <a:pt x="456931" y="237643"/>
                    <a:pt x="457865" y="237897"/>
                    <a:pt x="458799" y="238406"/>
                  </a:cubicBezTo>
                  <a:cubicBezTo>
                    <a:pt x="459733" y="238914"/>
                    <a:pt x="460497" y="239677"/>
                    <a:pt x="461091" y="240779"/>
                  </a:cubicBezTo>
                  <a:cubicBezTo>
                    <a:pt x="461601" y="241797"/>
                    <a:pt x="461941" y="242729"/>
                    <a:pt x="461856" y="243492"/>
                  </a:cubicBezTo>
                  <a:cubicBezTo>
                    <a:pt x="461856" y="244340"/>
                    <a:pt x="461686" y="245103"/>
                    <a:pt x="461431" y="245781"/>
                  </a:cubicBezTo>
                  <a:cubicBezTo>
                    <a:pt x="461091" y="246375"/>
                    <a:pt x="460752" y="246883"/>
                    <a:pt x="460327" y="247392"/>
                  </a:cubicBezTo>
                  <a:cubicBezTo>
                    <a:pt x="459903" y="247816"/>
                    <a:pt x="459563" y="248070"/>
                    <a:pt x="459308" y="248325"/>
                  </a:cubicBezTo>
                  <a:lnTo>
                    <a:pt x="464488" y="257565"/>
                  </a:lnTo>
                  <a:cubicBezTo>
                    <a:pt x="468139" y="255022"/>
                    <a:pt x="470347" y="251970"/>
                    <a:pt x="471196" y="248494"/>
                  </a:cubicBezTo>
                  <a:cubicBezTo>
                    <a:pt x="472045" y="244934"/>
                    <a:pt x="471281" y="241034"/>
                    <a:pt x="468988" y="236795"/>
                  </a:cubicBezTo>
                  <a:cubicBezTo>
                    <a:pt x="467630" y="234421"/>
                    <a:pt x="466016" y="232387"/>
                    <a:pt x="464148" y="230946"/>
                  </a:cubicBezTo>
                  <a:cubicBezTo>
                    <a:pt x="462365" y="229504"/>
                    <a:pt x="460327" y="228402"/>
                    <a:pt x="458119" y="227809"/>
                  </a:cubicBezTo>
                  <a:cubicBezTo>
                    <a:pt x="455912" y="227215"/>
                    <a:pt x="453619" y="227131"/>
                    <a:pt x="451242" y="227554"/>
                  </a:cubicBezTo>
                  <a:close/>
                  <a:moveTo>
                    <a:pt x="389086" y="211447"/>
                  </a:moveTo>
                  <a:lnTo>
                    <a:pt x="375585" y="254513"/>
                  </a:lnTo>
                  <a:lnTo>
                    <a:pt x="387557" y="258243"/>
                  </a:lnTo>
                  <a:lnTo>
                    <a:pt x="392737" y="241712"/>
                  </a:lnTo>
                  <a:cubicBezTo>
                    <a:pt x="393162" y="240440"/>
                    <a:pt x="393586" y="239423"/>
                    <a:pt x="394181" y="238830"/>
                  </a:cubicBezTo>
                  <a:cubicBezTo>
                    <a:pt x="394690" y="238151"/>
                    <a:pt x="395284" y="237558"/>
                    <a:pt x="395879" y="237304"/>
                  </a:cubicBezTo>
                  <a:cubicBezTo>
                    <a:pt x="396473" y="237049"/>
                    <a:pt x="397068" y="236880"/>
                    <a:pt x="397662" y="236880"/>
                  </a:cubicBezTo>
                  <a:cubicBezTo>
                    <a:pt x="398341" y="236880"/>
                    <a:pt x="398851" y="236965"/>
                    <a:pt x="399360" y="237134"/>
                  </a:cubicBezTo>
                  <a:cubicBezTo>
                    <a:pt x="400294" y="237388"/>
                    <a:pt x="400974" y="237812"/>
                    <a:pt x="401313" y="238236"/>
                  </a:cubicBezTo>
                  <a:cubicBezTo>
                    <a:pt x="401738" y="238745"/>
                    <a:pt x="401993" y="239254"/>
                    <a:pt x="402162" y="239932"/>
                  </a:cubicBezTo>
                  <a:cubicBezTo>
                    <a:pt x="402247" y="240525"/>
                    <a:pt x="402247" y="241203"/>
                    <a:pt x="402077" y="242051"/>
                  </a:cubicBezTo>
                  <a:cubicBezTo>
                    <a:pt x="401908" y="242814"/>
                    <a:pt x="401653" y="243662"/>
                    <a:pt x="401398" y="244510"/>
                  </a:cubicBezTo>
                  <a:lnTo>
                    <a:pt x="396303" y="260956"/>
                  </a:lnTo>
                  <a:lnTo>
                    <a:pt x="408276" y="264686"/>
                  </a:lnTo>
                  <a:lnTo>
                    <a:pt x="414984" y="243238"/>
                  </a:lnTo>
                  <a:cubicBezTo>
                    <a:pt x="415494" y="241373"/>
                    <a:pt x="415748" y="239762"/>
                    <a:pt x="415578" y="238236"/>
                  </a:cubicBezTo>
                  <a:cubicBezTo>
                    <a:pt x="415409" y="236710"/>
                    <a:pt x="414899" y="235354"/>
                    <a:pt x="414220" y="234167"/>
                  </a:cubicBezTo>
                  <a:cubicBezTo>
                    <a:pt x="413456" y="232980"/>
                    <a:pt x="412522" y="231963"/>
                    <a:pt x="411333" y="231200"/>
                  </a:cubicBezTo>
                  <a:cubicBezTo>
                    <a:pt x="410229" y="230267"/>
                    <a:pt x="408870" y="229674"/>
                    <a:pt x="407512" y="229250"/>
                  </a:cubicBezTo>
                  <a:cubicBezTo>
                    <a:pt x="404964" y="228402"/>
                    <a:pt x="402842" y="228148"/>
                    <a:pt x="401058" y="228487"/>
                  </a:cubicBezTo>
                  <a:cubicBezTo>
                    <a:pt x="399360" y="228826"/>
                    <a:pt x="397832" y="229420"/>
                    <a:pt x="396388" y="230352"/>
                  </a:cubicBezTo>
                  <a:lnTo>
                    <a:pt x="396303" y="230267"/>
                  </a:lnTo>
                  <a:lnTo>
                    <a:pt x="401058" y="215177"/>
                  </a:lnTo>
                  <a:close/>
                  <a:moveTo>
                    <a:pt x="464393" y="183460"/>
                  </a:moveTo>
                  <a:lnTo>
                    <a:pt x="475103" y="186167"/>
                  </a:lnTo>
                  <a:cubicBezTo>
                    <a:pt x="479013" y="187097"/>
                    <a:pt x="480543" y="189297"/>
                    <a:pt x="479778" y="192596"/>
                  </a:cubicBezTo>
                  <a:cubicBezTo>
                    <a:pt x="479438" y="193695"/>
                    <a:pt x="479098" y="194541"/>
                    <a:pt x="478588" y="195134"/>
                  </a:cubicBezTo>
                  <a:cubicBezTo>
                    <a:pt x="477993" y="195641"/>
                    <a:pt x="477398" y="196064"/>
                    <a:pt x="476718" y="196318"/>
                  </a:cubicBezTo>
                  <a:cubicBezTo>
                    <a:pt x="475953" y="196572"/>
                    <a:pt x="475188" y="196656"/>
                    <a:pt x="474338" y="196572"/>
                  </a:cubicBezTo>
                  <a:cubicBezTo>
                    <a:pt x="473488" y="196572"/>
                    <a:pt x="472638" y="196402"/>
                    <a:pt x="471788" y="196233"/>
                  </a:cubicBezTo>
                  <a:lnTo>
                    <a:pt x="461843" y="193695"/>
                  </a:lnTo>
                  <a:close/>
                  <a:moveTo>
                    <a:pt x="248811" y="174400"/>
                  </a:moveTo>
                  <a:lnTo>
                    <a:pt x="232593" y="184404"/>
                  </a:lnTo>
                  <a:cubicBezTo>
                    <a:pt x="231234" y="185251"/>
                    <a:pt x="230130" y="186184"/>
                    <a:pt x="229451" y="187286"/>
                  </a:cubicBezTo>
                  <a:cubicBezTo>
                    <a:pt x="228687" y="188303"/>
                    <a:pt x="228262" y="189405"/>
                    <a:pt x="228092" y="190592"/>
                  </a:cubicBezTo>
                  <a:cubicBezTo>
                    <a:pt x="227838" y="191779"/>
                    <a:pt x="227923" y="192966"/>
                    <a:pt x="228177" y="194068"/>
                  </a:cubicBezTo>
                  <a:cubicBezTo>
                    <a:pt x="228432" y="195340"/>
                    <a:pt x="228941" y="196442"/>
                    <a:pt x="229536" y="197459"/>
                  </a:cubicBezTo>
                  <a:cubicBezTo>
                    <a:pt x="230725" y="199409"/>
                    <a:pt x="231998" y="200765"/>
                    <a:pt x="233272" y="201528"/>
                  </a:cubicBezTo>
                  <a:cubicBezTo>
                    <a:pt x="234546" y="202207"/>
                    <a:pt x="235904" y="202715"/>
                    <a:pt x="237263" y="202885"/>
                  </a:cubicBezTo>
                  <a:lnTo>
                    <a:pt x="237348" y="202970"/>
                  </a:lnTo>
                  <a:lnTo>
                    <a:pt x="225885" y="210091"/>
                  </a:lnTo>
                  <a:lnTo>
                    <a:pt x="231489" y="219077"/>
                  </a:lnTo>
                  <a:lnTo>
                    <a:pt x="264010" y="198985"/>
                  </a:lnTo>
                  <a:lnTo>
                    <a:pt x="258491" y="189999"/>
                  </a:lnTo>
                  <a:lnTo>
                    <a:pt x="245924" y="197713"/>
                  </a:lnTo>
                  <a:cubicBezTo>
                    <a:pt x="244990" y="198307"/>
                    <a:pt x="244141" y="198646"/>
                    <a:pt x="243461" y="198731"/>
                  </a:cubicBezTo>
                  <a:cubicBezTo>
                    <a:pt x="242697" y="198900"/>
                    <a:pt x="242103" y="198900"/>
                    <a:pt x="241508" y="198731"/>
                  </a:cubicBezTo>
                  <a:cubicBezTo>
                    <a:pt x="240914" y="198646"/>
                    <a:pt x="240490" y="198392"/>
                    <a:pt x="240065" y="198053"/>
                  </a:cubicBezTo>
                  <a:cubicBezTo>
                    <a:pt x="239725" y="197713"/>
                    <a:pt x="239386" y="197290"/>
                    <a:pt x="239131" y="196866"/>
                  </a:cubicBezTo>
                  <a:cubicBezTo>
                    <a:pt x="238791" y="196272"/>
                    <a:pt x="238537" y="195679"/>
                    <a:pt x="238537" y="195085"/>
                  </a:cubicBezTo>
                  <a:cubicBezTo>
                    <a:pt x="238537" y="194577"/>
                    <a:pt x="238621" y="194068"/>
                    <a:pt x="238961" y="193644"/>
                  </a:cubicBezTo>
                  <a:cubicBezTo>
                    <a:pt x="239216" y="193136"/>
                    <a:pt x="239640" y="192712"/>
                    <a:pt x="240150" y="192288"/>
                  </a:cubicBezTo>
                  <a:cubicBezTo>
                    <a:pt x="240744" y="191864"/>
                    <a:pt x="241339" y="191440"/>
                    <a:pt x="242018" y="191101"/>
                  </a:cubicBezTo>
                  <a:lnTo>
                    <a:pt x="254415" y="183386"/>
                  </a:lnTo>
                  <a:close/>
                  <a:moveTo>
                    <a:pt x="313543" y="173440"/>
                  </a:moveTo>
                  <a:lnTo>
                    <a:pt x="313713" y="173440"/>
                  </a:lnTo>
                  <a:lnTo>
                    <a:pt x="321277" y="199126"/>
                  </a:lnTo>
                  <a:lnTo>
                    <a:pt x="305470" y="199126"/>
                  </a:lnTo>
                  <a:close/>
                  <a:moveTo>
                    <a:pt x="401933" y="172029"/>
                  </a:moveTo>
                  <a:lnTo>
                    <a:pt x="401933" y="175834"/>
                  </a:lnTo>
                  <a:cubicBezTo>
                    <a:pt x="401848" y="177948"/>
                    <a:pt x="401168" y="179640"/>
                    <a:pt x="399893" y="180654"/>
                  </a:cubicBezTo>
                  <a:cubicBezTo>
                    <a:pt x="398619" y="181754"/>
                    <a:pt x="397089" y="182261"/>
                    <a:pt x="395304" y="182261"/>
                  </a:cubicBezTo>
                  <a:cubicBezTo>
                    <a:pt x="393859" y="182261"/>
                    <a:pt x="392670" y="181838"/>
                    <a:pt x="391735" y="181077"/>
                  </a:cubicBezTo>
                  <a:cubicBezTo>
                    <a:pt x="390800" y="180232"/>
                    <a:pt x="390290" y="179386"/>
                    <a:pt x="390290" y="178456"/>
                  </a:cubicBezTo>
                  <a:cubicBezTo>
                    <a:pt x="390290" y="177018"/>
                    <a:pt x="390800" y="176088"/>
                    <a:pt x="391650" y="175496"/>
                  </a:cubicBezTo>
                  <a:cubicBezTo>
                    <a:pt x="392585" y="174904"/>
                    <a:pt x="393944" y="174397"/>
                    <a:pt x="395644" y="173974"/>
                  </a:cubicBezTo>
                  <a:cubicBezTo>
                    <a:pt x="396749" y="173720"/>
                    <a:pt x="397854" y="173467"/>
                    <a:pt x="398874" y="173128"/>
                  </a:cubicBezTo>
                  <a:cubicBezTo>
                    <a:pt x="399978" y="172875"/>
                    <a:pt x="400913" y="172452"/>
                    <a:pt x="401933" y="172029"/>
                  </a:cubicBezTo>
                  <a:close/>
                  <a:moveTo>
                    <a:pt x="469033" y="164902"/>
                  </a:moveTo>
                  <a:lnTo>
                    <a:pt x="478041" y="167186"/>
                  </a:lnTo>
                  <a:cubicBezTo>
                    <a:pt x="479740" y="167608"/>
                    <a:pt x="481100" y="168200"/>
                    <a:pt x="482034" y="169046"/>
                  </a:cubicBezTo>
                  <a:cubicBezTo>
                    <a:pt x="482884" y="169892"/>
                    <a:pt x="483224" y="170991"/>
                    <a:pt x="482799" y="172429"/>
                  </a:cubicBezTo>
                  <a:cubicBezTo>
                    <a:pt x="482374" y="174205"/>
                    <a:pt x="481609" y="175220"/>
                    <a:pt x="480420" y="175643"/>
                  </a:cubicBezTo>
                  <a:cubicBezTo>
                    <a:pt x="479230" y="175981"/>
                    <a:pt x="477701" y="175897"/>
                    <a:pt x="475916" y="175474"/>
                  </a:cubicBezTo>
                  <a:lnTo>
                    <a:pt x="466994" y="173190"/>
                  </a:lnTo>
                  <a:close/>
                  <a:moveTo>
                    <a:pt x="397407" y="148204"/>
                  </a:moveTo>
                  <a:cubicBezTo>
                    <a:pt x="394945" y="148204"/>
                    <a:pt x="392482" y="148289"/>
                    <a:pt x="390020" y="148628"/>
                  </a:cubicBezTo>
                  <a:cubicBezTo>
                    <a:pt x="387557" y="148967"/>
                    <a:pt x="385265" y="149561"/>
                    <a:pt x="383227" y="150578"/>
                  </a:cubicBezTo>
                  <a:cubicBezTo>
                    <a:pt x="381189" y="151511"/>
                    <a:pt x="379576" y="152867"/>
                    <a:pt x="378217" y="154647"/>
                  </a:cubicBezTo>
                  <a:cubicBezTo>
                    <a:pt x="376859" y="156428"/>
                    <a:pt x="376179" y="158801"/>
                    <a:pt x="376094" y="161769"/>
                  </a:cubicBezTo>
                  <a:lnTo>
                    <a:pt x="390784" y="161769"/>
                  </a:lnTo>
                  <a:cubicBezTo>
                    <a:pt x="390784" y="161345"/>
                    <a:pt x="390869" y="160836"/>
                    <a:pt x="391039" y="160327"/>
                  </a:cubicBezTo>
                  <a:cubicBezTo>
                    <a:pt x="391209" y="159819"/>
                    <a:pt x="391463" y="159395"/>
                    <a:pt x="391973" y="158971"/>
                  </a:cubicBezTo>
                  <a:cubicBezTo>
                    <a:pt x="392397" y="158462"/>
                    <a:pt x="392992" y="158208"/>
                    <a:pt x="393756" y="157869"/>
                  </a:cubicBezTo>
                  <a:cubicBezTo>
                    <a:pt x="394435" y="157615"/>
                    <a:pt x="395454" y="157530"/>
                    <a:pt x="396643" y="157530"/>
                  </a:cubicBezTo>
                  <a:cubicBezTo>
                    <a:pt x="398002" y="157530"/>
                    <a:pt x="399105" y="157784"/>
                    <a:pt x="400209" y="158378"/>
                  </a:cubicBezTo>
                  <a:cubicBezTo>
                    <a:pt x="401313" y="158971"/>
                    <a:pt x="401908" y="159903"/>
                    <a:pt x="401908" y="161345"/>
                  </a:cubicBezTo>
                  <a:cubicBezTo>
                    <a:pt x="401908" y="162616"/>
                    <a:pt x="401398" y="163549"/>
                    <a:pt x="400549" y="163973"/>
                  </a:cubicBezTo>
                  <a:cubicBezTo>
                    <a:pt x="399615" y="164481"/>
                    <a:pt x="398681" y="164820"/>
                    <a:pt x="397577" y="164990"/>
                  </a:cubicBezTo>
                  <a:cubicBezTo>
                    <a:pt x="396218" y="165244"/>
                    <a:pt x="394775" y="165499"/>
                    <a:pt x="393077" y="165668"/>
                  </a:cubicBezTo>
                  <a:cubicBezTo>
                    <a:pt x="391379" y="165838"/>
                    <a:pt x="389680" y="166092"/>
                    <a:pt x="387982" y="166431"/>
                  </a:cubicBezTo>
                  <a:cubicBezTo>
                    <a:pt x="386199" y="166770"/>
                    <a:pt x="384501" y="167194"/>
                    <a:pt x="382887" y="167703"/>
                  </a:cubicBezTo>
                  <a:cubicBezTo>
                    <a:pt x="381189" y="168212"/>
                    <a:pt x="379745" y="168974"/>
                    <a:pt x="378472" y="169992"/>
                  </a:cubicBezTo>
                  <a:cubicBezTo>
                    <a:pt x="377113" y="170924"/>
                    <a:pt x="376094" y="172196"/>
                    <a:pt x="375330" y="173637"/>
                  </a:cubicBezTo>
                  <a:cubicBezTo>
                    <a:pt x="374566" y="175078"/>
                    <a:pt x="374141" y="176943"/>
                    <a:pt x="374141" y="179063"/>
                  </a:cubicBezTo>
                  <a:cubicBezTo>
                    <a:pt x="374141" y="181267"/>
                    <a:pt x="374566" y="183132"/>
                    <a:pt x="375330" y="184743"/>
                  </a:cubicBezTo>
                  <a:cubicBezTo>
                    <a:pt x="376094" y="186269"/>
                    <a:pt x="377198" y="187625"/>
                    <a:pt x="378472" y="188642"/>
                  </a:cubicBezTo>
                  <a:cubicBezTo>
                    <a:pt x="379830" y="189660"/>
                    <a:pt x="381359" y="190423"/>
                    <a:pt x="383142" y="190931"/>
                  </a:cubicBezTo>
                  <a:cubicBezTo>
                    <a:pt x="384840" y="191355"/>
                    <a:pt x="386793" y="191610"/>
                    <a:pt x="388831" y="191610"/>
                  </a:cubicBezTo>
                  <a:cubicBezTo>
                    <a:pt x="391379" y="191610"/>
                    <a:pt x="393756" y="191270"/>
                    <a:pt x="396049" y="190592"/>
                  </a:cubicBezTo>
                  <a:cubicBezTo>
                    <a:pt x="398426" y="189914"/>
                    <a:pt x="400464" y="188558"/>
                    <a:pt x="402162" y="186693"/>
                  </a:cubicBezTo>
                  <a:lnTo>
                    <a:pt x="402332" y="186693"/>
                  </a:lnTo>
                  <a:cubicBezTo>
                    <a:pt x="402247" y="187286"/>
                    <a:pt x="402247" y="187879"/>
                    <a:pt x="402417" y="188642"/>
                  </a:cubicBezTo>
                  <a:cubicBezTo>
                    <a:pt x="402502" y="189321"/>
                    <a:pt x="402672" y="189999"/>
                    <a:pt x="402842" y="190592"/>
                  </a:cubicBezTo>
                  <a:lnTo>
                    <a:pt x="418975" y="190592"/>
                  </a:lnTo>
                  <a:cubicBezTo>
                    <a:pt x="418126" y="189236"/>
                    <a:pt x="417531" y="187795"/>
                    <a:pt x="417362" y="186099"/>
                  </a:cubicBezTo>
                  <a:cubicBezTo>
                    <a:pt x="417192" y="184488"/>
                    <a:pt x="417107" y="182878"/>
                    <a:pt x="417107" y="181352"/>
                  </a:cubicBezTo>
                  <a:lnTo>
                    <a:pt x="417107" y="164397"/>
                  </a:lnTo>
                  <a:cubicBezTo>
                    <a:pt x="417107" y="162362"/>
                    <a:pt x="416937" y="160412"/>
                    <a:pt x="416767" y="158462"/>
                  </a:cubicBezTo>
                  <a:cubicBezTo>
                    <a:pt x="416597" y="156597"/>
                    <a:pt x="415918" y="154817"/>
                    <a:pt x="414644" y="153291"/>
                  </a:cubicBezTo>
                  <a:cubicBezTo>
                    <a:pt x="413456" y="151765"/>
                    <a:pt x="411503" y="150493"/>
                    <a:pt x="408870" y="149561"/>
                  </a:cubicBezTo>
                  <a:cubicBezTo>
                    <a:pt x="406153" y="148628"/>
                    <a:pt x="402332" y="148204"/>
                    <a:pt x="397407" y="148204"/>
                  </a:cubicBezTo>
                  <a:close/>
                  <a:moveTo>
                    <a:pt x="455402" y="147526"/>
                  </a:moveTo>
                  <a:lnTo>
                    <a:pt x="441562" y="202546"/>
                  </a:lnTo>
                  <a:lnTo>
                    <a:pt x="472809" y="210430"/>
                  </a:lnTo>
                  <a:cubicBezTo>
                    <a:pt x="475187" y="211023"/>
                    <a:pt x="477649" y="211278"/>
                    <a:pt x="480197" y="211108"/>
                  </a:cubicBezTo>
                  <a:cubicBezTo>
                    <a:pt x="482659" y="211023"/>
                    <a:pt x="485037" y="210430"/>
                    <a:pt x="487159" y="209497"/>
                  </a:cubicBezTo>
                  <a:cubicBezTo>
                    <a:pt x="489282" y="208565"/>
                    <a:pt x="491235" y="207208"/>
                    <a:pt x="492849" y="205428"/>
                  </a:cubicBezTo>
                  <a:cubicBezTo>
                    <a:pt x="494462" y="203648"/>
                    <a:pt x="495651" y="201359"/>
                    <a:pt x="496330" y="198561"/>
                  </a:cubicBezTo>
                  <a:cubicBezTo>
                    <a:pt x="496839" y="196527"/>
                    <a:pt x="497009" y="194746"/>
                    <a:pt x="496839" y="193051"/>
                  </a:cubicBezTo>
                  <a:cubicBezTo>
                    <a:pt x="496670" y="191355"/>
                    <a:pt x="496330" y="189829"/>
                    <a:pt x="495736" y="188558"/>
                  </a:cubicBezTo>
                  <a:cubicBezTo>
                    <a:pt x="495141" y="187201"/>
                    <a:pt x="494377" y="186014"/>
                    <a:pt x="493358" y="184997"/>
                  </a:cubicBezTo>
                  <a:cubicBezTo>
                    <a:pt x="492424" y="184065"/>
                    <a:pt x="491320" y="183132"/>
                    <a:pt x="490216" y="182454"/>
                  </a:cubicBezTo>
                  <a:cubicBezTo>
                    <a:pt x="492509" y="181860"/>
                    <a:pt x="494547" y="180843"/>
                    <a:pt x="496160" y="179487"/>
                  </a:cubicBezTo>
                  <a:cubicBezTo>
                    <a:pt x="497858" y="178215"/>
                    <a:pt x="499047" y="176096"/>
                    <a:pt x="499726" y="173383"/>
                  </a:cubicBezTo>
                  <a:cubicBezTo>
                    <a:pt x="500066" y="171942"/>
                    <a:pt x="500236" y="170416"/>
                    <a:pt x="500151" y="168635"/>
                  </a:cubicBezTo>
                  <a:cubicBezTo>
                    <a:pt x="500066" y="166940"/>
                    <a:pt x="499557" y="165244"/>
                    <a:pt x="498623" y="163464"/>
                  </a:cubicBezTo>
                  <a:cubicBezTo>
                    <a:pt x="497689" y="161769"/>
                    <a:pt x="496160" y="160158"/>
                    <a:pt x="494122" y="158717"/>
                  </a:cubicBezTo>
                  <a:cubicBezTo>
                    <a:pt x="492084" y="157191"/>
                    <a:pt x="489197" y="156004"/>
                    <a:pt x="485631" y="155156"/>
                  </a:cubicBezTo>
                  <a:close/>
                  <a:moveTo>
                    <a:pt x="301032" y="145576"/>
                  </a:moveTo>
                  <a:lnTo>
                    <a:pt x="270294" y="228826"/>
                  </a:lnTo>
                  <a:lnTo>
                    <a:pt x="296107" y="228826"/>
                  </a:lnTo>
                  <a:lnTo>
                    <a:pt x="299843" y="216958"/>
                  </a:lnTo>
                  <a:lnTo>
                    <a:pt x="326336" y="216958"/>
                  </a:lnTo>
                  <a:lnTo>
                    <a:pt x="329817" y="228826"/>
                  </a:lnTo>
                  <a:lnTo>
                    <a:pt x="356480" y="228826"/>
                  </a:lnTo>
                  <a:lnTo>
                    <a:pt x="326166" y="145576"/>
                  </a:lnTo>
                  <a:close/>
                  <a:moveTo>
                    <a:pt x="190561" y="126163"/>
                  </a:moveTo>
                  <a:lnTo>
                    <a:pt x="160078" y="193051"/>
                  </a:lnTo>
                  <a:lnTo>
                    <a:pt x="178673" y="201528"/>
                  </a:lnTo>
                  <a:lnTo>
                    <a:pt x="209072" y="134640"/>
                  </a:lnTo>
                  <a:close/>
                  <a:moveTo>
                    <a:pt x="243546" y="118533"/>
                  </a:moveTo>
                  <a:lnTo>
                    <a:pt x="218497" y="143542"/>
                  </a:lnTo>
                  <a:lnTo>
                    <a:pt x="225885" y="150917"/>
                  </a:lnTo>
                  <a:lnTo>
                    <a:pt x="233951" y="142864"/>
                  </a:lnTo>
                  <a:lnTo>
                    <a:pt x="255434" y="164227"/>
                  </a:lnTo>
                  <a:lnTo>
                    <a:pt x="264265" y="155410"/>
                  </a:lnTo>
                  <a:lnTo>
                    <a:pt x="242867" y="133962"/>
                  </a:lnTo>
                  <a:lnTo>
                    <a:pt x="250934" y="125908"/>
                  </a:lnTo>
                  <a:close/>
                  <a:moveTo>
                    <a:pt x="130189" y="115651"/>
                  </a:moveTo>
                  <a:lnTo>
                    <a:pt x="120933" y="130910"/>
                  </a:lnTo>
                  <a:lnTo>
                    <a:pt x="138510" y="148374"/>
                  </a:lnTo>
                  <a:lnTo>
                    <a:pt x="138425" y="148459"/>
                  </a:lnTo>
                  <a:lnTo>
                    <a:pt x="114819" y="140999"/>
                  </a:lnTo>
                  <a:lnTo>
                    <a:pt x="105479" y="156343"/>
                  </a:lnTo>
                  <a:lnTo>
                    <a:pt x="140548" y="177537"/>
                  </a:lnTo>
                  <a:lnTo>
                    <a:pt x="146662" y="167364"/>
                  </a:lnTo>
                  <a:lnTo>
                    <a:pt x="124245" y="153800"/>
                  </a:lnTo>
                  <a:lnTo>
                    <a:pt x="124245" y="153715"/>
                  </a:lnTo>
                  <a:lnTo>
                    <a:pt x="150398" y="161175"/>
                  </a:lnTo>
                  <a:lnTo>
                    <a:pt x="155323" y="153206"/>
                  </a:lnTo>
                  <a:lnTo>
                    <a:pt x="136557" y="133538"/>
                  </a:lnTo>
                  <a:lnTo>
                    <a:pt x="136557" y="133369"/>
                  </a:lnTo>
                  <a:lnTo>
                    <a:pt x="159059" y="147018"/>
                  </a:lnTo>
                  <a:lnTo>
                    <a:pt x="165257" y="136845"/>
                  </a:lnTo>
                  <a:close/>
                  <a:moveTo>
                    <a:pt x="153285" y="99204"/>
                  </a:moveTo>
                  <a:lnTo>
                    <a:pt x="150143" y="104375"/>
                  </a:lnTo>
                  <a:lnTo>
                    <a:pt x="142416" y="99713"/>
                  </a:lnTo>
                  <a:lnTo>
                    <a:pt x="136472" y="109377"/>
                  </a:lnTo>
                  <a:lnTo>
                    <a:pt x="144284" y="114040"/>
                  </a:lnTo>
                  <a:lnTo>
                    <a:pt x="141652" y="118363"/>
                  </a:lnTo>
                  <a:lnTo>
                    <a:pt x="147596" y="122009"/>
                  </a:lnTo>
                  <a:lnTo>
                    <a:pt x="150228" y="117685"/>
                  </a:lnTo>
                  <a:lnTo>
                    <a:pt x="162370" y="125061"/>
                  </a:lnTo>
                  <a:cubicBezTo>
                    <a:pt x="164069" y="126078"/>
                    <a:pt x="165597" y="126671"/>
                    <a:pt x="166956" y="126756"/>
                  </a:cubicBezTo>
                  <a:cubicBezTo>
                    <a:pt x="168314" y="126841"/>
                    <a:pt x="169503" y="126671"/>
                    <a:pt x="170522" y="126163"/>
                  </a:cubicBezTo>
                  <a:cubicBezTo>
                    <a:pt x="171456" y="125654"/>
                    <a:pt x="172390" y="124891"/>
                    <a:pt x="173154" y="123959"/>
                  </a:cubicBezTo>
                  <a:cubicBezTo>
                    <a:pt x="173918" y="123026"/>
                    <a:pt x="174598" y="122009"/>
                    <a:pt x="175192" y="120991"/>
                  </a:cubicBezTo>
                  <a:cubicBezTo>
                    <a:pt x="175871" y="119974"/>
                    <a:pt x="176466" y="118872"/>
                    <a:pt x="176975" y="117770"/>
                  </a:cubicBezTo>
                  <a:cubicBezTo>
                    <a:pt x="177570" y="116668"/>
                    <a:pt x="178079" y="115566"/>
                    <a:pt x="178673" y="114633"/>
                  </a:cubicBezTo>
                  <a:lnTo>
                    <a:pt x="171371" y="110140"/>
                  </a:lnTo>
                  <a:cubicBezTo>
                    <a:pt x="171031" y="110988"/>
                    <a:pt x="170607" y="111751"/>
                    <a:pt x="170182" y="112429"/>
                  </a:cubicBezTo>
                  <a:cubicBezTo>
                    <a:pt x="169418" y="113701"/>
                    <a:pt x="168654" y="114294"/>
                    <a:pt x="167890" y="114379"/>
                  </a:cubicBezTo>
                  <a:cubicBezTo>
                    <a:pt x="167125" y="114379"/>
                    <a:pt x="166106" y="114040"/>
                    <a:pt x="164918" y="113362"/>
                  </a:cubicBezTo>
                  <a:lnTo>
                    <a:pt x="156087" y="108021"/>
                  </a:lnTo>
                  <a:lnTo>
                    <a:pt x="159229" y="102849"/>
                  </a:lnTo>
                  <a:close/>
                  <a:moveTo>
                    <a:pt x="316741" y="94626"/>
                  </a:moveTo>
                  <a:lnTo>
                    <a:pt x="316741" y="130062"/>
                  </a:lnTo>
                  <a:lnTo>
                    <a:pt x="326590" y="130062"/>
                  </a:lnTo>
                  <a:lnTo>
                    <a:pt x="326590" y="122602"/>
                  </a:lnTo>
                  <a:lnTo>
                    <a:pt x="328289" y="120737"/>
                  </a:lnTo>
                  <a:lnTo>
                    <a:pt x="333553" y="130062"/>
                  </a:lnTo>
                  <a:lnTo>
                    <a:pt x="345441" y="130062"/>
                  </a:lnTo>
                  <a:lnTo>
                    <a:pt x="334742" y="114040"/>
                  </a:lnTo>
                  <a:lnTo>
                    <a:pt x="343997" y="104291"/>
                  </a:lnTo>
                  <a:lnTo>
                    <a:pt x="332874" y="104291"/>
                  </a:lnTo>
                  <a:lnTo>
                    <a:pt x="326590" y="111751"/>
                  </a:lnTo>
                  <a:lnTo>
                    <a:pt x="326590" y="94626"/>
                  </a:lnTo>
                  <a:close/>
                  <a:moveTo>
                    <a:pt x="271669" y="66110"/>
                  </a:moveTo>
                  <a:cubicBezTo>
                    <a:pt x="273278" y="66110"/>
                    <a:pt x="274548" y="66535"/>
                    <a:pt x="275479" y="67129"/>
                  </a:cubicBezTo>
                  <a:cubicBezTo>
                    <a:pt x="276496" y="67808"/>
                    <a:pt x="277258" y="68742"/>
                    <a:pt x="277850" y="69760"/>
                  </a:cubicBezTo>
                  <a:cubicBezTo>
                    <a:pt x="278359" y="70779"/>
                    <a:pt x="278782" y="72052"/>
                    <a:pt x="279036" y="73326"/>
                  </a:cubicBezTo>
                  <a:cubicBezTo>
                    <a:pt x="279205" y="74684"/>
                    <a:pt x="279290" y="76042"/>
                    <a:pt x="279290" y="77401"/>
                  </a:cubicBezTo>
                  <a:cubicBezTo>
                    <a:pt x="279290" y="78759"/>
                    <a:pt x="279205" y="80117"/>
                    <a:pt x="279036" y="81391"/>
                  </a:cubicBezTo>
                  <a:cubicBezTo>
                    <a:pt x="278782" y="82749"/>
                    <a:pt x="278359" y="84022"/>
                    <a:pt x="277850" y="85126"/>
                  </a:cubicBezTo>
                  <a:cubicBezTo>
                    <a:pt x="277258" y="86144"/>
                    <a:pt x="276496" y="87078"/>
                    <a:pt x="275479" y="87757"/>
                  </a:cubicBezTo>
                  <a:cubicBezTo>
                    <a:pt x="274548" y="88436"/>
                    <a:pt x="273278" y="88691"/>
                    <a:pt x="271669" y="88691"/>
                  </a:cubicBezTo>
                  <a:cubicBezTo>
                    <a:pt x="270145" y="88691"/>
                    <a:pt x="268875" y="88436"/>
                    <a:pt x="267859" y="87757"/>
                  </a:cubicBezTo>
                  <a:cubicBezTo>
                    <a:pt x="266927" y="87078"/>
                    <a:pt x="266165" y="86144"/>
                    <a:pt x="265572" y="85126"/>
                  </a:cubicBezTo>
                  <a:cubicBezTo>
                    <a:pt x="264979" y="84022"/>
                    <a:pt x="264556" y="82834"/>
                    <a:pt x="264387" y="81391"/>
                  </a:cubicBezTo>
                  <a:cubicBezTo>
                    <a:pt x="264217" y="80117"/>
                    <a:pt x="264048" y="78759"/>
                    <a:pt x="264048" y="77401"/>
                  </a:cubicBezTo>
                  <a:cubicBezTo>
                    <a:pt x="264048" y="76042"/>
                    <a:pt x="264217" y="74684"/>
                    <a:pt x="264387" y="73326"/>
                  </a:cubicBezTo>
                  <a:cubicBezTo>
                    <a:pt x="264556" y="72052"/>
                    <a:pt x="264979" y="70779"/>
                    <a:pt x="265572" y="69760"/>
                  </a:cubicBezTo>
                  <a:cubicBezTo>
                    <a:pt x="266165" y="68742"/>
                    <a:pt x="266927" y="67808"/>
                    <a:pt x="267859" y="67129"/>
                  </a:cubicBezTo>
                  <a:cubicBezTo>
                    <a:pt x="268875" y="66535"/>
                    <a:pt x="270145" y="66110"/>
                    <a:pt x="271669" y="66110"/>
                  </a:cubicBezTo>
                  <a:close/>
                  <a:moveTo>
                    <a:pt x="405474" y="45117"/>
                  </a:moveTo>
                  <a:lnTo>
                    <a:pt x="354272" y="96237"/>
                  </a:lnTo>
                  <a:lnTo>
                    <a:pt x="369386" y="111242"/>
                  </a:lnTo>
                  <a:lnTo>
                    <a:pt x="385944" y="94796"/>
                  </a:lnTo>
                  <a:lnTo>
                    <a:pt x="429759" y="138625"/>
                  </a:lnTo>
                  <a:lnTo>
                    <a:pt x="447930" y="120483"/>
                  </a:lnTo>
                  <a:lnTo>
                    <a:pt x="404115" y="76654"/>
                  </a:lnTo>
                  <a:lnTo>
                    <a:pt x="420588" y="60207"/>
                  </a:lnTo>
                  <a:close/>
                  <a:moveTo>
                    <a:pt x="278700" y="37572"/>
                  </a:moveTo>
                  <a:lnTo>
                    <a:pt x="278700" y="59699"/>
                  </a:lnTo>
                  <a:lnTo>
                    <a:pt x="278530" y="59699"/>
                  </a:lnTo>
                  <a:cubicBezTo>
                    <a:pt x="277172" y="57749"/>
                    <a:pt x="275388" y="56223"/>
                    <a:pt x="273266" y="55206"/>
                  </a:cubicBezTo>
                  <a:cubicBezTo>
                    <a:pt x="271058" y="54103"/>
                    <a:pt x="268680" y="53510"/>
                    <a:pt x="266048" y="53510"/>
                  </a:cubicBezTo>
                  <a:cubicBezTo>
                    <a:pt x="262227" y="53510"/>
                    <a:pt x="259085" y="54273"/>
                    <a:pt x="256538" y="55714"/>
                  </a:cubicBezTo>
                  <a:cubicBezTo>
                    <a:pt x="253991" y="57240"/>
                    <a:pt x="252038" y="59105"/>
                    <a:pt x="250594" y="61394"/>
                  </a:cubicBezTo>
                  <a:cubicBezTo>
                    <a:pt x="249066" y="63683"/>
                    <a:pt x="248047" y="66142"/>
                    <a:pt x="247537" y="69024"/>
                  </a:cubicBezTo>
                  <a:cubicBezTo>
                    <a:pt x="246858" y="71822"/>
                    <a:pt x="246603" y="74534"/>
                    <a:pt x="246603" y="77247"/>
                  </a:cubicBezTo>
                  <a:cubicBezTo>
                    <a:pt x="246603" y="80130"/>
                    <a:pt x="247028" y="83012"/>
                    <a:pt x="247792" y="85810"/>
                  </a:cubicBezTo>
                  <a:cubicBezTo>
                    <a:pt x="248556" y="88692"/>
                    <a:pt x="249745" y="91320"/>
                    <a:pt x="251358" y="93609"/>
                  </a:cubicBezTo>
                  <a:cubicBezTo>
                    <a:pt x="252972" y="95898"/>
                    <a:pt x="254925" y="97763"/>
                    <a:pt x="257302" y="99204"/>
                  </a:cubicBezTo>
                  <a:cubicBezTo>
                    <a:pt x="259765" y="100645"/>
                    <a:pt x="262567" y="101408"/>
                    <a:pt x="265793" y="101408"/>
                  </a:cubicBezTo>
                  <a:cubicBezTo>
                    <a:pt x="267916" y="101408"/>
                    <a:pt x="269699" y="101154"/>
                    <a:pt x="271143" y="100815"/>
                  </a:cubicBezTo>
                  <a:cubicBezTo>
                    <a:pt x="272586" y="100391"/>
                    <a:pt x="273860" y="99967"/>
                    <a:pt x="274794" y="99374"/>
                  </a:cubicBezTo>
                  <a:cubicBezTo>
                    <a:pt x="275813" y="98780"/>
                    <a:pt x="276662" y="98102"/>
                    <a:pt x="277341" y="97424"/>
                  </a:cubicBezTo>
                  <a:cubicBezTo>
                    <a:pt x="278021" y="96661"/>
                    <a:pt x="278615" y="95898"/>
                    <a:pt x="279125" y="95220"/>
                  </a:cubicBezTo>
                  <a:lnTo>
                    <a:pt x="279294" y="95220"/>
                  </a:lnTo>
                  <a:lnTo>
                    <a:pt x="279294" y="100221"/>
                  </a:lnTo>
                  <a:lnTo>
                    <a:pt x="296107" y="100221"/>
                  </a:lnTo>
                  <a:lnTo>
                    <a:pt x="296107" y="37572"/>
                  </a:lnTo>
                  <a:close/>
                  <a:moveTo>
                    <a:pt x="212129" y="36131"/>
                  </a:moveTo>
                  <a:cubicBezTo>
                    <a:pt x="207289" y="36131"/>
                    <a:pt x="202958" y="36894"/>
                    <a:pt x="199052" y="38505"/>
                  </a:cubicBezTo>
                  <a:cubicBezTo>
                    <a:pt x="195146" y="40031"/>
                    <a:pt x="191835" y="42235"/>
                    <a:pt x="189033" y="45117"/>
                  </a:cubicBezTo>
                  <a:cubicBezTo>
                    <a:pt x="186231" y="48000"/>
                    <a:pt x="184108" y="51475"/>
                    <a:pt x="182579" y="55460"/>
                  </a:cubicBezTo>
                  <a:cubicBezTo>
                    <a:pt x="181051" y="59529"/>
                    <a:pt x="180372" y="63937"/>
                    <a:pt x="180372" y="68939"/>
                  </a:cubicBezTo>
                  <a:cubicBezTo>
                    <a:pt x="180372" y="73517"/>
                    <a:pt x="181051" y="77841"/>
                    <a:pt x="182494" y="81825"/>
                  </a:cubicBezTo>
                  <a:cubicBezTo>
                    <a:pt x="183853" y="85810"/>
                    <a:pt x="185976" y="89285"/>
                    <a:pt x="188693" y="92252"/>
                  </a:cubicBezTo>
                  <a:cubicBezTo>
                    <a:pt x="191410" y="95220"/>
                    <a:pt x="194722" y="97509"/>
                    <a:pt x="198628" y="99204"/>
                  </a:cubicBezTo>
                  <a:cubicBezTo>
                    <a:pt x="202534" y="100900"/>
                    <a:pt x="207119" y="101747"/>
                    <a:pt x="212214" y="101747"/>
                  </a:cubicBezTo>
                  <a:cubicBezTo>
                    <a:pt x="216714" y="101747"/>
                    <a:pt x="220790" y="100984"/>
                    <a:pt x="224356" y="99458"/>
                  </a:cubicBezTo>
                  <a:cubicBezTo>
                    <a:pt x="227923" y="97932"/>
                    <a:pt x="230979" y="95898"/>
                    <a:pt x="233357" y="93439"/>
                  </a:cubicBezTo>
                  <a:cubicBezTo>
                    <a:pt x="235819" y="90896"/>
                    <a:pt x="237687" y="88098"/>
                    <a:pt x="238876" y="85047"/>
                  </a:cubicBezTo>
                  <a:cubicBezTo>
                    <a:pt x="240150" y="81910"/>
                    <a:pt x="240829" y="78858"/>
                    <a:pt x="240829" y="75636"/>
                  </a:cubicBezTo>
                  <a:lnTo>
                    <a:pt x="221809" y="75636"/>
                  </a:lnTo>
                  <a:cubicBezTo>
                    <a:pt x="221554" y="77162"/>
                    <a:pt x="221130" y="78519"/>
                    <a:pt x="220620" y="79790"/>
                  </a:cubicBezTo>
                  <a:cubicBezTo>
                    <a:pt x="220111" y="81062"/>
                    <a:pt x="219516" y="82164"/>
                    <a:pt x="218752" y="83097"/>
                  </a:cubicBezTo>
                  <a:cubicBezTo>
                    <a:pt x="217903" y="84029"/>
                    <a:pt x="216969" y="84792"/>
                    <a:pt x="215780" y="85301"/>
                  </a:cubicBezTo>
                  <a:cubicBezTo>
                    <a:pt x="214676" y="85810"/>
                    <a:pt x="213233" y="86149"/>
                    <a:pt x="211619" y="86149"/>
                  </a:cubicBezTo>
                  <a:cubicBezTo>
                    <a:pt x="209327" y="86149"/>
                    <a:pt x="207459" y="85640"/>
                    <a:pt x="205930" y="84623"/>
                  </a:cubicBezTo>
                  <a:cubicBezTo>
                    <a:pt x="204402" y="83605"/>
                    <a:pt x="203213" y="82334"/>
                    <a:pt x="202279" y="80638"/>
                  </a:cubicBezTo>
                  <a:cubicBezTo>
                    <a:pt x="201345" y="79027"/>
                    <a:pt x="200751" y="77162"/>
                    <a:pt x="200326" y="75128"/>
                  </a:cubicBezTo>
                  <a:cubicBezTo>
                    <a:pt x="199901" y="73093"/>
                    <a:pt x="199732" y="71059"/>
                    <a:pt x="199732" y="68939"/>
                  </a:cubicBezTo>
                  <a:cubicBezTo>
                    <a:pt x="199732" y="66820"/>
                    <a:pt x="199901" y="64785"/>
                    <a:pt x="200326" y="62666"/>
                  </a:cubicBezTo>
                  <a:cubicBezTo>
                    <a:pt x="200751" y="60631"/>
                    <a:pt x="201345" y="58766"/>
                    <a:pt x="202279" y="57155"/>
                  </a:cubicBezTo>
                  <a:cubicBezTo>
                    <a:pt x="203213" y="55545"/>
                    <a:pt x="204402" y="54188"/>
                    <a:pt x="205930" y="53171"/>
                  </a:cubicBezTo>
                  <a:cubicBezTo>
                    <a:pt x="207459" y="52238"/>
                    <a:pt x="209327" y="51730"/>
                    <a:pt x="211619" y="51730"/>
                  </a:cubicBezTo>
                  <a:cubicBezTo>
                    <a:pt x="213657" y="51730"/>
                    <a:pt x="215271" y="52069"/>
                    <a:pt x="216544" y="52832"/>
                  </a:cubicBezTo>
                  <a:cubicBezTo>
                    <a:pt x="217733" y="53595"/>
                    <a:pt x="218752" y="54527"/>
                    <a:pt x="219516" y="55460"/>
                  </a:cubicBezTo>
                  <a:cubicBezTo>
                    <a:pt x="220280" y="56477"/>
                    <a:pt x="220875" y="57494"/>
                    <a:pt x="221130" y="58512"/>
                  </a:cubicBezTo>
                  <a:cubicBezTo>
                    <a:pt x="221384" y="59529"/>
                    <a:pt x="221639" y="60377"/>
                    <a:pt x="221724" y="60970"/>
                  </a:cubicBezTo>
                  <a:lnTo>
                    <a:pt x="240574" y="60970"/>
                  </a:lnTo>
                  <a:cubicBezTo>
                    <a:pt x="239725" y="53001"/>
                    <a:pt x="236923" y="46898"/>
                    <a:pt x="232253" y="42659"/>
                  </a:cubicBezTo>
                  <a:cubicBezTo>
                    <a:pt x="227498" y="38335"/>
                    <a:pt x="220875" y="36131"/>
                    <a:pt x="212129" y="36131"/>
                  </a:cubicBezTo>
                  <a:close/>
                  <a:moveTo>
                    <a:pt x="321169" y="28444"/>
                  </a:moveTo>
                  <a:cubicBezTo>
                    <a:pt x="322014" y="28444"/>
                    <a:pt x="322690" y="28701"/>
                    <a:pt x="323197" y="29215"/>
                  </a:cubicBezTo>
                  <a:cubicBezTo>
                    <a:pt x="323704" y="29643"/>
                    <a:pt x="323958" y="30158"/>
                    <a:pt x="323958" y="30757"/>
                  </a:cubicBezTo>
                  <a:cubicBezTo>
                    <a:pt x="323958" y="31528"/>
                    <a:pt x="323704" y="32128"/>
                    <a:pt x="323113" y="32471"/>
                  </a:cubicBezTo>
                  <a:cubicBezTo>
                    <a:pt x="322606" y="32814"/>
                    <a:pt x="321845" y="33071"/>
                    <a:pt x="320747" y="33328"/>
                  </a:cubicBezTo>
                  <a:cubicBezTo>
                    <a:pt x="320155" y="33499"/>
                    <a:pt x="319564" y="33585"/>
                    <a:pt x="318888" y="33756"/>
                  </a:cubicBezTo>
                  <a:cubicBezTo>
                    <a:pt x="318296" y="33928"/>
                    <a:pt x="317705" y="34099"/>
                    <a:pt x="317113" y="34356"/>
                  </a:cubicBezTo>
                  <a:lnTo>
                    <a:pt x="317198" y="32128"/>
                  </a:lnTo>
                  <a:cubicBezTo>
                    <a:pt x="317282" y="30843"/>
                    <a:pt x="317705" y="29900"/>
                    <a:pt x="318465" y="29301"/>
                  </a:cubicBezTo>
                  <a:cubicBezTo>
                    <a:pt x="319226" y="28701"/>
                    <a:pt x="320071" y="28358"/>
                    <a:pt x="321169" y="28444"/>
                  </a:cubicBezTo>
                  <a:close/>
                  <a:moveTo>
                    <a:pt x="325062" y="23160"/>
                  </a:moveTo>
                  <a:cubicBezTo>
                    <a:pt x="323534" y="23076"/>
                    <a:pt x="322175" y="23245"/>
                    <a:pt x="320732" y="23669"/>
                  </a:cubicBezTo>
                  <a:cubicBezTo>
                    <a:pt x="319373" y="24008"/>
                    <a:pt x="318184" y="24686"/>
                    <a:pt x="317165" y="25788"/>
                  </a:cubicBezTo>
                  <a:lnTo>
                    <a:pt x="317080" y="25788"/>
                  </a:lnTo>
                  <a:cubicBezTo>
                    <a:pt x="317165" y="25449"/>
                    <a:pt x="317080" y="25110"/>
                    <a:pt x="317080" y="24686"/>
                  </a:cubicBezTo>
                  <a:cubicBezTo>
                    <a:pt x="316995" y="24262"/>
                    <a:pt x="316911" y="23839"/>
                    <a:pt x="316826" y="23499"/>
                  </a:cubicBezTo>
                  <a:lnTo>
                    <a:pt x="307400" y="23245"/>
                  </a:lnTo>
                  <a:cubicBezTo>
                    <a:pt x="307910" y="24008"/>
                    <a:pt x="308249" y="24941"/>
                    <a:pt x="308334" y="25873"/>
                  </a:cubicBezTo>
                  <a:cubicBezTo>
                    <a:pt x="308419" y="26890"/>
                    <a:pt x="308419" y="27823"/>
                    <a:pt x="308419" y="28671"/>
                  </a:cubicBezTo>
                  <a:lnTo>
                    <a:pt x="308165" y="38589"/>
                  </a:lnTo>
                  <a:cubicBezTo>
                    <a:pt x="308080" y="39776"/>
                    <a:pt x="308165" y="40878"/>
                    <a:pt x="308249" y="42065"/>
                  </a:cubicBezTo>
                  <a:cubicBezTo>
                    <a:pt x="308249" y="43167"/>
                    <a:pt x="308674" y="44185"/>
                    <a:pt x="309353" y="45117"/>
                  </a:cubicBezTo>
                  <a:cubicBezTo>
                    <a:pt x="310033" y="46050"/>
                    <a:pt x="311136" y="46813"/>
                    <a:pt x="312750" y="47406"/>
                  </a:cubicBezTo>
                  <a:cubicBezTo>
                    <a:pt x="314278" y="47915"/>
                    <a:pt x="316486" y="48254"/>
                    <a:pt x="319373" y="48339"/>
                  </a:cubicBezTo>
                  <a:cubicBezTo>
                    <a:pt x="320816" y="48423"/>
                    <a:pt x="322260" y="48339"/>
                    <a:pt x="323703" y="48169"/>
                  </a:cubicBezTo>
                  <a:cubicBezTo>
                    <a:pt x="325147" y="48000"/>
                    <a:pt x="326506" y="47660"/>
                    <a:pt x="327694" y="47152"/>
                  </a:cubicBezTo>
                  <a:cubicBezTo>
                    <a:pt x="328883" y="46643"/>
                    <a:pt x="329817" y="45880"/>
                    <a:pt x="330666" y="44863"/>
                  </a:cubicBezTo>
                  <a:cubicBezTo>
                    <a:pt x="331430" y="43846"/>
                    <a:pt x="331940" y="42489"/>
                    <a:pt x="332025" y="40709"/>
                  </a:cubicBezTo>
                  <a:lnTo>
                    <a:pt x="323449" y="40539"/>
                  </a:lnTo>
                  <a:cubicBezTo>
                    <a:pt x="323449" y="40794"/>
                    <a:pt x="323364" y="41048"/>
                    <a:pt x="323279" y="41302"/>
                  </a:cubicBezTo>
                  <a:cubicBezTo>
                    <a:pt x="323194" y="41641"/>
                    <a:pt x="323024" y="41896"/>
                    <a:pt x="322685" y="42150"/>
                  </a:cubicBezTo>
                  <a:cubicBezTo>
                    <a:pt x="322430" y="42404"/>
                    <a:pt x="322090" y="42574"/>
                    <a:pt x="321666" y="42744"/>
                  </a:cubicBezTo>
                  <a:cubicBezTo>
                    <a:pt x="321241" y="42913"/>
                    <a:pt x="320647" y="42913"/>
                    <a:pt x="319882" y="42913"/>
                  </a:cubicBezTo>
                  <a:cubicBezTo>
                    <a:pt x="319203" y="42913"/>
                    <a:pt x="318524" y="42744"/>
                    <a:pt x="317845" y="42320"/>
                  </a:cubicBezTo>
                  <a:cubicBezTo>
                    <a:pt x="317250" y="41981"/>
                    <a:pt x="316911" y="41387"/>
                    <a:pt x="316911" y="40624"/>
                  </a:cubicBezTo>
                  <a:cubicBezTo>
                    <a:pt x="316995" y="39861"/>
                    <a:pt x="317250" y="39352"/>
                    <a:pt x="317760" y="39098"/>
                  </a:cubicBezTo>
                  <a:cubicBezTo>
                    <a:pt x="318354" y="38844"/>
                    <a:pt x="318948" y="38674"/>
                    <a:pt x="319543" y="38505"/>
                  </a:cubicBezTo>
                  <a:cubicBezTo>
                    <a:pt x="320307" y="38420"/>
                    <a:pt x="321156" y="38335"/>
                    <a:pt x="322175" y="38250"/>
                  </a:cubicBezTo>
                  <a:cubicBezTo>
                    <a:pt x="323194" y="38081"/>
                    <a:pt x="324128" y="37996"/>
                    <a:pt x="325147" y="37827"/>
                  </a:cubicBezTo>
                  <a:cubicBezTo>
                    <a:pt x="326166" y="37657"/>
                    <a:pt x="327185" y="37487"/>
                    <a:pt x="328119" y="37148"/>
                  </a:cubicBezTo>
                  <a:cubicBezTo>
                    <a:pt x="329138" y="36894"/>
                    <a:pt x="329987" y="36470"/>
                    <a:pt x="330751" y="35961"/>
                  </a:cubicBezTo>
                  <a:cubicBezTo>
                    <a:pt x="331515" y="35368"/>
                    <a:pt x="332195" y="34690"/>
                    <a:pt x="332619" y="33842"/>
                  </a:cubicBezTo>
                  <a:cubicBezTo>
                    <a:pt x="333129" y="32994"/>
                    <a:pt x="333383" y="31892"/>
                    <a:pt x="333383" y="30621"/>
                  </a:cubicBezTo>
                  <a:cubicBezTo>
                    <a:pt x="333383" y="29349"/>
                    <a:pt x="333214" y="28247"/>
                    <a:pt x="332789" y="27314"/>
                  </a:cubicBezTo>
                  <a:cubicBezTo>
                    <a:pt x="332365" y="26467"/>
                    <a:pt x="331770" y="25704"/>
                    <a:pt x="331006" y="25025"/>
                  </a:cubicBezTo>
                  <a:cubicBezTo>
                    <a:pt x="330242" y="24432"/>
                    <a:pt x="329393" y="23923"/>
                    <a:pt x="328374" y="23669"/>
                  </a:cubicBezTo>
                  <a:cubicBezTo>
                    <a:pt x="327355" y="23330"/>
                    <a:pt x="326251" y="23160"/>
                    <a:pt x="325062" y="23160"/>
                  </a:cubicBezTo>
                  <a:close/>
                  <a:moveTo>
                    <a:pt x="285122" y="9"/>
                  </a:moveTo>
                  <a:cubicBezTo>
                    <a:pt x="306165" y="-130"/>
                    <a:pt x="327832" y="1532"/>
                    <a:pt x="349771" y="5018"/>
                  </a:cubicBezTo>
                  <a:cubicBezTo>
                    <a:pt x="525285" y="32994"/>
                    <a:pt x="518662" y="138964"/>
                    <a:pt x="529021" y="189575"/>
                  </a:cubicBezTo>
                  <a:cubicBezTo>
                    <a:pt x="549485" y="316315"/>
                    <a:pt x="418805" y="457975"/>
                    <a:pt x="418805" y="457975"/>
                  </a:cubicBezTo>
                  <a:lnTo>
                    <a:pt x="426277" y="605230"/>
                  </a:lnTo>
                  <a:lnTo>
                    <a:pt x="213487" y="605230"/>
                  </a:lnTo>
                  <a:lnTo>
                    <a:pt x="197184" y="537494"/>
                  </a:lnTo>
                  <a:cubicBezTo>
                    <a:pt x="197184" y="537494"/>
                    <a:pt x="187929" y="553008"/>
                    <a:pt x="132906" y="557586"/>
                  </a:cubicBezTo>
                  <a:cubicBezTo>
                    <a:pt x="77883" y="562249"/>
                    <a:pt x="84676" y="495276"/>
                    <a:pt x="84676" y="495276"/>
                  </a:cubicBezTo>
                  <a:cubicBezTo>
                    <a:pt x="84676" y="495276"/>
                    <a:pt x="47994" y="479169"/>
                    <a:pt x="47994" y="467046"/>
                  </a:cubicBezTo>
                  <a:cubicBezTo>
                    <a:pt x="47994" y="454923"/>
                    <a:pt x="69731" y="439324"/>
                    <a:pt x="69731" y="439324"/>
                  </a:cubicBezTo>
                  <a:cubicBezTo>
                    <a:pt x="69731" y="439324"/>
                    <a:pt x="46380" y="443563"/>
                    <a:pt x="37974" y="433729"/>
                  </a:cubicBezTo>
                  <a:cubicBezTo>
                    <a:pt x="29568" y="423980"/>
                    <a:pt x="48248" y="388544"/>
                    <a:pt x="48248" y="388544"/>
                  </a:cubicBezTo>
                  <a:cubicBezTo>
                    <a:pt x="48248" y="388544"/>
                    <a:pt x="19548" y="387865"/>
                    <a:pt x="2650" y="369215"/>
                  </a:cubicBezTo>
                  <a:cubicBezTo>
                    <a:pt x="-14332" y="350649"/>
                    <a:pt x="55890" y="295714"/>
                    <a:pt x="55890" y="260278"/>
                  </a:cubicBezTo>
                  <a:cubicBezTo>
                    <a:pt x="21118" y="90260"/>
                    <a:pt x="137823" y="986"/>
                    <a:pt x="285122" y="9"/>
                  </a:cubicBezTo>
                  <a:close/>
                </a:path>
              </a:pathLst>
            </a:custGeom>
            <a:solidFill>
              <a:schemeClr val="accent6">
                <a:lumMod val="60000"/>
                <a:lumOff val="40000"/>
              </a:schemeClr>
            </a:solidFill>
            <a:ln>
              <a:noFill/>
            </a:ln>
          </p:spPr>
        </p:sp>
        <p:sp>
          <p:nvSpPr>
            <p:cNvPr id="81" name="圆: 空心 80"/>
            <p:cNvSpPr/>
            <p:nvPr/>
          </p:nvSpPr>
          <p:spPr>
            <a:xfrm>
              <a:off x="1158597" y="1077542"/>
              <a:ext cx="1097280" cy="1097280"/>
            </a:xfrm>
            <a:prstGeom prst="donut">
              <a:avLst>
                <a:gd name="adj" fmla="val 16207"/>
              </a:avLst>
            </a:prstGeom>
            <a:solidFill>
              <a:schemeClr val="accent6">
                <a:lumMod val="60000"/>
                <a:lumOff val="40000"/>
              </a:schemeClr>
            </a:solid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grpSp>
      <p:sp>
        <p:nvSpPr>
          <p:cNvPr id="20" name="文本框 19"/>
          <p:cNvSpPr txBox="1"/>
          <p:nvPr/>
        </p:nvSpPr>
        <p:spPr>
          <a:xfrm>
            <a:off x="2494822" y="2017997"/>
            <a:ext cx="1005403" cy="338554"/>
          </a:xfrm>
          <a:prstGeom prst="rect">
            <a:avLst/>
          </a:prstGeom>
          <a:noFill/>
        </p:spPr>
        <p:txBody>
          <a:bodyPr wrap="none" rtlCol="0">
            <a:spAutoFit/>
          </a:bodyPr>
          <a:lstStyle/>
          <a:p>
            <a:pPr algn="ctr"/>
            <a:r>
              <a:rPr lang="zh-CN" altLang="en-US" sz="1600" b="1" dirty="0">
                <a:solidFill>
                  <a:schemeClr val="accent5"/>
                </a:solidFill>
                <a:latin typeface="微软雅黑" panose="020B0503020204020204" pitchFamily="34" charset="-122"/>
                <a:ea typeface="微软雅黑" panose="020B0503020204020204" pitchFamily="34" charset="-122"/>
              </a:rPr>
              <a:t>研究方向</a:t>
            </a:r>
            <a:endParaRPr lang="zh-CN" altLang="en-US" sz="1600" b="1" dirty="0">
              <a:solidFill>
                <a:schemeClr val="accent5"/>
              </a:solidFill>
              <a:latin typeface="微软雅黑" panose="020B0503020204020204" pitchFamily="34" charset="-122"/>
              <a:ea typeface="微软雅黑" panose="020B0503020204020204" pitchFamily="34" charset="-122"/>
            </a:endParaRPr>
          </a:p>
        </p:txBody>
      </p:sp>
      <p:pic>
        <p:nvPicPr>
          <p:cNvPr id="90" name="图片 89"/>
          <p:cNvPicPr>
            <a:picLocks noChangeAspect="1"/>
          </p:cNvPicPr>
          <p:nvPr/>
        </p:nvPicPr>
        <p:blipFill>
          <a:blip r:embed="rId1"/>
          <a:stretch>
            <a:fillRect/>
          </a:stretch>
        </p:blipFill>
        <p:spPr>
          <a:xfrm>
            <a:off x="4633608" y="2918570"/>
            <a:ext cx="1650812" cy="5725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2"/>
          <p:cNvSpPr txBox="1"/>
          <p:nvPr/>
        </p:nvSpPr>
        <p:spPr>
          <a:xfrm>
            <a:off x="3291053" y="2787456"/>
            <a:ext cx="2514265" cy="127370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dist" defTabSz="914400">
              <a:lnSpc>
                <a:spcPct val="90000"/>
              </a:lnSpc>
            </a:pPr>
            <a:r>
              <a:rPr lang="zh-CN" altLang="en-US" sz="5400" b="1" dirty="0"/>
              <a:t>文献</a:t>
            </a:r>
            <a:endParaRPr lang="en-US" altLang="zh-CN" sz="5400" b="1" dirty="0"/>
          </a:p>
        </p:txBody>
      </p:sp>
      <p:sp>
        <p:nvSpPr>
          <p:cNvPr id="2" name="TextBox 1"/>
          <p:cNvSpPr txBox="1"/>
          <p:nvPr/>
        </p:nvSpPr>
        <p:spPr>
          <a:xfrm>
            <a:off x="3133723" y="2474964"/>
            <a:ext cx="3061952" cy="369332"/>
          </a:xfrm>
          <a:prstGeom prst="rect">
            <a:avLst/>
          </a:prstGeom>
          <a:noFill/>
        </p:spPr>
        <p:txBody>
          <a:bodyPr wrap="square" rtlCol="0">
            <a:spAutoFit/>
          </a:bodyPr>
          <a:lstStyle/>
          <a:p>
            <a:pPr algn="dist"/>
            <a:r>
              <a:rPr lang="zh-CN" altLang="en-US" b="1" dirty="0"/>
              <a:t>科研的“神奇药方”</a:t>
            </a:r>
            <a:endParaRPr lang="en-US" b="1" dirty="0"/>
          </a:p>
        </p:txBody>
      </p:sp>
      <p:sp>
        <p:nvSpPr>
          <p:cNvPr id="7" name="íśḻíḋê"/>
          <p:cNvSpPr/>
          <p:nvPr/>
        </p:nvSpPr>
        <p:spPr>
          <a:xfrm>
            <a:off x="0" y="3052758"/>
            <a:ext cx="914400" cy="752484"/>
          </a:xfrm>
          <a:prstGeom prst="homePlat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spcBef>
                <a:spcPct val="0"/>
              </a:spcBef>
            </a:pPr>
            <a:endParaRPr lang="en-US" altLang="zh-C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âè¿·è«âçå¾çæç´¢ç»æ"/>
          <p:cNvPicPr>
            <a:picLocks noChangeAspect="1" noChangeArrowheads="1"/>
          </p:cNvPicPr>
          <p:nvPr/>
        </p:nvPicPr>
        <p:blipFill rotWithShape="1">
          <a:blip r:embed="rId1">
            <a:extLst>
              <a:ext uri="{28A0092B-C50C-407E-A947-70E740481C1C}">
                <a14:useLocalDpi xmlns:a14="http://schemas.microsoft.com/office/drawing/2010/main" val="0"/>
              </a:ext>
            </a:extLst>
          </a:blip>
          <a:srcRect t="23666"/>
          <a:stretch>
            <a:fillRect/>
          </a:stretch>
        </p:blipFill>
        <p:spPr bwMode="auto">
          <a:xfrm>
            <a:off x="1364566" y="801856"/>
            <a:ext cx="6724841" cy="3393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âæ¯«æ å¤´ç»ªâçå¾çæç´¢ç»æ"/>
          <p:cNvPicPr>
            <a:picLocks noChangeAspect="1" noChangeArrowheads="1"/>
          </p:cNvPicPr>
          <p:nvPr/>
        </p:nvPicPr>
        <p:blipFill rotWithShape="1">
          <a:blip r:embed="rId2">
            <a:extLst>
              <a:ext uri="{28A0092B-C50C-407E-A947-70E740481C1C}">
                <a14:useLocalDpi xmlns:a14="http://schemas.microsoft.com/office/drawing/2010/main" val="0"/>
              </a:ext>
            </a:extLst>
          </a:blip>
          <a:srcRect t="36188" b="37145"/>
          <a:stretch>
            <a:fillRect/>
          </a:stretch>
        </p:blipFill>
        <p:spPr bwMode="auto">
          <a:xfrm>
            <a:off x="1297986" y="4194857"/>
            <a:ext cx="6858000" cy="18288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âè¿·è«âçå¾çæç´¢ç»æ"/>
          <p:cNvPicPr>
            <a:picLocks noChangeAspect="1" noChangeArrowheads="1"/>
          </p:cNvPicPr>
          <p:nvPr/>
        </p:nvPicPr>
        <p:blipFill rotWithShape="1">
          <a:blip r:embed="rId3">
            <a:extLst>
              <a:ext uri="{28A0092B-C50C-407E-A947-70E740481C1C}">
                <a14:useLocalDpi xmlns:a14="http://schemas.microsoft.com/office/drawing/2010/main" val="0"/>
              </a:ext>
            </a:extLst>
          </a:blip>
          <a:srcRect b="6830"/>
          <a:stretch>
            <a:fillRect/>
          </a:stretch>
        </p:blipFill>
        <p:spPr bwMode="auto">
          <a:xfrm>
            <a:off x="2906123" y="801855"/>
            <a:ext cx="3641725" cy="339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Contour map physics"/>
          <p:cNvPicPr>
            <a:picLocks noChangeAspect="1" noChangeArrowheads="1"/>
          </p:cNvPicPr>
          <p:nvPr/>
        </p:nvPicPr>
        <p:blipFill>
          <a:blip r:embed="rId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4475" y="1216028"/>
            <a:ext cx="4948458" cy="49484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ontour map physics"/>
          <p:cNvPicPr>
            <a:picLocks noChangeAspect="1" noChangeArrowheads="1"/>
          </p:cNvPicPr>
          <p:nvPr/>
        </p:nvPicPr>
        <p:blipFill>
          <a:blip r:embed="rId2">
            <a:duotone>
              <a:srgbClr val="6817FF">
                <a:shade val="45000"/>
                <a:satMod val="135000"/>
              </a:srgbClr>
              <a:prstClr val="white"/>
            </a:duotone>
            <a:extLst>
              <a:ext uri="{BEBA8EAE-BF5A-486C-A8C5-ECC9F3942E4B}">
                <a14:imgProps xmlns:a14="http://schemas.microsoft.com/office/drawing/2010/main">
                  <a14:imgLayer r:embed="rId3">
                    <a14:imgEffect>
                      <a14:artisticCrisscrossEtching trans="75000"/>
                    </a14:imgEffect>
                    <a14:imgEffect>
                      <a14:backgroundRemoval t="424" b="98517" l="637" r="97930">
                        <a14:foregroundMark x1="6369" y1="57203" x2="6529" y2="62288"/>
                        <a14:foregroundMark x1="796" y1="58051" x2="2229" y2="64619"/>
                        <a14:foregroundMark x1="10987" y1="91737" x2="12102" y2="94068"/>
                        <a14:foregroundMark x1="12420" y1="98517" x2="13057" y2="98517"/>
                        <a14:foregroundMark x1="92994" y1="79661" x2="92994" y2="75636"/>
                        <a14:foregroundMark x1="97930" y1="73305" x2="98089" y2="68856"/>
                        <a14:foregroundMark x1="70860" y1="9322" x2="71497" y2="3602"/>
                        <a14:foregroundMark x1="71497" y1="2331" x2="71656" y2="1695"/>
                        <a14:foregroundMark x1="88854" y1="3178" x2="88854" y2="3178"/>
                        <a14:foregroundMark x1="88376" y1="3178" x2="88376" y2="3178"/>
                        <a14:foregroundMark x1="87580" y1="3602" x2="87580" y2="3602"/>
                        <a14:foregroundMark x1="71178" y1="424" x2="71178" y2="424"/>
                      </a14:backgroundRemoval>
                    </a14:imgEffect>
                  </a14:imgLayer>
                </a14:imgProps>
              </a:ext>
              <a:ext uri="{28A0092B-C50C-407E-A947-70E740481C1C}">
                <a14:useLocalDpi xmlns:a14="http://schemas.microsoft.com/office/drawing/2010/main" val="0"/>
              </a:ext>
            </a:extLst>
          </a:blip>
          <a:srcRect/>
          <a:stretch>
            <a:fillRect/>
          </a:stretch>
        </p:blipFill>
        <p:spPr bwMode="auto">
          <a:xfrm>
            <a:off x="5890379" y="2265361"/>
            <a:ext cx="2826103" cy="21240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44373" y="707574"/>
            <a:ext cx="2339102" cy="523220"/>
          </a:xfrm>
          <a:prstGeom prst="rect">
            <a:avLst/>
          </a:prstGeom>
          <a:noFill/>
        </p:spPr>
        <p:txBody>
          <a:bodyPr wrap="none" rtlCol="0">
            <a:spAutoFit/>
          </a:bodyPr>
          <a:lstStyle/>
          <a:p>
            <a:r>
              <a:rPr lang="zh-CN" altLang="en-US" sz="2800" b="1" dirty="0"/>
              <a:t>了解研究地图</a:t>
            </a:r>
            <a:endParaRPr lang="en-US" sz="2800" b="1" dirty="0"/>
          </a:p>
        </p:txBody>
      </p:sp>
      <p:sp>
        <p:nvSpPr>
          <p:cNvPr id="8" name="Isosceles Triangle 7"/>
          <p:cNvSpPr/>
          <p:nvPr/>
        </p:nvSpPr>
        <p:spPr>
          <a:xfrm flipV="1">
            <a:off x="7740388" y="1770744"/>
            <a:ext cx="348343" cy="420915"/>
          </a:xfrm>
          <a:prstGeom prst="triangle">
            <a:avLst/>
          </a:prstGeom>
          <a:solidFill>
            <a:srgbClr val="1AC604"/>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 name="Isosceles Triangle 11"/>
          <p:cNvSpPr/>
          <p:nvPr/>
        </p:nvSpPr>
        <p:spPr>
          <a:xfrm flipV="1">
            <a:off x="8228435" y="1857830"/>
            <a:ext cx="348343" cy="420915"/>
          </a:xfrm>
          <a:prstGeom prst="triangle">
            <a:avLst/>
          </a:prstGeom>
          <a:solidFill>
            <a:srgbClr val="1AC604"/>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Isosceles Triangle 12"/>
          <p:cNvSpPr/>
          <p:nvPr/>
        </p:nvSpPr>
        <p:spPr>
          <a:xfrm flipV="1">
            <a:off x="7415320" y="2062161"/>
            <a:ext cx="348343" cy="420915"/>
          </a:xfrm>
          <a:prstGeom prst="triangle">
            <a:avLst/>
          </a:prstGeom>
          <a:solidFill>
            <a:srgbClr val="1AC604"/>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Isosceles Triangle 13"/>
          <p:cNvSpPr/>
          <p:nvPr/>
        </p:nvSpPr>
        <p:spPr>
          <a:xfrm flipV="1">
            <a:off x="6529477" y="2410506"/>
            <a:ext cx="348343" cy="420915"/>
          </a:xfrm>
          <a:prstGeom prst="triangle">
            <a:avLst/>
          </a:prstGeom>
          <a:solidFill>
            <a:srgbClr val="1AC604"/>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extBox 1"/>
          <p:cNvSpPr txBox="1"/>
          <p:nvPr/>
        </p:nvSpPr>
        <p:spPr>
          <a:xfrm>
            <a:off x="5031379" y="784518"/>
            <a:ext cx="2031325" cy="369332"/>
          </a:xfrm>
          <a:prstGeom prst="rect">
            <a:avLst/>
          </a:prstGeom>
          <a:noFill/>
        </p:spPr>
        <p:txBody>
          <a:bodyPr wrap="none" rtlCol="0">
            <a:spAutoFit/>
          </a:bodyPr>
          <a:lstStyle/>
          <a:p>
            <a:r>
              <a:rPr lang="zh-CN" altLang="en-US" b="1" dirty="0"/>
              <a:t>着手点：学科分类</a:t>
            </a:r>
            <a:endParaRPr lang="en-US" b="1" dirty="0"/>
          </a:p>
        </p:txBody>
      </p:sp>
      <p:sp>
        <p:nvSpPr>
          <p:cNvPr id="3" name="Arrow: Right 2"/>
          <p:cNvSpPr/>
          <p:nvPr/>
        </p:nvSpPr>
        <p:spPr>
          <a:xfrm>
            <a:off x="4304145" y="784518"/>
            <a:ext cx="535710" cy="369332"/>
          </a:xfrm>
          <a:prstGeom prst="rightArrow">
            <a:avLst/>
          </a:prstGeom>
          <a:solidFill>
            <a:schemeClr val="accent2"/>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9"/>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199"/>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299"/>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2" grpId="0" animBg="1"/>
      <p:bldP spid="13" grpId="0" animBg="1"/>
      <p:bldP spid="14" grpId="0" animBg="1"/>
      <p:bldP spid="2"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3"/>
          </p:nvPr>
        </p:nvSpPr>
        <p:spPr/>
        <p:txBody>
          <a:bodyPr/>
          <a:lstStyle/>
          <a:p>
            <a:endParaRPr lang="zh-CN" altLang="en-US"/>
          </a:p>
        </p:txBody>
      </p:sp>
      <p:pic>
        <p:nvPicPr>
          <p:cNvPr id="8" name="Picture 3"/>
          <p:cNvPicPr>
            <a:picLocks noChangeAspect="1" noChangeArrowheads="1"/>
          </p:cNvPicPr>
          <p:nvPr/>
        </p:nvPicPr>
        <p:blipFill>
          <a:blip r:embed="rId1"/>
          <a:srcRect/>
          <a:stretch>
            <a:fillRect/>
          </a:stretch>
        </p:blipFill>
        <p:spPr bwMode="auto">
          <a:xfrm>
            <a:off x="174800" y="3686539"/>
            <a:ext cx="1613978" cy="2286000"/>
          </a:xfrm>
          <a:prstGeom prst="rect">
            <a:avLst/>
          </a:prstGeom>
          <a:ln>
            <a:noFill/>
          </a:ln>
          <a:effectLst>
            <a:outerShdw blurRad="292100" dist="139700" dir="2700000" algn="tl" rotWithShape="0">
              <a:srgbClr val="333333">
                <a:alpha val="65000"/>
              </a:srgbClr>
            </a:outerShdw>
          </a:effectLst>
        </p:spPr>
      </p:pic>
      <p:pic>
        <p:nvPicPr>
          <p:cNvPr id="7" name="Picture 2"/>
          <p:cNvPicPr>
            <a:picLocks noChangeAspect="1" noChangeArrowheads="1"/>
          </p:cNvPicPr>
          <p:nvPr/>
        </p:nvPicPr>
        <p:blipFill>
          <a:blip r:embed="rId2"/>
          <a:srcRect/>
          <a:stretch>
            <a:fillRect/>
          </a:stretch>
        </p:blipFill>
        <p:spPr bwMode="auto">
          <a:xfrm>
            <a:off x="1910842" y="3686539"/>
            <a:ext cx="1618555" cy="2286000"/>
          </a:xfrm>
          <a:prstGeom prst="rect">
            <a:avLst/>
          </a:prstGeom>
          <a:ln>
            <a:noFill/>
          </a:ln>
          <a:effectLst>
            <a:outerShdw blurRad="292100" dist="139700" dir="2700000" algn="tl" rotWithShape="0">
              <a:srgbClr val="333333">
                <a:alpha val="65000"/>
              </a:srgbClr>
            </a:outerShdw>
          </a:effec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461" y="3723115"/>
            <a:ext cx="1639848" cy="2221992"/>
          </a:xfrm>
          <a:prstGeom prst="rect">
            <a:avLst/>
          </a:prstGeom>
          <a:ln w="38100">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4"/>
          <a:stretch>
            <a:fillRect/>
          </a:stretch>
        </p:blipFill>
        <p:spPr>
          <a:xfrm>
            <a:off x="5460611" y="3718543"/>
            <a:ext cx="1634947" cy="2221992"/>
          </a:xfrm>
          <a:prstGeom prst="rect">
            <a:avLst/>
          </a:prstGeom>
          <a:ln w="38100">
            <a:solidFill>
              <a:schemeClr val="bg1"/>
            </a:solidFill>
          </a:ln>
          <a:effectLst>
            <a:outerShdw blurRad="292100" dist="139700" dir="2700000" algn="tl" rotWithShape="0">
              <a:srgbClr val="333333">
                <a:alpha val="65000"/>
              </a:srgbClr>
            </a:outerShdw>
          </a:effectLst>
        </p:spPr>
      </p:pic>
      <p:pic>
        <p:nvPicPr>
          <p:cNvPr id="6" name="图片 5"/>
          <p:cNvPicPr>
            <a:picLocks noChangeAspect="1"/>
          </p:cNvPicPr>
          <p:nvPr/>
        </p:nvPicPr>
        <p:blipFill rotWithShape="1">
          <a:blip r:embed="rId5"/>
          <a:srcRect l="6019" r="-1"/>
          <a:stretch>
            <a:fillRect/>
          </a:stretch>
        </p:blipFill>
        <p:spPr>
          <a:xfrm>
            <a:off x="7291214" y="3718543"/>
            <a:ext cx="1638741" cy="2221992"/>
          </a:xfrm>
          <a:prstGeom prst="rect">
            <a:avLst/>
          </a:prstGeom>
          <a:ln w="38100">
            <a:solidFill>
              <a:schemeClr val="bg1"/>
            </a:solidFill>
          </a:ln>
          <a:effectLst>
            <a:outerShdw blurRad="292100" dist="139700" dir="2700000" algn="tl" rotWithShape="0">
              <a:srgbClr val="333333">
                <a:alpha val="65000"/>
              </a:srgbClr>
            </a:outerShdw>
          </a:effectLst>
        </p:spPr>
      </p:pic>
      <p:sp>
        <p:nvSpPr>
          <p:cNvPr id="10" name="Rectangle 3"/>
          <p:cNvSpPr txBox="1">
            <a:spLocks noChangeArrowheads="1"/>
          </p:cNvSpPr>
          <p:nvPr/>
        </p:nvSpPr>
        <p:spPr bwMode="auto">
          <a:xfrm>
            <a:off x="656624" y="1324911"/>
            <a:ext cx="5410347" cy="1991881"/>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wrap="square" anchor="ctr" anchorCtr="1">
            <a:no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algn="ctr" defTabSz="914400" fontAlgn="base">
              <a:spcBef>
                <a:spcPts val="600"/>
              </a:spcBef>
              <a:spcAft>
                <a:spcPts val="600"/>
              </a:spcAft>
              <a:buClr>
                <a:srgbClr val="FFFFFF"/>
              </a:buClr>
            </a:pPr>
            <a:r>
              <a:rPr lang="en-GB" altLang="en-US" sz="2400" dirty="0">
                <a:latin typeface="Arial" panose="020B0604020202020204" pitchFamily="34" charset="0"/>
                <a:ea typeface="微软雅黑" panose="020B0503020204020204" pitchFamily="34" charset="-122"/>
                <a:cs typeface="Arial" panose="020B0604020202020204" pitchFamily="34" charset="0"/>
              </a:rPr>
              <a:t>Clarivate Analytics</a:t>
            </a:r>
            <a:r>
              <a:rPr lang="zh-CN" altLang="en-US" sz="2400" dirty="0">
                <a:latin typeface="Arial" panose="020B0604020202020204" pitchFamily="34" charset="0"/>
                <a:ea typeface="微软雅黑" panose="020B0503020204020204" pitchFamily="34" charset="-122"/>
                <a:cs typeface="Arial" panose="020B0604020202020204" pitchFamily="34" charset="0"/>
              </a:rPr>
              <a:t>（前汤森路透知识产权与科技事业部）与中科院联合发布</a:t>
            </a:r>
            <a:br>
              <a:rPr lang="en-US" altLang="zh-CN" sz="2400" dirty="0">
                <a:latin typeface="Arial" panose="020B0604020202020204" pitchFamily="34" charset="0"/>
                <a:ea typeface="微软雅黑" panose="020B0503020204020204" pitchFamily="34" charset="-122"/>
                <a:cs typeface="Arial" panose="020B0604020202020204" pitchFamily="34" charset="0"/>
              </a:rPr>
            </a:br>
            <a:r>
              <a:rPr lang="en-US" altLang="zh-CN" sz="2400" b="1" dirty="0">
                <a:latin typeface="Arial" panose="020B0604020202020204" pitchFamily="34" charset="0"/>
                <a:ea typeface="微软雅黑" panose="020B0503020204020204" pitchFamily="34" charset="-122"/>
                <a:cs typeface="Arial" panose="020B0604020202020204" pitchFamily="34" charset="0"/>
              </a:rPr>
              <a:t>《2014</a:t>
            </a:r>
            <a:r>
              <a:rPr lang="zh-CN" altLang="en-US" sz="2400" b="1" dirty="0">
                <a:latin typeface="Arial" panose="020B0604020202020204" pitchFamily="34" charset="0"/>
                <a:ea typeface="微软雅黑" panose="020B0503020204020204" pitchFamily="34" charset="-122"/>
                <a:cs typeface="Arial" panose="020B0604020202020204" pitchFamily="34" charset="0"/>
              </a:rPr>
              <a:t>研究前沿</a:t>
            </a:r>
            <a:r>
              <a:rPr lang="en-US" altLang="zh-CN" sz="2400" b="1" dirty="0">
                <a:latin typeface="Arial" panose="020B0604020202020204" pitchFamily="34" charset="0"/>
                <a:ea typeface="微软雅黑" panose="020B0503020204020204" pitchFamily="34" charset="-122"/>
                <a:cs typeface="Arial" panose="020B0604020202020204" pitchFamily="34" charset="0"/>
              </a:rPr>
              <a:t>》《2015</a:t>
            </a:r>
            <a:r>
              <a:rPr lang="zh-CN" altLang="en-US" sz="2400" b="1" dirty="0">
                <a:latin typeface="Arial" panose="020B0604020202020204" pitchFamily="34" charset="0"/>
                <a:ea typeface="微软雅黑" panose="020B0503020204020204" pitchFamily="34" charset="-122"/>
                <a:cs typeface="Arial" panose="020B0604020202020204" pitchFamily="34" charset="0"/>
              </a:rPr>
              <a:t>研究前沿</a:t>
            </a:r>
            <a:r>
              <a:rPr lang="en-US" altLang="zh-CN" sz="2400" b="1" dirty="0">
                <a:latin typeface="Arial" panose="020B0604020202020204" pitchFamily="34" charset="0"/>
                <a:ea typeface="微软雅黑" panose="020B0503020204020204" pitchFamily="34" charset="-122"/>
                <a:cs typeface="Arial" panose="020B0604020202020204" pitchFamily="34" charset="0"/>
              </a:rPr>
              <a:t>》</a:t>
            </a:r>
            <a:br>
              <a:rPr lang="en-US" altLang="zh-CN" sz="2400" b="1" dirty="0">
                <a:latin typeface="Arial" panose="020B0604020202020204" pitchFamily="34" charset="0"/>
                <a:ea typeface="微软雅黑" panose="020B0503020204020204" pitchFamily="34" charset="-122"/>
                <a:cs typeface="Arial" panose="020B0604020202020204" pitchFamily="34" charset="0"/>
              </a:rPr>
            </a:br>
            <a:r>
              <a:rPr lang="en-US" altLang="zh-CN" sz="2400" b="1" dirty="0">
                <a:latin typeface="Arial" panose="020B0604020202020204" pitchFamily="34" charset="0"/>
                <a:ea typeface="微软雅黑" panose="020B0503020204020204" pitchFamily="34" charset="-122"/>
                <a:cs typeface="Arial" panose="020B0604020202020204" pitchFamily="34" charset="0"/>
              </a:rPr>
              <a:t>《2016</a:t>
            </a:r>
            <a:r>
              <a:rPr lang="zh-CN" altLang="en-US" sz="2400" b="1" dirty="0">
                <a:latin typeface="Arial" panose="020B0604020202020204" pitchFamily="34" charset="0"/>
                <a:ea typeface="微软雅黑" panose="020B0503020204020204" pitchFamily="34" charset="-122"/>
                <a:cs typeface="Arial" panose="020B0604020202020204" pitchFamily="34" charset="0"/>
              </a:rPr>
              <a:t>研究前沿</a:t>
            </a:r>
            <a:r>
              <a:rPr lang="en-US" altLang="zh-CN" sz="2400" b="1" dirty="0">
                <a:latin typeface="Arial" panose="020B0604020202020204" pitchFamily="34" charset="0"/>
                <a:ea typeface="微软雅黑" panose="020B0503020204020204" pitchFamily="34" charset="-122"/>
                <a:cs typeface="Arial" panose="020B0604020202020204" pitchFamily="34" charset="0"/>
              </a:rPr>
              <a:t>》《2017</a:t>
            </a:r>
            <a:r>
              <a:rPr lang="zh-CN" altLang="en-US" sz="2400" b="1" dirty="0">
                <a:latin typeface="Arial" panose="020B0604020202020204" pitchFamily="34" charset="0"/>
                <a:ea typeface="微软雅黑" panose="020B0503020204020204" pitchFamily="34" charset="-122"/>
                <a:cs typeface="Arial" panose="020B0604020202020204" pitchFamily="34" charset="0"/>
              </a:rPr>
              <a:t>研究前沿</a:t>
            </a:r>
            <a:r>
              <a:rPr lang="en-US" altLang="zh-CN" sz="2400" b="1" dirty="0">
                <a:latin typeface="Arial" panose="020B0604020202020204" pitchFamily="34" charset="0"/>
                <a:ea typeface="微软雅黑" panose="020B0503020204020204" pitchFamily="34" charset="-122"/>
                <a:cs typeface="Arial" panose="020B0604020202020204" pitchFamily="34" charset="0"/>
              </a:rPr>
              <a:t>》</a:t>
            </a:r>
            <a:endParaRPr lang="zh-CN" altLang="en-US" sz="2400" b="1" dirty="0">
              <a:latin typeface="Arial" panose="020B0604020202020204" pitchFamily="34" charset="0"/>
              <a:ea typeface="微软雅黑" panose="020B0503020204020204" pitchFamily="34" charset="-122"/>
              <a:cs typeface="Arial" panose="020B0604020202020204" pitchFamily="34" charset="0"/>
            </a:endParaRPr>
          </a:p>
        </p:txBody>
      </p:sp>
      <p:sp>
        <p:nvSpPr>
          <p:cNvPr id="18" name="箭头: 五边形 17"/>
          <p:cNvSpPr/>
          <p:nvPr/>
        </p:nvSpPr>
        <p:spPr>
          <a:xfrm>
            <a:off x="1" y="432998"/>
            <a:ext cx="3657600" cy="594360"/>
          </a:xfrm>
          <a:prstGeom prst="homePlate">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542318" y="486683"/>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研究方向的探索</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2" name="箭头: V 形 21"/>
          <p:cNvSpPr/>
          <p:nvPr/>
        </p:nvSpPr>
        <p:spPr>
          <a:xfrm>
            <a:off x="3583262" y="447065"/>
            <a:ext cx="3200400" cy="594360"/>
          </a:xfrm>
          <a:prstGeom prst="chevron">
            <a:avLst/>
          </a:prstGeom>
          <a:solidFill>
            <a:srgbClr val="669FD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23" name="文本框 22"/>
          <p:cNvSpPr txBox="1"/>
          <p:nvPr/>
        </p:nvSpPr>
        <p:spPr>
          <a:xfrm>
            <a:off x="4059305" y="462219"/>
            <a:ext cx="2364852"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研究前沿报告</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6278084" y="1476645"/>
            <a:ext cx="2697516" cy="1688411"/>
          </a:xfrm>
          <a:prstGeom prst="rect">
            <a:avLst/>
          </a:prstGeom>
          <a:noFill/>
        </p:spPr>
        <p:txBody>
          <a:bodyPr wrap="square" rtlCol="0">
            <a:spAutoFit/>
          </a:bodyPr>
          <a:lstStyle/>
          <a:p>
            <a:pPr algn="ctr">
              <a:lnSpc>
                <a:spcPct val="150000"/>
              </a:lnSpc>
            </a:pPr>
            <a:r>
              <a:rPr lang="en-US" altLang="zh-CN" sz="2400" b="1" dirty="0"/>
              <a:t>《</a:t>
            </a:r>
            <a:r>
              <a:rPr lang="en-US" sz="2400" b="1" dirty="0"/>
              <a:t>2018</a:t>
            </a:r>
            <a:r>
              <a:rPr lang="zh-CN" altLang="en-US" sz="2400" b="1" dirty="0"/>
              <a:t>研究前沿</a:t>
            </a:r>
            <a:r>
              <a:rPr lang="en-US" altLang="zh-CN" sz="2400" b="1" dirty="0"/>
              <a:t>》</a:t>
            </a:r>
            <a:br>
              <a:rPr lang="en-US" altLang="zh-CN" sz="2400" b="1" dirty="0"/>
            </a:br>
            <a:r>
              <a:rPr lang="zh-CN" altLang="en-US" sz="2400" b="1" dirty="0"/>
              <a:t>预计发布时间：</a:t>
            </a:r>
            <a:endParaRPr lang="en-US" altLang="zh-CN" sz="2400" b="1" dirty="0"/>
          </a:p>
          <a:p>
            <a:pPr algn="ctr">
              <a:lnSpc>
                <a:spcPct val="150000"/>
              </a:lnSpc>
            </a:pPr>
            <a:r>
              <a:rPr lang="en-US" altLang="zh-CN" sz="2400" b="1" dirty="0"/>
              <a:t>2018</a:t>
            </a:r>
            <a:r>
              <a:rPr lang="zh-CN" altLang="en-US" sz="2400" b="1" dirty="0"/>
              <a:t>年</a:t>
            </a:r>
            <a:r>
              <a:rPr lang="en-US" altLang="zh-CN" sz="2400" b="1" dirty="0"/>
              <a:t>10</a:t>
            </a:r>
            <a:r>
              <a:rPr lang="zh-CN" altLang="en-US" sz="2400" b="1" dirty="0"/>
              <a:t>月</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199"/>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399"/>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599"/>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799"/>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5764012" y="455656"/>
            <a:ext cx="2697516" cy="92333"/>
          </a:xfrm>
        </p:spPr>
        <p:txBody>
          <a:bodyPr/>
          <a:lstStyle/>
          <a:p>
            <a:endParaRPr lang="en-US"/>
          </a:p>
        </p:txBody>
      </p:sp>
      <p:pic>
        <p:nvPicPr>
          <p:cNvPr id="9" name="Picture 6" descr="http://clarivate.com.cn/press/press20171102/image005.jpg"/>
          <p:cNvPicPr>
            <a:picLocks noChangeAspect="1" noChangeArrowheads="1"/>
          </p:cNvPicPr>
          <p:nvPr/>
        </p:nvPicPr>
        <p:blipFill>
          <a:blip r:embed="rId1" cstate="screen"/>
          <a:srcRect/>
          <a:stretch>
            <a:fillRect/>
          </a:stretch>
        </p:blipFill>
        <p:spPr bwMode="auto">
          <a:xfrm>
            <a:off x="6228418" y="1372466"/>
            <a:ext cx="2487794" cy="169381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p:nvPr/>
        </p:nvSpPr>
        <p:spPr>
          <a:xfrm>
            <a:off x="231928" y="762901"/>
            <a:ext cx="8229600" cy="1143000"/>
          </a:xfrm>
          <a:prstGeom prst="rect">
            <a:avLst/>
          </a:prstGeom>
        </p:spPr>
        <p:txBody>
          <a:bodyPr>
            <a:noAutofit/>
          </a:bodyPr>
          <a:lstStyle>
            <a:lvl1pPr>
              <a:spcBef>
                <a:spcPct val="0"/>
              </a:spcBef>
              <a:buNone/>
              <a:defRPr sz="2800" b="1">
                <a:solidFill>
                  <a:schemeClr val="accent1">
                    <a:lumMod val="75000"/>
                  </a:schemeClr>
                </a:solidFill>
                <a:latin typeface="微软雅黑" panose="020B0503020204020204" pitchFamily="34" charset="-122"/>
                <a:ea typeface="微软雅黑" panose="020B0503020204020204" pitchFamily="34" charset="-122"/>
                <a:cs typeface="+mj-cs"/>
              </a:defRPr>
            </a:lvl1pPr>
          </a:lstStyle>
          <a:p>
            <a:r>
              <a:rPr lang="en-US" altLang="zh-CN" dirty="0"/>
              <a:t>《2017</a:t>
            </a:r>
            <a:r>
              <a:rPr lang="zh-CN" altLang="en-US" dirty="0"/>
              <a:t>研究前沿</a:t>
            </a:r>
            <a:r>
              <a:rPr lang="en-US" altLang="zh-CN" dirty="0"/>
              <a:t>》</a:t>
            </a:r>
            <a:r>
              <a:rPr lang="zh-CN" altLang="en-US" dirty="0"/>
              <a:t>发布暨研讨会</a:t>
            </a:r>
            <a:endParaRPr lang="en-US" dirty="0"/>
          </a:p>
        </p:txBody>
      </p:sp>
      <p:pic>
        <p:nvPicPr>
          <p:cNvPr id="12" name="Picture 2" descr="http://clarivate.com.cn/press/press20171102/image001.jpg"/>
          <p:cNvPicPr>
            <a:picLocks noChangeAspect="1" noChangeArrowheads="1"/>
          </p:cNvPicPr>
          <p:nvPr/>
        </p:nvPicPr>
        <p:blipFill>
          <a:blip r:embed="rId2"/>
          <a:srcRect/>
          <a:stretch>
            <a:fillRect/>
          </a:stretch>
        </p:blipFill>
        <p:spPr bwMode="auto">
          <a:xfrm>
            <a:off x="429570" y="1501311"/>
            <a:ext cx="4361136" cy="29692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clarivate.com.cn/press/press20171102/image003.jpg"/>
          <p:cNvPicPr>
            <a:picLocks noChangeAspect="1" noChangeArrowheads="1"/>
          </p:cNvPicPr>
          <p:nvPr/>
        </p:nvPicPr>
        <p:blipFill>
          <a:blip r:embed="rId3" cstate="screen"/>
          <a:srcRect/>
          <a:stretch>
            <a:fillRect/>
          </a:stretch>
        </p:blipFill>
        <p:spPr bwMode="auto">
          <a:xfrm>
            <a:off x="4931604" y="2507860"/>
            <a:ext cx="2910069" cy="1981324"/>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7"/>
          <p:cNvSpPr/>
          <p:nvPr/>
        </p:nvSpPr>
        <p:spPr>
          <a:xfrm>
            <a:off x="323602" y="4840806"/>
            <a:ext cx="8514129" cy="1289456"/>
          </a:xfrm>
          <a:prstGeom prst="rect">
            <a:avLst/>
          </a:prstGeom>
        </p:spPr>
        <p:txBody>
          <a:bodyPr wrap="square">
            <a:spAutoFit/>
          </a:bodyPr>
          <a:lstStyle/>
          <a:p>
            <a:pPr>
              <a:lnSpc>
                <a:spcPct val="150000"/>
              </a:lnSpc>
            </a:pPr>
            <a:r>
              <a:rPr lang="en-US" altLang="zh-CN" dirty="0">
                <a:latin typeface="Arial" panose="020B0604020202020204" pitchFamily="34" charset="0"/>
                <a:ea typeface="微软雅黑" panose="020B0503020204020204" pitchFamily="34" charset="-122"/>
                <a:cs typeface="Arial" panose="020B0604020202020204" pitchFamily="34" charset="0"/>
              </a:rPr>
              <a:t>《2017</a:t>
            </a:r>
            <a:r>
              <a:rPr lang="zh-CN" altLang="en-US" dirty="0">
                <a:latin typeface="Arial" panose="020B0604020202020204" pitchFamily="34" charset="0"/>
                <a:ea typeface="微软雅黑" panose="020B0503020204020204" pitchFamily="34" charset="-122"/>
                <a:cs typeface="Arial" panose="020B0604020202020204" pitchFamily="34" charset="0"/>
              </a:rPr>
              <a:t>研究前沿</a:t>
            </a:r>
            <a:r>
              <a:rPr lang="en-US" altLang="zh-CN" dirty="0">
                <a:latin typeface="Arial" panose="020B0604020202020204" pitchFamily="34" charset="0"/>
                <a:ea typeface="微软雅黑" panose="020B0503020204020204" pitchFamily="34" charset="-122"/>
                <a:cs typeface="Arial" panose="020B0604020202020204" pitchFamily="34" charset="0"/>
              </a:rPr>
              <a:t>》</a:t>
            </a:r>
            <a:r>
              <a:rPr lang="zh-CN" altLang="en-US" dirty="0">
                <a:latin typeface="Arial" panose="020B0604020202020204" pitchFamily="34" charset="0"/>
                <a:ea typeface="微软雅黑" panose="020B0503020204020204" pitchFamily="34" charset="-122"/>
                <a:cs typeface="Arial" panose="020B0604020202020204" pitchFamily="34" charset="0"/>
              </a:rPr>
              <a:t>报告以文献计量学中的共被引分析方法为基础，基于科睿唯安的Essential Science Indicators (</a:t>
            </a:r>
            <a:r>
              <a:rPr lang="zh-CN" altLang="en-US" b="1" dirty="0">
                <a:solidFill>
                  <a:srgbClr val="7030A0"/>
                </a:solidFill>
                <a:latin typeface="Arial" panose="020B0604020202020204" pitchFamily="34" charset="0"/>
                <a:ea typeface="微软雅黑" panose="020B0503020204020204" pitchFamily="34" charset="-122"/>
                <a:cs typeface="Arial" panose="020B0604020202020204" pitchFamily="34" charset="0"/>
              </a:rPr>
              <a:t>ESI</a:t>
            </a:r>
            <a:r>
              <a:rPr lang="zh-CN" altLang="en-US" dirty="0">
                <a:latin typeface="Arial" panose="020B0604020202020204" pitchFamily="34" charset="0"/>
                <a:ea typeface="微软雅黑" panose="020B0503020204020204" pitchFamily="34" charset="-122"/>
                <a:cs typeface="Arial" panose="020B0604020202020204" pitchFamily="34" charset="0"/>
              </a:rPr>
              <a:t>) 数据库中的9690个研究前沿，遴选出了201</a:t>
            </a:r>
            <a:r>
              <a:rPr lang="en-US" altLang="zh-CN" dirty="0">
                <a:latin typeface="Arial" panose="020B0604020202020204" pitchFamily="34" charset="0"/>
                <a:ea typeface="微软雅黑" panose="020B0503020204020204" pitchFamily="34" charset="-122"/>
                <a:cs typeface="Arial" panose="020B0604020202020204" pitchFamily="34" charset="0"/>
              </a:rPr>
              <a:t>7</a:t>
            </a:r>
            <a:r>
              <a:rPr lang="zh-CN" altLang="en-US" dirty="0">
                <a:latin typeface="Arial" panose="020B0604020202020204" pitchFamily="34" charset="0"/>
                <a:ea typeface="微软雅黑" panose="020B0503020204020204" pitchFamily="34" charset="-122"/>
                <a:cs typeface="Arial" panose="020B0604020202020204" pitchFamily="34" charset="0"/>
              </a:rPr>
              <a:t>年自然科学和社会科学的</a:t>
            </a:r>
            <a:r>
              <a:rPr lang="zh-CN" altLang="en-US" b="1" dirty="0">
                <a:solidFill>
                  <a:srgbClr val="7030A0"/>
                </a:solidFill>
                <a:latin typeface="Arial" panose="020B0604020202020204" pitchFamily="34" charset="0"/>
                <a:ea typeface="微软雅黑" panose="020B0503020204020204" pitchFamily="34" charset="-122"/>
                <a:cs typeface="Arial" panose="020B0604020202020204" pitchFamily="34" charset="0"/>
              </a:rPr>
              <a:t>10</a:t>
            </a:r>
            <a:r>
              <a:rPr lang="zh-CN" altLang="en-US" dirty="0">
                <a:latin typeface="Arial" panose="020B0604020202020204" pitchFamily="34" charset="0"/>
                <a:ea typeface="微软雅黑" panose="020B0503020204020204" pitchFamily="34" charset="-122"/>
                <a:cs typeface="Arial" panose="020B0604020202020204" pitchFamily="34" charset="0"/>
              </a:rPr>
              <a:t>个大学科领域排名最前的</a:t>
            </a:r>
            <a:r>
              <a:rPr lang="zh-CN" altLang="en-US" b="1" dirty="0">
                <a:solidFill>
                  <a:srgbClr val="7030A0"/>
                </a:solidFill>
                <a:latin typeface="Arial" panose="020B0604020202020204" pitchFamily="34" charset="0"/>
                <a:ea typeface="微软雅黑" panose="020B0503020204020204" pitchFamily="34" charset="-122"/>
                <a:cs typeface="Arial" panose="020B0604020202020204" pitchFamily="34" charset="0"/>
              </a:rPr>
              <a:t>100个热点前沿</a:t>
            </a:r>
            <a:r>
              <a:rPr lang="zh-CN" altLang="en-US" dirty="0">
                <a:latin typeface="Arial" panose="020B0604020202020204" pitchFamily="34" charset="0"/>
                <a:ea typeface="微软雅黑" panose="020B0503020204020204" pitchFamily="34" charset="-122"/>
                <a:cs typeface="Arial" panose="020B0604020202020204" pitchFamily="34" charset="0"/>
              </a:rPr>
              <a:t>和</a:t>
            </a:r>
            <a:r>
              <a:rPr lang="zh-CN" altLang="en-US" b="1" dirty="0">
                <a:solidFill>
                  <a:srgbClr val="7030A0"/>
                </a:solidFill>
                <a:latin typeface="Arial" panose="020B0604020202020204" pitchFamily="34" charset="0"/>
                <a:ea typeface="微软雅黑" panose="020B0503020204020204" pitchFamily="34" charset="-122"/>
                <a:cs typeface="Arial" panose="020B0604020202020204" pitchFamily="34" charset="0"/>
              </a:rPr>
              <a:t>43个新兴前沿</a:t>
            </a:r>
            <a:r>
              <a:rPr lang="zh-CN" altLang="en-US" dirty="0">
                <a:latin typeface="Arial" panose="020B0604020202020204" pitchFamily="34" charset="0"/>
                <a:ea typeface="微软雅黑" panose="020B0503020204020204" pitchFamily="34" charset="-122"/>
                <a:cs typeface="Arial" panose="020B0604020202020204" pitchFamily="34" charset="0"/>
              </a:rPr>
              <a:t>。</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620452" y="3429000"/>
            <a:ext cx="7174452" cy="2615057"/>
          </a:xfrm>
          <a:prstGeom prst="rect">
            <a:avLst/>
          </a:prstGeom>
        </p:spPr>
      </p:pic>
      <p:graphicFrame>
        <p:nvGraphicFramePr>
          <p:cNvPr id="9" name="表格 8"/>
          <p:cNvGraphicFramePr>
            <a:graphicFrameLocks noGrp="1"/>
          </p:cNvGraphicFramePr>
          <p:nvPr/>
        </p:nvGraphicFramePr>
        <p:xfrm>
          <a:off x="536725" y="1253796"/>
          <a:ext cx="7924803" cy="1828800"/>
        </p:xfrm>
        <a:graphic>
          <a:graphicData uri="http://schemas.openxmlformats.org/drawingml/2006/table">
            <a:tbl>
              <a:tblPr bandRow="1">
                <a:tableStyleId>{5C22544A-7EE6-4342-B048-85BDC9FD1C3A}</a:tableStyleId>
              </a:tblPr>
              <a:tblGrid>
                <a:gridCol w="827315"/>
                <a:gridCol w="3548744"/>
                <a:gridCol w="3548744"/>
              </a:tblGrid>
              <a:tr h="230429">
                <a:tc rowSpan="5">
                  <a:txBody>
                    <a:bodyPr/>
                    <a:lstStyle/>
                    <a:p>
                      <a:pPr algn="ctr"/>
                      <a:r>
                        <a:rPr lang="zh-CN" altLang="en-US" sz="2000" b="1" dirty="0">
                          <a:latin typeface="微软雅黑" panose="020B0503020204020204" pitchFamily="34" charset="-122"/>
                          <a:ea typeface="微软雅黑" panose="020B0503020204020204" pitchFamily="34" charset="-122"/>
                        </a:rPr>
                        <a:t>大</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学</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科</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领</a:t>
                      </a:r>
                      <a:endParaRPr lang="en-US" altLang="zh-CN" sz="2000" b="1" dirty="0">
                        <a:latin typeface="微软雅黑" panose="020B0503020204020204" pitchFamily="34" charset="-122"/>
                        <a:ea typeface="微软雅黑" panose="020B0503020204020204" pitchFamily="34" charset="-122"/>
                      </a:endParaRPr>
                    </a:p>
                    <a:p>
                      <a:pPr algn="ctr"/>
                      <a:r>
                        <a:rPr lang="zh-CN" altLang="en-US" sz="2000" b="1" dirty="0">
                          <a:latin typeface="微软雅黑" panose="020B0503020204020204" pitchFamily="34" charset="-122"/>
                          <a:ea typeface="微软雅黑" panose="020B0503020204020204" pitchFamily="34" charset="-122"/>
                        </a:rPr>
                        <a:t>域</a:t>
                      </a:r>
                      <a:endParaRPr lang="zh-CN" altLang="en-US" sz="2000" b="1"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800" b="0" dirty="0">
                          <a:latin typeface="微软雅黑" panose="020B0503020204020204" pitchFamily="34" charset="-122"/>
                          <a:ea typeface="微软雅黑" panose="020B0503020204020204" pitchFamily="34" charset="-122"/>
                        </a:rPr>
                        <a:t>农业、植物学和动物学</a:t>
                      </a:r>
                      <a:endParaRPr lang="zh-CN" altLang="en-US" sz="1800" b="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800" b="0" dirty="0">
                          <a:latin typeface="微软雅黑" panose="020B0503020204020204" pitchFamily="34" charset="-122"/>
                          <a:ea typeface="微软雅黑" panose="020B0503020204020204" pitchFamily="34" charset="-122"/>
                        </a:rPr>
                        <a:t>生态与环境科学</a:t>
                      </a:r>
                      <a:endParaRPr lang="zh-CN" altLang="en-US" sz="1800" b="0" dirty="0">
                        <a:latin typeface="微软雅黑" panose="020B0503020204020204" pitchFamily="34" charset="-122"/>
                        <a:ea typeface="微软雅黑" panose="020B0503020204020204" pitchFamily="34" charset="-122"/>
                      </a:endParaRPr>
                    </a:p>
                  </a:txBody>
                  <a:tcPr anchor="ctr"/>
                </a:tc>
              </a:tr>
              <a:tr h="230429">
                <a:tc vMerge="1">
                  <a:tcPr/>
                </a:tc>
                <a:tc>
                  <a:txBody>
                    <a:bodyPr/>
                    <a:lstStyle/>
                    <a:p>
                      <a:pPr algn="ctr"/>
                      <a:r>
                        <a:rPr lang="zh-CN" altLang="en-US" sz="1800" b="0" dirty="0">
                          <a:latin typeface="微软雅黑" panose="020B0503020204020204" pitchFamily="34" charset="-122"/>
                          <a:ea typeface="微软雅黑" panose="020B0503020204020204" pitchFamily="34" charset="-122"/>
                        </a:rPr>
                        <a:t>地球科学</a:t>
                      </a:r>
                      <a:endParaRPr lang="zh-CN" altLang="en-US" sz="1800" b="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800" b="0" dirty="0">
                          <a:latin typeface="微软雅黑" panose="020B0503020204020204" pitchFamily="34" charset="-122"/>
                          <a:ea typeface="微软雅黑" panose="020B0503020204020204" pitchFamily="34" charset="-122"/>
                        </a:rPr>
                        <a:t>临床医学</a:t>
                      </a:r>
                      <a:endParaRPr lang="zh-CN" altLang="en-US" sz="1800" b="0" dirty="0">
                        <a:latin typeface="微软雅黑" panose="020B0503020204020204" pitchFamily="34" charset="-122"/>
                        <a:ea typeface="微软雅黑" panose="020B0503020204020204" pitchFamily="34" charset="-122"/>
                      </a:endParaRPr>
                    </a:p>
                  </a:txBody>
                  <a:tcPr anchor="ctr"/>
                </a:tc>
              </a:tr>
              <a:tr h="230429">
                <a:tc vMerge="1">
                  <a:tcPr/>
                </a:tc>
                <a:tc>
                  <a:txBody>
                    <a:bodyPr/>
                    <a:lstStyle/>
                    <a:p>
                      <a:pPr algn="ctr"/>
                      <a:r>
                        <a:rPr lang="zh-CN" altLang="en-US" sz="1800" b="0" dirty="0">
                          <a:latin typeface="微软雅黑" panose="020B0503020204020204" pitchFamily="34" charset="-122"/>
                          <a:ea typeface="微软雅黑" panose="020B0503020204020204" pitchFamily="34" charset="-122"/>
                        </a:rPr>
                        <a:t>生物科学</a:t>
                      </a:r>
                      <a:endParaRPr lang="zh-CN" altLang="en-US" sz="1800" b="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800" b="0" dirty="0">
                          <a:latin typeface="微软雅黑" panose="020B0503020204020204" pitchFamily="34" charset="-122"/>
                          <a:ea typeface="微软雅黑" panose="020B0503020204020204" pitchFamily="34" charset="-122"/>
                        </a:rPr>
                        <a:t>化学与材料科学</a:t>
                      </a:r>
                      <a:endParaRPr lang="zh-CN" altLang="en-US" sz="1800" b="0" dirty="0">
                        <a:latin typeface="微软雅黑" panose="020B0503020204020204" pitchFamily="34" charset="-122"/>
                        <a:ea typeface="微软雅黑" panose="020B0503020204020204" pitchFamily="34" charset="-122"/>
                      </a:endParaRPr>
                    </a:p>
                  </a:txBody>
                  <a:tcPr anchor="ctr"/>
                </a:tc>
              </a:tr>
              <a:tr h="230429">
                <a:tc vMerge="1">
                  <a:tcPr/>
                </a:tc>
                <a:tc>
                  <a:txBody>
                    <a:bodyPr/>
                    <a:lstStyle/>
                    <a:p>
                      <a:pPr algn="ctr"/>
                      <a:r>
                        <a:rPr lang="zh-CN" altLang="en-US" sz="1800" b="0" dirty="0">
                          <a:latin typeface="微软雅黑" panose="020B0503020204020204" pitchFamily="34" charset="-122"/>
                          <a:ea typeface="微软雅黑" panose="020B0503020204020204" pitchFamily="34" charset="-122"/>
                        </a:rPr>
                        <a:t>物理学</a:t>
                      </a:r>
                      <a:endParaRPr lang="zh-CN" altLang="en-US" sz="1800" b="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800" b="0" dirty="0">
                          <a:latin typeface="微软雅黑" panose="020B0503020204020204" pitchFamily="34" charset="-122"/>
                          <a:ea typeface="微软雅黑" panose="020B0503020204020204" pitchFamily="34" charset="-122"/>
                        </a:rPr>
                        <a:t>天文学与天体物理学</a:t>
                      </a:r>
                      <a:endParaRPr lang="zh-CN" altLang="en-US" sz="1800" b="0" dirty="0">
                        <a:latin typeface="微软雅黑" panose="020B0503020204020204" pitchFamily="34" charset="-122"/>
                        <a:ea typeface="微软雅黑" panose="020B0503020204020204" pitchFamily="34" charset="-122"/>
                      </a:endParaRPr>
                    </a:p>
                  </a:txBody>
                  <a:tcPr anchor="ctr"/>
                </a:tc>
              </a:tr>
              <a:tr h="230429">
                <a:tc vMerge="1">
                  <a:tcPr/>
                </a:tc>
                <a:tc>
                  <a:txBody>
                    <a:bodyPr/>
                    <a:lstStyle/>
                    <a:p>
                      <a:pPr algn="ctr"/>
                      <a:r>
                        <a:rPr lang="zh-CN" altLang="en-US" sz="1800" b="0" dirty="0">
                          <a:latin typeface="微软雅黑" panose="020B0503020204020204" pitchFamily="34" charset="-122"/>
                          <a:ea typeface="微软雅黑" panose="020B0503020204020204" pitchFamily="34" charset="-122"/>
                        </a:rPr>
                        <a:t>数学、 计算机科学与工程学</a:t>
                      </a:r>
                      <a:endParaRPr lang="zh-CN" altLang="en-US" sz="1800" b="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800" b="0" dirty="0">
                          <a:latin typeface="微软雅黑" panose="020B0503020204020204" pitchFamily="34" charset="-122"/>
                          <a:ea typeface="微软雅黑" panose="020B0503020204020204" pitchFamily="34" charset="-122"/>
                        </a:rPr>
                        <a:t>经济学、 心理学及其他社会科学</a:t>
                      </a:r>
                      <a:endParaRPr lang="zh-CN" altLang="en-US" sz="1800" b="0" dirty="0">
                        <a:latin typeface="微软雅黑" panose="020B0503020204020204" pitchFamily="34" charset="-122"/>
                        <a:ea typeface="微软雅黑" panose="020B0503020204020204" pitchFamily="34" charset="-122"/>
                      </a:endParaRPr>
                    </a:p>
                  </a:txBody>
                  <a:tcPr anchor="ctr"/>
                </a:tc>
              </a:tr>
            </a:tbl>
          </a:graphicData>
        </a:graphic>
      </p:graphicFrame>
      <p:sp>
        <p:nvSpPr>
          <p:cNvPr id="11" name="椭圆 10"/>
          <p:cNvSpPr/>
          <p:nvPr/>
        </p:nvSpPr>
        <p:spPr>
          <a:xfrm>
            <a:off x="4062724" y="3561517"/>
            <a:ext cx="2496458" cy="370316"/>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椭圆 11"/>
          <p:cNvSpPr/>
          <p:nvPr/>
        </p:nvSpPr>
        <p:spPr>
          <a:xfrm>
            <a:off x="4062724" y="4889675"/>
            <a:ext cx="2496458" cy="370316"/>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nvGrpSpPr>
          <p:cNvPr id="13" name="组合 16"/>
          <p:cNvGrpSpPr/>
          <p:nvPr/>
        </p:nvGrpSpPr>
        <p:grpSpPr>
          <a:xfrm>
            <a:off x="0" y="3542911"/>
            <a:ext cx="2414101" cy="2428571"/>
            <a:chOff x="6631966" y="510310"/>
            <a:chExt cx="2414101" cy="2428571"/>
          </a:xfrm>
        </p:grpSpPr>
        <p:pic>
          <p:nvPicPr>
            <p:cNvPr id="14" name="图片 13"/>
            <p:cNvPicPr>
              <a:picLocks noChangeAspect="1"/>
            </p:cNvPicPr>
            <p:nvPr/>
          </p:nvPicPr>
          <p:blipFill>
            <a:blip r:embed="rId2">
              <a:clrChange>
                <a:clrFrom>
                  <a:srgbClr val="FFFFFF"/>
                </a:clrFrom>
                <a:clrTo>
                  <a:srgbClr val="FFFFFF">
                    <a:alpha val="0"/>
                  </a:srgbClr>
                </a:clrTo>
              </a:clrChange>
            </a:blip>
            <a:stretch>
              <a:fillRect/>
            </a:stretch>
          </p:blipFill>
          <p:spPr>
            <a:xfrm>
              <a:off x="6631966" y="510310"/>
              <a:ext cx="2414101" cy="2414101"/>
            </a:xfrm>
            <a:prstGeom prst="rect">
              <a:avLst/>
            </a:prstGeom>
          </p:spPr>
        </p:pic>
        <p:sp>
          <p:nvSpPr>
            <p:cNvPr id="15" name="文本框 14"/>
            <p:cNvSpPr txBox="1"/>
            <p:nvPr/>
          </p:nvSpPr>
          <p:spPr>
            <a:xfrm>
              <a:off x="6849001" y="2631104"/>
              <a:ext cx="1980029"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扫描获取更多研究报告</a:t>
              </a:r>
              <a:endParaRPr lang="zh-CN" altLang="en-US" sz="1400" dirty="0">
                <a:latin typeface="微软雅黑" panose="020B0503020204020204" pitchFamily="34" charset="-122"/>
                <a:ea typeface="微软雅黑" panose="020B0503020204020204" pitchFamily="34" charset="-122"/>
              </a:endParaRPr>
            </a:p>
          </p:txBody>
        </p:sp>
      </p:grpSp>
      <p:sp>
        <p:nvSpPr>
          <p:cNvPr id="16" name="TextBox 15"/>
          <p:cNvSpPr txBox="1"/>
          <p:nvPr/>
        </p:nvSpPr>
        <p:spPr>
          <a:xfrm>
            <a:off x="536725" y="784518"/>
            <a:ext cx="4134465" cy="369332"/>
          </a:xfrm>
          <a:prstGeom prst="rect">
            <a:avLst/>
          </a:prstGeom>
          <a:noFill/>
        </p:spPr>
        <p:txBody>
          <a:bodyPr wrap="none" rtlCol="0">
            <a:spAutoFit/>
          </a:bodyPr>
          <a:lstStyle/>
          <a:p>
            <a:r>
              <a:rPr lang="zh-CN" altLang="en-US" b="1" dirty="0"/>
              <a:t>着手点：学科分类（</a:t>
            </a:r>
            <a:r>
              <a:rPr lang="en-US" altLang="zh-CN" b="1" dirty="0"/>
              <a:t>10</a:t>
            </a:r>
            <a:r>
              <a:rPr lang="zh-CN" altLang="en-US" b="1" dirty="0"/>
              <a:t>个大学科领域）</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299"/>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5764012" y="3026784"/>
            <a:ext cx="2941882" cy="3391336"/>
          </a:xfrm>
          <a:prstGeom prst="rect">
            <a:avLst/>
          </a:prstGeom>
        </p:spPr>
      </p:pic>
      <p:pic>
        <p:nvPicPr>
          <p:cNvPr id="7" name="Picture 6"/>
          <p:cNvPicPr>
            <a:picLocks noChangeAspect="1"/>
          </p:cNvPicPr>
          <p:nvPr/>
        </p:nvPicPr>
        <p:blipFill>
          <a:blip r:embed="rId2"/>
          <a:stretch>
            <a:fillRect/>
          </a:stretch>
        </p:blipFill>
        <p:spPr>
          <a:xfrm>
            <a:off x="454820" y="2993111"/>
            <a:ext cx="2151376" cy="1863945"/>
          </a:xfrm>
          <a:prstGeom prst="rect">
            <a:avLst/>
          </a:prstGeom>
        </p:spPr>
      </p:pic>
      <p:sp>
        <p:nvSpPr>
          <p:cNvPr id="8" name="文本框 25"/>
          <p:cNvSpPr txBox="1"/>
          <p:nvPr/>
        </p:nvSpPr>
        <p:spPr>
          <a:xfrm>
            <a:off x="340520" y="2442009"/>
            <a:ext cx="2151376" cy="338554"/>
          </a:xfrm>
          <a:prstGeom prst="rect">
            <a:avLst/>
          </a:prstGeom>
          <a:noFill/>
        </p:spPr>
        <p:txBody>
          <a:bodyPr wrap="square" rtlCol="0">
            <a:spAutoFit/>
          </a:bodyPr>
          <a:lstStyle/>
          <a:p>
            <a:r>
              <a:rPr lang="en-US" altLang="zh-CN" sz="1600" b="1" dirty="0">
                <a:latin typeface="+mj-ea"/>
                <a:ea typeface="+mj-ea"/>
              </a:rPr>
              <a:t>1   </a:t>
            </a:r>
            <a:r>
              <a:rPr lang="zh-CN" altLang="en-US" sz="1600" b="1" dirty="0">
                <a:latin typeface="+mj-ea"/>
                <a:ea typeface="+mj-ea"/>
              </a:rPr>
              <a:t>选择查看</a:t>
            </a:r>
            <a:r>
              <a:rPr lang="zh-CN" altLang="en-US" sz="1600" b="1" dirty="0">
                <a:solidFill>
                  <a:schemeClr val="accent2"/>
                </a:solidFill>
                <a:latin typeface="+mj-ea"/>
                <a:ea typeface="+mj-ea"/>
              </a:rPr>
              <a:t>研究前沿</a:t>
            </a:r>
            <a:endParaRPr lang="zh-CN" altLang="en-US" sz="1600" b="1" dirty="0">
              <a:solidFill>
                <a:schemeClr val="accent2"/>
              </a:solidFill>
              <a:latin typeface="+mj-ea"/>
              <a:ea typeface="+mj-ea"/>
            </a:endParaRPr>
          </a:p>
        </p:txBody>
      </p:sp>
      <p:sp>
        <p:nvSpPr>
          <p:cNvPr id="9" name="文本框 17"/>
          <p:cNvSpPr txBox="1"/>
          <p:nvPr/>
        </p:nvSpPr>
        <p:spPr>
          <a:xfrm>
            <a:off x="5659607" y="2442009"/>
            <a:ext cx="3046287" cy="338554"/>
          </a:xfrm>
          <a:prstGeom prst="rect">
            <a:avLst/>
          </a:prstGeom>
          <a:noFill/>
        </p:spPr>
        <p:txBody>
          <a:bodyPr wrap="square" rtlCol="0">
            <a:spAutoFit/>
          </a:bodyPr>
          <a:lstStyle/>
          <a:p>
            <a:r>
              <a:rPr lang="en-US" altLang="zh-CN" sz="1600" b="1" dirty="0">
                <a:latin typeface="+mj-ea"/>
                <a:ea typeface="+mj-ea"/>
              </a:rPr>
              <a:t>3   </a:t>
            </a:r>
            <a:r>
              <a:rPr lang="zh-CN" altLang="en-US" sz="1600" b="1" dirty="0">
                <a:latin typeface="+mj-ea"/>
                <a:ea typeface="+mj-ea"/>
              </a:rPr>
              <a:t>选择一个或多个</a:t>
            </a:r>
            <a:r>
              <a:rPr lang="zh-CN" altLang="en-US" sz="1600" b="1" dirty="0">
                <a:solidFill>
                  <a:schemeClr val="accent2"/>
                </a:solidFill>
                <a:latin typeface="+mj-ea"/>
                <a:ea typeface="+mj-ea"/>
              </a:rPr>
              <a:t>关注的学科</a:t>
            </a:r>
            <a:endParaRPr lang="zh-CN" altLang="en-US" sz="1600" b="1" dirty="0">
              <a:latin typeface="+mj-ea"/>
              <a:ea typeface="+mj-ea"/>
            </a:endParaRPr>
          </a:p>
        </p:txBody>
      </p:sp>
      <p:sp>
        <p:nvSpPr>
          <p:cNvPr id="10" name="矩形 8"/>
          <p:cNvSpPr/>
          <p:nvPr/>
        </p:nvSpPr>
        <p:spPr>
          <a:xfrm>
            <a:off x="432347" y="4454561"/>
            <a:ext cx="2180043" cy="320040"/>
          </a:xfrm>
          <a:prstGeom prst="rect">
            <a:avLst/>
          </a:prstGeom>
          <a:noFill/>
          <a:ln w="57150">
            <a:solidFill>
              <a:schemeClr val="accent2"/>
            </a:solidFill>
          </a:ln>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 name="矩形 8"/>
          <p:cNvSpPr/>
          <p:nvPr/>
        </p:nvSpPr>
        <p:spPr>
          <a:xfrm>
            <a:off x="6410673" y="4722452"/>
            <a:ext cx="2090406" cy="167232"/>
          </a:xfrm>
          <a:prstGeom prst="rect">
            <a:avLst/>
          </a:prstGeom>
          <a:noFill/>
          <a:ln w="57150">
            <a:solidFill>
              <a:schemeClr val="accent2"/>
            </a:solidFill>
          </a:ln>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2" name="Picture 11"/>
          <p:cNvPicPr>
            <a:picLocks noChangeAspect="1"/>
          </p:cNvPicPr>
          <p:nvPr/>
        </p:nvPicPr>
        <p:blipFill>
          <a:blip r:embed="rId3"/>
          <a:stretch>
            <a:fillRect/>
          </a:stretch>
        </p:blipFill>
        <p:spPr>
          <a:xfrm>
            <a:off x="3101881" y="3009749"/>
            <a:ext cx="2264607" cy="1759425"/>
          </a:xfrm>
          <a:prstGeom prst="rect">
            <a:avLst/>
          </a:prstGeom>
        </p:spPr>
      </p:pic>
      <p:sp>
        <p:nvSpPr>
          <p:cNvPr id="13" name="文本框 17"/>
          <p:cNvSpPr txBox="1"/>
          <p:nvPr/>
        </p:nvSpPr>
        <p:spPr>
          <a:xfrm>
            <a:off x="2992241" y="2442009"/>
            <a:ext cx="2264607" cy="584775"/>
          </a:xfrm>
          <a:prstGeom prst="rect">
            <a:avLst/>
          </a:prstGeom>
          <a:noFill/>
        </p:spPr>
        <p:txBody>
          <a:bodyPr wrap="square" rtlCol="0">
            <a:spAutoFit/>
          </a:bodyPr>
          <a:lstStyle/>
          <a:p>
            <a:r>
              <a:rPr lang="en-US" altLang="zh-CN" sz="1600" b="1" dirty="0">
                <a:latin typeface="+mj-ea"/>
                <a:ea typeface="+mj-ea"/>
              </a:rPr>
              <a:t>2   </a:t>
            </a:r>
            <a:r>
              <a:rPr lang="zh-CN" altLang="en-US" sz="1600" b="1" dirty="0">
                <a:latin typeface="+mj-ea"/>
                <a:ea typeface="+mj-ea"/>
              </a:rPr>
              <a:t>选择以</a:t>
            </a:r>
            <a:r>
              <a:rPr lang="zh-CN" altLang="en-US" sz="1600" b="1" dirty="0">
                <a:solidFill>
                  <a:schemeClr val="accent2"/>
                </a:solidFill>
                <a:latin typeface="+mj-ea"/>
                <a:ea typeface="+mj-ea"/>
              </a:rPr>
              <a:t>研究领域</a:t>
            </a:r>
            <a:br>
              <a:rPr lang="en-US" altLang="zh-CN" sz="1600" b="1" dirty="0">
                <a:solidFill>
                  <a:schemeClr val="accent2"/>
                </a:solidFill>
                <a:latin typeface="+mj-ea"/>
                <a:ea typeface="+mj-ea"/>
              </a:rPr>
            </a:br>
            <a:r>
              <a:rPr lang="en-US" altLang="zh-CN" sz="1600" b="1" dirty="0">
                <a:solidFill>
                  <a:schemeClr val="accent2"/>
                </a:solidFill>
                <a:latin typeface="+mj-ea"/>
                <a:ea typeface="+mj-ea"/>
              </a:rPr>
              <a:t>              </a:t>
            </a:r>
            <a:r>
              <a:rPr lang="zh-CN" altLang="en-US" sz="1600" b="1" dirty="0">
                <a:latin typeface="+mj-ea"/>
                <a:ea typeface="+mj-ea"/>
              </a:rPr>
              <a:t>作为分类规则</a:t>
            </a:r>
            <a:endParaRPr lang="zh-CN" altLang="en-US" sz="1600" b="1" dirty="0">
              <a:latin typeface="+mj-ea"/>
              <a:ea typeface="+mj-ea"/>
            </a:endParaRPr>
          </a:p>
        </p:txBody>
      </p:sp>
      <p:sp>
        <p:nvSpPr>
          <p:cNvPr id="14" name="箭头: 五边形 34"/>
          <p:cNvSpPr/>
          <p:nvPr/>
        </p:nvSpPr>
        <p:spPr>
          <a:xfrm>
            <a:off x="1" y="264185"/>
            <a:ext cx="3657600" cy="594360"/>
          </a:xfrm>
          <a:prstGeom prst="homePlate">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5" name="文本框 35"/>
          <p:cNvSpPr txBox="1"/>
          <p:nvPr/>
        </p:nvSpPr>
        <p:spPr>
          <a:xfrm>
            <a:off x="542318" y="317870"/>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研究方向的探索</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6" name="箭头: V 形 36"/>
          <p:cNvSpPr/>
          <p:nvPr/>
        </p:nvSpPr>
        <p:spPr>
          <a:xfrm>
            <a:off x="3583261" y="264184"/>
            <a:ext cx="3872615" cy="594360"/>
          </a:xfrm>
          <a:prstGeom prst="chevron">
            <a:avLst/>
          </a:prstGeom>
          <a:solidFill>
            <a:srgbClr val="669FD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7" name="文本框 37"/>
          <p:cNvSpPr txBox="1"/>
          <p:nvPr/>
        </p:nvSpPr>
        <p:spPr>
          <a:xfrm>
            <a:off x="4026115" y="317870"/>
            <a:ext cx="2911604" cy="523220"/>
          </a:xfrm>
          <a:prstGeom prst="rect">
            <a:avLst/>
          </a:prstGeom>
          <a:noFill/>
          <a:scene3d>
            <a:camera prst="orthographicFront"/>
            <a:lightRig rig="threePt" dir="t"/>
          </a:scene3d>
          <a:sp3d>
            <a:bevelT/>
          </a:sp3d>
        </p:spPr>
        <p:txBody>
          <a:bodyPr wrap="squar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ESI</a:t>
            </a:r>
            <a:r>
              <a:rPr lang="zh-CN" altLang="en-US" sz="2800" b="1" dirty="0">
                <a:solidFill>
                  <a:schemeClr val="bg1"/>
                </a:solidFill>
                <a:latin typeface="微软雅黑" panose="020B0503020204020204" pitchFamily="34" charset="-122"/>
                <a:ea typeface="微软雅黑" panose="020B0503020204020204" pitchFamily="34" charset="-122"/>
              </a:rPr>
              <a:t>研究前沿检索</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9" name="矩形 8"/>
          <p:cNvSpPr/>
          <p:nvPr/>
        </p:nvSpPr>
        <p:spPr>
          <a:xfrm>
            <a:off x="4109188" y="3489936"/>
            <a:ext cx="1188720" cy="274320"/>
          </a:xfrm>
          <a:prstGeom prst="rect">
            <a:avLst/>
          </a:prstGeom>
          <a:noFill/>
          <a:ln w="57150">
            <a:solidFill>
              <a:schemeClr val="accent2"/>
            </a:solidFill>
          </a:ln>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0" name="Arrow: Right 19"/>
          <p:cNvSpPr/>
          <p:nvPr/>
        </p:nvSpPr>
        <p:spPr>
          <a:xfrm>
            <a:off x="2552143" y="2496985"/>
            <a:ext cx="379851" cy="228600"/>
          </a:xfrm>
          <a:prstGeom prst="rightArrow">
            <a:avLst/>
          </a:prstGeom>
          <a:solidFill>
            <a:schemeClr val="accent2"/>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1" name="Arrow: Right 20"/>
          <p:cNvSpPr/>
          <p:nvPr/>
        </p:nvSpPr>
        <p:spPr>
          <a:xfrm>
            <a:off x="5256848" y="2508948"/>
            <a:ext cx="379851" cy="228600"/>
          </a:xfrm>
          <a:prstGeom prst="rightArrow">
            <a:avLst/>
          </a:prstGeom>
          <a:solidFill>
            <a:schemeClr val="accent2"/>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2" name="TextBox 21"/>
          <p:cNvSpPr txBox="1"/>
          <p:nvPr/>
        </p:nvSpPr>
        <p:spPr>
          <a:xfrm>
            <a:off x="551622" y="1197442"/>
            <a:ext cx="6211957" cy="369332"/>
          </a:xfrm>
          <a:prstGeom prst="rect">
            <a:avLst/>
          </a:prstGeom>
          <a:noFill/>
        </p:spPr>
        <p:txBody>
          <a:bodyPr wrap="none" rtlCol="0">
            <a:spAutoFit/>
          </a:bodyPr>
          <a:lstStyle/>
          <a:p>
            <a:r>
              <a:rPr lang="en-US" b="1" dirty="0"/>
              <a:t>ESI</a:t>
            </a:r>
            <a:r>
              <a:rPr lang="zh-CN" altLang="en-US" b="1" dirty="0"/>
              <a:t>（</a:t>
            </a:r>
            <a:r>
              <a:rPr lang="en-US" altLang="zh-CN" b="1" dirty="0"/>
              <a:t>Essential Science Indicators</a:t>
            </a:r>
            <a:r>
              <a:rPr lang="zh-CN" altLang="en-US" b="1" dirty="0"/>
              <a:t>）基本科学指标数据库</a:t>
            </a:r>
            <a:endParaRPr lang="en-US" b="1" dirty="0"/>
          </a:p>
        </p:txBody>
      </p:sp>
      <p:sp>
        <p:nvSpPr>
          <p:cNvPr id="23" name="TextBox 22"/>
          <p:cNvSpPr txBox="1"/>
          <p:nvPr/>
        </p:nvSpPr>
        <p:spPr>
          <a:xfrm>
            <a:off x="551622" y="1671080"/>
            <a:ext cx="5618704" cy="369332"/>
          </a:xfrm>
          <a:prstGeom prst="rect">
            <a:avLst/>
          </a:prstGeom>
          <a:noFill/>
        </p:spPr>
        <p:txBody>
          <a:bodyPr wrap="square" rtlCol="0">
            <a:spAutoFit/>
          </a:bodyPr>
          <a:lstStyle/>
          <a:p>
            <a:r>
              <a:rPr lang="zh-CN" altLang="en-US" dirty="0"/>
              <a:t>着手点：学科分类（</a:t>
            </a:r>
            <a:r>
              <a:rPr lang="en-US" altLang="zh-CN" dirty="0"/>
              <a:t>ESI</a:t>
            </a:r>
            <a:r>
              <a:rPr lang="zh-CN" altLang="en-US" dirty="0"/>
              <a:t>学科大类，</a:t>
            </a:r>
            <a:r>
              <a:rPr lang="en-US" altLang="zh-CN" dirty="0"/>
              <a:t>22</a:t>
            </a:r>
            <a:r>
              <a:rPr lang="zh-CN" altLang="en-US" dirty="0"/>
              <a:t>个）</a:t>
            </a:r>
            <a:endParaRPr lang="en-US" dirty="0"/>
          </a:p>
        </p:txBody>
      </p:sp>
      <p:sp>
        <p:nvSpPr>
          <p:cNvPr id="24" name="Rectangle 23"/>
          <p:cNvSpPr/>
          <p:nvPr/>
        </p:nvSpPr>
        <p:spPr>
          <a:xfrm>
            <a:off x="598874" y="5483379"/>
            <a:ext cx="4027032" cy="738664"/>
          </a:xfrm>
          <a:prstGeom prst="rect">
            <a:avLst/>
          </a:prstGeom>
        </p:spPr>
        <p:txBody>
          <a:bodyPr wrap="square">
            <a:spAutoFit/>
          </a:bodyPr>
          <a:lstStyle/>
          <a:p>
            <a:r>
              <a:rPr lang="zh-CN" altLang="en-US" sz="1400" dirty="0">
                <a:ea typeface="微软雅黑" panose="020B0503020204020204" pitchFamily="34" charset="-122"/>
              </a:rPr>
              <a:t>数据来源：</a:t>
            </a:r>
            <a:endParaRPr lang="en-US" altLang="zh-CN" sz="1400" dirty="0">
              <a:ea typeface="微软雅黑" panose="020B0503020204020204" pitchFamily="34" charset="-122"/>
            </a:endParaRPr>
          </a:p>
          <a:p>
            <a:r>
              <a:rPr lang="en-US" altLang="zh-CN" sz="1400" dirty="0">
                <a:ea typeface="微软雅黑" panose="020B0503020204020204" pitchFamily="34" charset="-122"/>
              </a:rPr>
              <a:t>Web of Science (</a:t>
            </a:r>
            <a:r>
              <a:rPr lang="en-US" altLang="zh-CN" sz="1400" b="1" dirty="0">
                <a:solidFill>
                  <a:srgbClr val="1AC604"/>
                </a:solidFill>
                <a:ea typeface="微软雅黑" panose="020B0503020204020204" pitchFamily="34" charset="-122"/>
              </a:rPr>
              <a:t>SCIE</a:t>
            </a:r>
            <a:r>
              <a:rPr lang="en-US" altLang="zh-CN" sz="1400" b="1" dirty="0">
                <a:ea typeface="微软雅黑" panose="020B0503020204020204" pitchFamily="34" charset="-122"/>
              </a:rPr>
              <a:t>/</a:t>
            </a:r>
            <a:r>
              <a:rPr lang="en-US" altLang="zh-CN" sz="1400" b="1" dirty="0">
                <a:solidFill>
                  <a:srgbClr val="1AC604"/>
                </a:solidFill>
                <a:ea typeface="微软雅黑" panose="020B0503020204020204" pitchFamily="34" charset="-122"/>
              </a:rPr>
              <a:t>SSCI</a:t>
            </a:r>
            <a:r>
              <a:rPr lang="en-US" altLang="zh-CN" sz="1400" dirty="0">
                <a:ea typeface="微软雅黑" panose="020B0503020204020204" pitchFamily="34" charset="-122"/>
              </a:rPr>
              <a:t>)</a:t>
            </a:r>
            <a:r>
              <a:rPr lang="en-US" altLang="zh-CN" sz="1400" b="1" dirty="0">
                <a:solidFill>
                  <a:srgbClr val="1AC604"/>
                </a:solidFill>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的</a:t>
            </a:r>
            <a:r>
              <a:rPr lang="en-US" altLang="zh-CN" sz="1400" b="1" dirty="0">
                <a:solidFill>
                  <a:srgbClr val="1AC604"/>
                </a:solidFill>
                <a:ea typeface="微软雅黑" panose="020B0503020204020204" pitchFamily="34" charset="-122"/>
              </a:rPr>
              <a:t>10</a:t>
            </a:r>
            <a:r>
              <a:rPr lang="zh-CN" altLang="en-US" sz="1400" b="1" dirty="0">
                <a:solidFill>
                  <a:srgbClr val="1AC604"/>
                </a:solidFill>
                <a:latin typeface="微软雅黑" panose="020B0503020204020204" pitchFamily="34" charset="-122"/>
                <a:ea typeface="微软雅黑" panose="020B0503020204020204" pitchFamily="34" charset="-122"/>
              </a:rPr>
              <a:t>年</a:t>
            </a:r>
            <a:r>
              <a:rPr lang="zh-CN" altLang="en-US" sz="1400" dirty="0">
                <a:latin typeface="微软雅黑" panose="020B0503020204020204" pitchFamily="34" charset="-122"/>
                <a:ea typeface="微软雅黑" panose="020B0503020204020204" pitchFamily="34" charset="-122"/>
              </a:rPr>
              <a:t>滚动数据（</a:t>
            </a:r>
            <a:r>
              <a:rPr lang="en-US" altLang="zh-CN" sz="1400" dirty="0">
                <a:ea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rPr>
              <a:t>年</a:t>
            </a:r>
            <a:r>
              <a:rPr lang="en-US" altLang="zh-CN" sz="1400" dirty="0">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个月</a:t>
            </a:r>
            <a:r>
              <a:rPr lang="en-US" altLang="zh-CN" sz="1400" dirty="0">
                <a:latin typeface="微软雅黑" panose="020B0503020204020204" pitchFamily="34" charset="-122"/>
                <a:ea typeface="微软雅黑" panose="020B0503020204020204" pitchFamily="34" charset="-122"/>
              </a:rPr>
              <a:t>-</a:t>
            </a:r>
            <a:r>
              <a:rPr lang="en-US" altLang="zh-CN" sz="1400" dirty="0">
                <a:ea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rPr>
              <a:t>年</a:t>
            </a:r>
            <a:r>
              <a:rPr lang="en-US" altLang="zh-CN" sz="1400" dirty="0">
                <a:ea typeface="微软雅黑" panose="020B0503020204020204" pitchFamily="34" charset="-122"/>
              </a:rPr>
              <a:t>12</a:t>
            </a:r>
            <a:r>
              <a:rPr lang="zh-CN" altLang="en-US" sz="1400" dirty="0">
                <a:latin typeface="微软雅黑" panose="020B0503020204020204" pitchFamily="34" charset="-122"/>
                <a:ea typeface="微软雅黑" panose="020B0503020204020204" pitchFamily="34" charset="-122"/>
              </a:rPr>
              <a:t>个月） ，每</a:t>
            </a:r>
            <a:r>
              <a:rPr lang="en-US" altLang="zh-CN" sz="1400" b="1" dirty="0">
                <a:solidFill>
                  <a:srgbClr val="1AC604"/>
                </a:solidFill>
                <a:ea typeface="微软雅黑" panose="020B0503020204020204" pitchFamily="34" charset="-122"/>
              </a:rPr>
              <a:t>2</a:t>
            </a:r>
            <a:r>
              <a:rPr lang="zh-CN" altLang="en-US" sz="1400" b="1" dirty="0">
                <a:solidFill>
                  <a:srgbClr val="1AC604"/>
                </a:solidFill>
                <a:latin typeface="微软雅黑" panose="020B0503020204020204" pitchFamily="34" charset="-122"/>
                <a:ea typeface="微软雅黑" panose="020B0503020204020204" pitchFamily="34" charset="-122"/>
              </a:rPr>
              <a:t>个月</a:t>
            </a:r>
            <a:r>
              <a:rPr lang="zh-CN" altLang="en-US" sz="1400" dirty="0">
                <a:latin typeface="微软雅黑" panose="020B0503020204020204" pitchFamily="34" charset="-122"/>
                <a:ea typeface="微软雅黑" panose="020B0503020204020204" pitchFamily="34" charset="-122"/>
              </a:rPr>
              <a:t>更新</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447418" y="721401"/>
            <a:ext cx="8293100" cy="4881814"/>
          </a:xfrm>
          <a:prstGeom prst="rect">
            <a:avLst/>
          </a:prstGeom>
          <a:ln>
            <a:noFill/>
          </a:ln>
          <a:effectLst>
            <a:outerShdw blurRad="292100" dist="139700" dir="2700000" algn="tl" rotWithShape="0">
              <a:srgbClr val="333333">
                <a:alpha val="65000"/>
              </a:srgbClr>
            </a:outerShdw>
          </a:effectLst>
        </p:spPr>
      </p:pic>
      <p:sp>
        <p:nvSpPr>
          <p:cNvPr id="30" name="矩形 29"/>
          <p:cNvSpPr/>
          <p:nvPr/>
        </p:nvSpPr>
        <p:spPr>
          <a:xfrm>
            <a:off x="2475341" y="2053555"/>
            <a:ext cx="548640" cy="457200"/>
          </a:xfrm>
          <a:prstGeom prst="rect">
            <a:avLst/>
          </a:prstGeom>
          <a:noFill/>
          <a:ln w="57150">
            <a:solidFill>
              <a:schemeClr val="accent6">
                <a:lumMod val="60000"/>
                <a:lumOff val="40000"/>
              </a:schemeClr>
            </a:solidFill>
          </a:ln>
        </p:spPr>
        <p:txBody>
          <a:bodyPr rot="0" spcFirstLastPara="0" vertOverflow="overflow" horzOverflow="overflow" vert="horz" wrap="square" lIns="91440" tIns="45720" rIns="91440" bIns="45720" numCol="1" spcCol="0" rtlCol="0" fromWordArt="0" anchor="ctr" anchorCtr="0" forceAA="0" compatLnSpc="1">
            <a:spAutoFit/>
          </a:bodyPr>
          <a:lstStyle/>
          <a:p>
            <a:pPr algn="ctr"/>
            <a:endParaRPr lang="zh-CN" altLang="en-US" sz="5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33" name="文本框 17"/>
          <p:cNvSpPr txBox="1"/>
          <p:nvPr/>
        </p:nvSpPr>
        <p:spPr>
          <a:xfrm>
            <a:off x="589636" y="2950279"/>
            <a:ext cx="1908820" cy="369332"/>
          </a:xfrm>
          <a:prstGeom prst="rect">
            <a:avLst/>
          </a:prstGeom>
          <a:noFill/>
        </p:spPr>
        <p:txBody>
          <a:bodyPr wrap="square" rtlCol="0">
            <a:spAutoFit/>
          </a:bodyPr>
          <a:lstStyle/>
          <a:p>
            <a:r>
              <a:rPr lang="zh-CN" altLang="en-US" b="1" dirty="0">
                <a:latin typeface="+mj-ea"/>
                <a:ea typeface="+mj-ea"/>
              </a:rPr>
              <a:t>以</a:t>
            </a:r>
            <a:r>
              <a:rPr lang="zh-CN" altLang="en-US" b="1" dirty="0">
                <a:solidFill>
                  <a:schemeClr val="accent2"/>
                </a:solidFill>
                <a:latin typeface="+mj-ea"/>
                <a:ea typeface="+mj-ea"/>
              </a:rPr>
              <a:t>材料科学</a:t>
            </a:r>
            <a:r>
              <a:rPr lang="zh-CN" altLang="en-US" b="1" dirty="0">
                <a:latin typeface="+mj-ea"/>
                <a:ea typeface="+mj-ea"/>
              </a:rPr>
              <a:t>为例</a:t>
            </a:r>
            <a:endParaRPr lang="zh-CN" altLang="en-US" b="1" dirty="0">
              <a:latin typeface="+mj-ea"/>
              <a:ea typeface="+mj-ea"/>
            </a:endParaRPr>
          </a:p>
        </p:txBody>
      </p:sp>
      <p:pic>
        <p:nvPicPr>
          <p:cNvPr id="5" name="Picture 4"/>
          <p:cNvPicPr>
            <a:picLocks noChangeAspect="1"/>
          </p:cNvPicPr>
          <p:nvPr/>
        </p:nvPicPr>
        <p:blipFill>
          <a:blip r:embed="rId2"/>
          <a:stretch>
            <a:fillRect/>
          </a:stretch>
        </p:blipFill>
        <p:spPr>
          <a:xfrm>
            <a:off x="4417551" y="1832798"/>
            <a:ext cx="4149982" cy="3635452"/>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4714240" y="2423160"/>
            <a:ext cx="3619500" cy="87595"/>
            <a:chOff x="4663440" y="3413760"/>
            <a:chExt cx="3619500" cy="87595"/>
          </a:xfrm>
        </p:grpSpPr>
        <p:cxnSp>
          <p:nvCxnSpPr>
            <p:cNvPr id="10" name="Straight Connector 9"/>
            <p:cNvCxnSpPr/>
            <p:nvPr/>
          </p:nvCxnSpPr>
          <p:spPr>
            <a:xfrm>
              <a:off x="4663440" y="3413760"/>
              <a:ext cx="609600" cy="0"/>
            </a:xfrm>
            <a:prstGeom prst="line">
              <a:avLst/>
            </a:prstGeom>
            <a:ln w="5715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844540" y="3501355"/>
              <a:ext cx="609600" cy="0"/>
            </a:xfrm>
            <a:prstGeom prst="line">
              <a:avLst/>
            </a:prstGeom>
            <a:ln w="5715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937719" y="3501355"/>
              <a:ext cx="609600" cy="0"/>
            </a:xfrm>
            <a:prstGeom prst="line">
              <a:avLst/>
            </a:prstGeom>
            <a:ln w="5715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848600" y="3501355"/>
              <a:ext cx="434340" cy="0"/>
            </a:xfrm>
            <a:prstGeom prst="line">
              <a:avLst/>
            </a:prstGeom>
            <a:ln w="57150">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箭头: 五边形 17"/>
          <p:cNvSpPr/>
          <p:nvPr/>
        </p:nvSpPr>
        <p:spPr>
          <a:xfrm>
            <a:off x="0" y="232311"/>
            <a:ext cx="3657600" cy="594360"/>
          </a:xfrm>
          <a:prstGeom prst="homePlate">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 name="文本框 19"/>
          <p:cNvSpPr txBox="1"/>
          <p:nvPr/>
        </p:nvSpPr>
        <p:spPr>
          <a:xfrm>
            <a:off x="542317" y="285996"/>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研究方向的探索</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6" name="箭头: V 形 21"/>
          <p:cNvSpPr/>
          <p:nvPr/>
        </p:nvSpPr>
        <p:spPr>
          <a:xfrm>
            <a:off x="3583261" y="246378"/>
            <a:ext cx="3200400" cy="594360"/>
          </a:xfrm>
          <a:prstGeom prst="chevron">
            <a:avLst/>
          </a:prstGeom>
          <a:solidFill>
            <a:srgbClr val="669FD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7" name="文本框 22"/>
          <p:cNvSpPr txBox="1"/>
          <p:nvPr/>
        </p:nvSpPr>
        <p:spPr>
          <a:xfrm>
            <a:off x="4059304" y="280582"/>
            <a:ext cx="2364852"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高影响力期刊</a:t>
            </a:r>
            <a:endParaRPr lang="zh-CN" altLang="en-US" dirty="0"/>
          </a:p>
        </p:txBody>
      </p:sp>
      <p:sp>
        <p:nvSpPr>
          <p:cNvPr id="9" name="Rectangle 8"/>
          <p:cNvSpPr/>
          <p:nvPr/>
        </p:nvSpPr>
        <p:spPr>
          <a:xfrm>
            <a:off x="438182" y="1166135"/>
            <a:ext cx="3961342" cy="369332"/>
          </a:xfrm>
          <a:prstGeom prst="rect">
            <a:avLst/>
          </a:prstGeom>
          <a:ln>
            <a:solidFill>
              <a:schemeClr val="tx1"/>
            </a:solidFill>
          </a:ln>
          <a:effectLst/>
          <a:scene3d>
            <a:camera prst="orthographicFront">
              <a:rot lat="0" lon="0" rev="0"/>
            </a:camera>
            <a:lightRig rig="contrasting" dir="t">
              <a:rot lat="0" lon="0" rev="7800000"/>
            </a:lightRig>
          </a:scene3d>
          <a:sp3d>
            <a:bevelT w="139700" h="139700"/>
          </a:sp3d>
        </p:spPr>
        <p:txBody>
          <a:bodyPr wrap="none">
            <a:spAutoFit/>
          </a:bodyPr>
          <a:lstStyle/>
          <a:p>
            <a:pPr marL="285750" indent="-285750" algn="ctr">
              <a:buFont typeface="Wingdings" panose="05000000000000000000" pitchFamily="2" charset="2"/>
              <a:buChar char="§"/>
            </a:pPr>
            <a:r>
              <a:rPr lang="en-US" b="1" dirty="0">
                <a:solidFill>
                  <a:srgbClr val="2A2D35"/>
                </a:solidFill>
                <a:latin typeface="Source Sans Pro"/>
              </a:rPr>
              <a:t>I</a:t>
            </a:r>
            <a:r>
              <a:rPr lang="en-US" altLang="zh-CN" b="1" dirty="0">
                <a:solidFill>
                  <a:srgbClr val="2A2D35"/>
                </a:solidFill>
                <a:latin typeface="Source Sans Pro"/>
              </a:rPr>
              <a:t>ncites </a:t>
            </a:r>
            <a:r>
              <a:rPr lang="en-US" b="1" dirty="0">
                <a:solidFill>
                  <a:srgbClr val="2A2D35"/>
                </a:solidFill>
                <a:latin typeface="Source Sans Pro"/>
              </a:rPr>
              <a:t>Journal Citation Reports</a:t>
            </a:r>
            <a:endParaRPr lang="en-US" b="1" i="0" dirty="0">
              <a:solidFill>
                <a:srgbClr val="2A2D35"/>
              </a:solidFill>
              <a:effectLst/>
              <a:latin typeface="Source Sans Pro"/>
            </a:endParaRPr>
          </a:p>
        </p:txBody>
      </p:sp>
      <p:sp>
        <p:nvSpPr>
          <p:cNvPr id="3" name="TextBox 2"/>
          <p:cNvSpPr txBox="1"/>
          <p:nvPr/>
        </p:nvSpPr>
        <p:spPr>
          <a:xfrm>
            <a:off x="4572000" y="1166135"/>
            <a:ext cx="3181320" cy="369332"/>
          </a:xfrm>
          <a:prstGeom prst="rect">
            <a:avLst/>
          </a:prstGeom>
          <a:noFill/>
        </p:spPr>
        <p:txBody>
          <a:bodyPr wrap="none" rtlCol="0">
            <a:spAutoFit/>
          </a:bodyPr>
          <a:lstStyle/>
          <a:p>
            <a:r>
              <a:rPr lang="zh-CN" altLang="en-US" dirty="0"/>
              <a:t>着手点：</a:t>
            </a:r>
            <a:r>
              <a:rPr lang="en-US" altLang="zh-CN" dirty="0"/>
              <a:t>Web of Science</a:t>
            </a:r>
            <a:r>
              <a:rPr lang="zh-CN" altLang="en-US" dirty="0"/>
              <a:t>分类</a:t>
            </a:r>
            <a:endParaRPr lang="en-US" dirty="0"/>
          </a:p>
        </p:txBody>
      </p:sp>
      <p:pic>
        <p:nvPicPr>
          <p:cNvPr id="8" name="Picture 7"/>
          <p:cNvPicPr>
            <a:picLocks noChangeAspect="1"/>
          </p:cNvPicPr>
          <p:nvPr/>
        </p:nvPicPr>
        <p:blipFill>
          <a:blip r:embed="rId1"/>
          <a:stretch>
            <a:fillRect/>
          </a:stretch>
        </p:blipFill>
        <p:spPr>
          <a:xfrm>
            <a:off x="542317" y="2479550"/>
            <a:ext cx="4157762" cy="2837975"/>
          </a:xfrm>
          <a:prstGeom prst="rect">
            <a:avLst/>
          </a:prstGeom>
        </p:spPr>
      </p:pic>
      <p:sp>
        <p:nvSpPr>
          <p:cNvPr id="12" name="矩形 8"/>
          <p:cNvSpPr/>
          <p:nvPr/>
        </p:nvSpPr>
        <p:spPr>
          <a:xfrm>
            <a:off x="483029" y="3075219"/>
            <a:ext cx="1188720" cy="1463040"/>
          </a:xfrm>
          <a:prstGeom prst="rect">
            <a:avLst/>
          </a:prstGeom>
          <a:noFill/>
          <a:ln w="57150">
            <a:solidFill>
              <a:schemeClr val="accent2"/>
            </a:solidFill>
          </a:ln>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 name="矩形 8"/>
          <p:cNvSpPr/>
          <p:nvPr/>
        </p:nvSpPr>
        <p:spPr>
          <a:xfrm>
            <a:off x="3048257" y="3072927"/>
            <a:ext cx="457200" cy="365760"/>
          </a:xfrm>
          <a:prstGeom prst="rect">
            <a:avLst/>
          </a:prstGeom>
          <a:noFill/>
          <a:ln w="57150">
            <a:solidFill>
              <a:schemeClr val="accent2"/>
            </a:solidFill>
          </a:ln>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nvGrpSpPr>
          <p:cNvPr id="19" name="Group 18"/>
          <p:cNvGrpSpPr/>
          <p:nvPr/>
        </p:nvGrpSpPr>
        <p:grpSpPr>
          <a:xfrm>
            <a:off x="2399803" y="3438687"/>
            <a:ext cx="1076325" cy="1019648"/>
            <a:chOff x="2399803" y="3070387"/>
            <a:chExt cx="1076325" cy="1019648"/>
          </a:xfrm>
        </p:grpSpPr>
        <p:pic>
          <p:nvPicPr>
            <p:cNvPr id="14" name="Picture 13"/>
            <p:cNvPicPr>
              <a:picLocks noChangeAspect="1"/>
            </p:cNvPicPr>
            <p:nvPr/>
          </p:nvPicPr>
          <p:blipFill>
            <a:blip r:embed="rId2"/>
            <a:stretch>
              <a:fillRect/>
            </a:stretch>
          </p:blipFill>
          <p:spPr>
            <a:xfrm>
              <a:off x="2399803" y="3251835"/>
              <a:ext cx="1076325" cy="838200"/>
            </a:xfrm>
            <a:prstGeom prst="rect">
              <a:avLst/>
            </a:prstGeom>
            <a:ln w="38100">
              <a:solidFill>
                <a:schemeClr val="accent2"/>
              </a:solidFill>
            </a:ln>
            <a:effectLst>
              <a:outerShdw blurRad="292100" dist="139700" dir="2700000" algn="tl" rotWithShape="0">
                <a:srgbClr val="333333">
                  <a:alpha val="65000"/>
                </a:srgbClr>
              </a:outerShdw>
            </a:effectLst>
          </p:spPr>
        </p:pic>
        <p:cxnSp>
          <p:nvCxnSpPr>
            <p:cNvPr id="17" name="Straight Connector 16"/>
            <p:cNvCxnSpPr/>
            <p:nvPr/>
          </p:nvCxnSpPr>
          <p:spPr>
            <a:xfrm flipH="1">
              <a:off x="2399803" y="3070387"/>
              <a:ext cx="648454" cy="18144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pic>
        <p:nvPicPr>
          <p:cNvPr id="22" name="Picture 21"/>
          <p:cNvPicPr>
            <a:picLocks noChangeAspect="1"/>
          </p:cNvPicPr>
          <p:nvPr/>
        </p:nvPicPr>
        <p:blipFill>
          <a:blip r:embed="rId3"/>
          <a:stretch>
            <a:fillRect/>
          </a:stretch>
        </p:blipFill>
        <p:spPr>
          <a:xfrm>
            <a:off x="1587601" y="2229164"/>
            <a:ext cx="6224956" cy="4378277"/>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rotWithShape="1">
          <a:blip r:embed="rId4"/>
          <a:srcRect t="3505"/>
          <a:stretch>
            <a:fillRect/>
          </a:stretch>
        </p:blipFill>
        <p:spPr>
          <a:xfrm>
            <a:off x="4537574" y="2616169"/>
            <a:ext cx="4100895" cy="3074310"/>
          </a:xfrm>
          <a:prstGeom prst="rect">
            <a:avLst/>
          </a:prstGeom>
          <a:ln>
            <a:noFill/>
          </a:ln>
          <a:effectLst>
            <a:outerShdw blurRad="292100" dist="139700" dir="2700000" algn="tl" rotWithShape="0">
              <a:srgbClr val="333333">
                <a:alpha val="65000"/>
              </a:srgbClr>
            </a:outerShdw>
          </a:effectLst>
        </p:spPr>
      </p:pic>
      <p:sp>
        <p:nvSpPr>
          <p:cNvPr id="25" name="Rectangle 24"/>
          <p:cNvSpPr/>
          <p:nvPr/>
        </p:nvSpPr>
        <p:spPr>
          <a:xfrm>
            <a:off x="438182" y="1657591"/>
            <a:ext cx="1524776" cy="369332"/>
          </a:xfrm>
          <a:prstGeom prst="rect">
            <a:avLst/>
          </a:prstGeom>
          <a:ln>
            <a:solidFill>
              <a:schemeClr val="tx1"/>
            </a:solidFill>
          </a:ln>
          <a:effectLst/>
          <a:scene3d>
            <a:camera prst="orthographicFront">
              <a:rot lat="0" lon="0" rev="0"/>
            </a:camera>
            <a:lightRig rig="contrasting" dir="t">
              <a:rot lat="0" lon="0" rev="7800000"/>
            </a:lightRig>
          </a:scene3d>
          <a:sp3d>
            <a:bevelT w="139700" h="139700"/>
          </a:sp3d>
        </p:spPr>
        <p:txBody>
          <a:bodyPr wrap="none">
            <a:spAutoFit/>
          </a:bodyPr>
          <a:lstStyle/>
          <a:p>
            <a:pPr marL="285750" indent="-285750" algn="ctr">
              <a:buFont typeface="Wingdings" panose="05000000000000000000" pitchFamily="2" charset="2"/>
              <a:buChar char="§"/>
            </a:pPr>
            <a:r>
              <a:rPr lang="zh-CN" altLang="en-US" b="1" i="0" dirty="0">
                <a:solidFill>
                  <a:srgbClr val="2A2D35"/>
                </a:solidFill>
                <a:effectLst/>
                <a:latin typeface="Source Sans Pro"/>
              </a:rPr>
              <a:t>业内口碑  </a:t>
            </a:r>
            <a:endParaRPr lang="en-US" b="1" i="0" dirty="0">
              <a:solidFill>
                <a:srgbClr val="2A2D35"/>
              </a:solidFill>
              <a:effectLst/>
              <a:latin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517280" y="1337483"/>
            <a:ext cx="6302325" cy="3629741"/>
          </a:xfrm>
          <a:prstGeom prst="rect">
            <a:avLst/>
          </a:prstGeom>
          <a:ln>
            <a:noFill/>
          </a:ln>
          <a:effectLst>
            <a:outerShdw blurRad="292100" dist="139700" dir="2700000" algn="tl" rotWithShape="0">
              <a:srgbClr val="333333">
                <a:alpha val="65000"/>
              </a:srgbClr>
            </a:outerShdw>
          </a:effectLst>
        </p:spPr>
      </p:pic>
      <p:sp>
        <p:nvSpPr>
          <p:cNvPr id="3" name="箭头: 五边形 17"/>
          <p:cNvSpPr/>
          <p:nvPr/>
        </p:nvSpPr>
        <p:spPr>
          <a:xfrm>
            <a:off x="0" y="232311"/>
            <a:ext cx="3657600" cy="594360"/>
          </a:xfrm>
          <a:prstGeom prst="homePlate">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 name="文本框 19"/>
          <p:cNvSpPr txBox="1"/>
          <p:nvPr/>
        </p:nvSpPr>
        <p:spPr>
          <a:xfrm>
            <a:off x="542317" y="285996"/>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研究方向的探索</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5" name="箭头: V 形 21"/>
          <p:cNvSpPr/>
          <p:nvPr/>
        </p:nvSpPr>
        <p:spPr>
          <a:xfrm>
            <a:off x="3583261" y="246378"/>
            <a:ext cx="3200400" cy="594360"/>
          </a:xfrm>
          <a:prstGeom prst="chevron">
            <a:avLst/>
          </a:prstGeom>
          <a:solidFill>
            <a:srgbClr val="669FD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6" name="文本框 22"/>
          <p:cNvSpPr txBox="1"/>
          <p:nvPr/>
        </p:nvSpPr>
        <p:spPr>
          <a:xfrm>
            <a:off x="4059304" y="280582"/>
            <a:ext cx="2364852"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基金、政策等</a:t>
            </a:r>
            <a:endParaRPr lang="zh-CN" altLang="en-US" dirty="0"/>
          </a:p>
        </p:txBody>
      </p:sp>
      <p:pic>
        <p:nvPicPr>
          <p:cNvPr id="8" name="Picture 7"/>
          <p:cNvPicPr>
            <a:picLocks noChangeAspect="1"/>
          </p:cNvPicPr>
          <p:nvPr/>
        </p:nvPicPr>
        <p:blipFill>
          <a:blip r:embed="rId2"/>
          <a:stretch>
            <a:fillRect/>
          </a:stretch>
        </p:blipFill>
        <p:spPr>
          <a:xfrm>
            <a:off x="2299358" y="2664563"/>
            <a:ext cx="6302325" cy="367902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srcRect t="1" b="-2557"/>
          <a:stretch>
            <a:fillRect/>
          </a:stretch>
        </p:blipFill>
        <p:spPr>
          <a:xfrm>
            <a:off x="348342" y="691273"/>
            <a:ext cx="1863168" cy="5284395"/>
          </a:xfrm>
          <a:prstGeom prst="rect">
            <a:avLst/>
          </a:prstGeom>
          <a:noFill/>
          <a:ln w="28575">
            <a:solidFill>
              <a:srgbClr val="0FA800"/>
            </a:solidFill>
            <a:round/>
            <a:tailEnd type="triangle" w="med" len="med"/>
          </a:ln>
        </p:spPr>
      </p:pic>
      <p:sp>
        <p:nvSpPr>
          <p:cNvPr id="9" name="Arrow: Right 8"/>
          <p:cNvSpPr/>
          <p:nvPr/>
        </p:nvSpPr>
        <p:spPr>
          <a:xfrm>
            <a:off x="2322849" y="1841825"/>
            <a:ext cx="426016" cy="603273"/>
          </a:xfrm>
          <a:prstGeom prst="rightArrow">
            <a:avLst>
              <a:gd name="adj1" fmla="val 29916"/>
              <a:gd name="adj2" fmla="val 50000"/>
            </a:avLst>
          </a:prstGeom>
          <a:solidFill>
            <a:schemeClr val="accent2"/>
          </a:solidFill>
          <a:ln>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Rectangle 9"/>
          <p:cNvSpPr/>
          <p:nvPr/>
        </p:nvSpPr>
        <p:spPr>
          <a:xfrm>
            <a:off x="348342" y="1960582"/>
            <a:ext cx="1863168" cy="365760"/>
          </a:xfrm>
          <a:prstGeom prst="rect">
            <a:avLst/>
          </a:prstGeom>
          <a:noFill/>
          <a:ln w="28575">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nvGrpSpPr>
          <p:cNvPr id="20" name="Group 19"/>
          <p:cNvGrpSpPr/>
          <p:nvPr/>
        </p:nvGrpSpPr>
        <p:grpSpPr>
          <a:xfrm>
            <a:off x="2748865" y="3518844"/>
            <a:ext cx="6016166" cy="2822586"/>
            <a:chOff x="2748865" y="3791712"/>
            <a:chExt cx="6016166" cy="2822586"/>
          </a:xfrm>
        </p:grpSpPr>
        <p:sp>
          <p:nvSpPr>
            <p:cNvPr id="5" name="Rectangle 4"/>
            <p:cNvSpPr/>
            <p:nvPr/>
          </p:nvSpPr>
          <p:spPr>
            <a:xfrm>
              <a:off x="6244830" y="3970806"/>
              <a:ext cx="2440092" cy="338554"/>
            </a:xfrm>
            <a:prstGeom prst="rect">
              <a:avLst/>
            </a:prstGeom>
          </p:spPr>
          <p:txBody>
            <a:bodyPr wrap="none">
              <a:spAutoFit/>
            </a:bodyPr>
            <a:lstStyle/>
            <a:p>
              <a:r>
                <a:rPr lang="zh-CN" altLang="en-US" sz="1600" b="1" dirty="0">
                  <a:solidFill>
                    <a:srgbClr val="333333"/>
                  </a:solidFill>
                  <a:latin typeface="Arial" panose="020B0604020202020204" pitchFamily="34" charset="0"/>
                </a:rPr>
                <a:t>美国国家科学基金会</a:t>
              </a:r>
              <a:r>
                <a:rPr lang="en-US" altLang="zh-CN" sz="1600" b="1" dirty="0">
                  <a:solidFill>
                    <a:srgbClr val="333333"/>
                  </a:solidFill>
                  <a:latin typeface="Arial" panose="020B0604020202020204" pitchFamily="34" charset="0"/>
                </a:rPr>
                <a:t>NSF</a:t>
              </a:r>
              <a:endParaRPr lang="en-US" sz="1600" b="1" dirty="0"/>
            </a:p>
          </p:txBody>
        </p:sp>
        <p:grpSp>
          <p:nvGrpSpPr>
            <p:cNvPr id="19" name="Group 18"/>
            <p:cNvGrpSpPr/>
            <p:nvPr/>
          </p:nvGrpSpPr>
          <p:grpSpPr>
            <a:xfrm>
              <a:off x="3687767" y="5895263"/>
              <a:ext cx="5077264" cy="354839"/>
              <a:chOff x="3687767" y="5895263"/>
              <a:chExt cx="5077264" cy="354839"/>
            </a:xfrm>
          </p:grpSpPr>
          <p:sp>
            <p:nvSpPr>
              <p:cNvPr id="7" name="TextBox 6"/>
              <p:cNvSpPr txBox="1"/>
              <p:nvPr/>
            </p:nvSpPr>
            <p:spPr>
              <a:xfrm rot="1380523">
                <a:off x="8125112" y="5911548"/>
                <a:ext cx="639919" cy="338554"/>
              </a:xfrm>
              <a:prstGeom prst="rect">
                <a:avLst/>
              </a:prstGeom>
              <a:solidFill>
                <a:schemeClr val="bg1"/>
              </a:solidFill>
            </p:spPr>
            <p:txBody>
              <a:bodyPr wrap="none" rtlCol="0">
                <a:spAutoFit/>
              </a:bodyPr>
              <a:lstStyle/>
              <a:p>
                <a:r>
                  <a:rPr lang="en-US" sz="1600" b="1" dirty="0"/>
                  <a:t>2007</a:t>
                </a:r>
                <a:endParaRPr lang="en-US" b="1" dirty="0"/>
              </a:p>
            </p:txBody>
          </p:sp>
          <p:sp>
            <p:nvSpPr>
              <p:cNvPr id="14" name="TextBox 13"/>
              <p:cNvSpPr txBox="1"/>
              <p:nvPr/>
            </p:nvSpPr>
            <p:spPr>
              <a:xfrm rot="1380523">
                <a:off x="7249150" y="5895263"/>
                <a:ext cx="639919" cy="338554"/>
              </a:xfrm>
              <a:prstGeom prst="rect">
                <a:avLst/>
              </a:prstGeom>
              <a:solidFill>
                <a:schemeClr val="bg1"/>
              </a:solidFill>
            </p:spPr>
            <p:txBody>
              <a:bodyPr wrap="none" rtlCol="0">
                <a:spAutoFit/>
              </a:bodyPr>
              <a:lstStyle/>
              <a:p>
                <a:r>
                  <a:rPr lang="en-US" sz="1600" b="1" dirty="0"/>
                  <a:t>2009</a:t>
                </a:r>
                <a:endParaRPr lang="en-US" b="1" dirty="0"/>
              </a:p>
            </p:txBody>
          </p:sp>
          <p:sp>
            <p:nvSpPr>
              <p:cNvPr id="15" name="TextBox 14"/>
              <p:cNvSpPr txBox="1"/>
              <p:nvPr/>
            </p:nvSpPr>
            <p:spPr>
              <a:xfrm rot="1380523">
                <a:off x="6346182" y="5909331"/>
                <a:ext cx="628570" cy="338554"/>
              </a:xfrm>
              <a:prstGeom prst="rect">
                <a:avLst/>
              </a:prstGeom>
              <a:noFill/>
            </p:spPr>
            <p:txBody>
              <a:bodyPr wrap="none" rtlCol="0">
                <a:spAutoFit/>
              </a:bodyPr>
              <a:lstStyle/>
              <a:p>
                <a:r>
                  <a:rPr lang="en-US" sz="1600" b="1" dirty="0"/>
                  <a:t>2011</a:t>
                </a:r>
                <a:endParaRPr lang="en-US" b="1" dirty="0"/>
              </a:p>
            </p:txBody>
          </p:sp>
          <p:sp>
            <p:nvSpPr>
              <p:cNvPr id="16" name="TextBox 15"/>
              <p:cNvSpPr txBox="1"/>
              <p:nvPr/>
            </p:nvSpPr>
            <p:spPr>
              <a:xfrm rot="1380523">
                <a:off x="5468459" y="5909332"/>
                <a:ext cx="639919" cy="338554"/>
              </a:xfrm>
              <a:prstGeom prst="rect">
                <a:avLst/>
              </a:prstGeom>
              <a:noFill/>
            </p:spPr>
            <p:txBody>
              <a:bodyPr wrap="none" rtlCol="0">
                <a:spAutoFit/>
              </a:bodyPr>
              <a:lstStyle/>
              <a:p>
                <a:r>
                  <a:rPr lang="en-US" sz="1600" b="1" dirty="0"/>
                  <a:t>2013</a:t>
                </a:r>
                <a:endParaRPr lang="en-US" b="1" dirty="0"/>
              </a:p>
            </p:txBody>
          </p:sp>
          <p:sp>
            <p:nvSpPr>
              <p:cNvPr id="17" name="TextBox 16"/>
              <p:cNvSpPr txBox="1"/>
              <p:nvPr/>
            </p:nvSpPr>
            <p:spPr>
              <a:xfrm rot="1380523">
                <a:off x="4582457" y="5909331"/>
                <a:ext cx="639919" cy="338554"/>
              </a:xfrm>
              <a:prstGeom prst="rect">
                <a:avLst/>
              </a:prstGeom>
              <a:noFill/>
            </p:spPr>
            <p:txBody>
              <a:bodyPr wrap="square" rtlCol="0">
                <a:spAutoFit/>
              </a:bodyPr>
              <a:lstStyle/>
              <a:p>
                <a:r>
                  <a:rPr lang="en-US" sz="1600" b="1" dirty="0"/>
                  <a:t>2015</a:t>
                </a:r>
                <a:endParaRPr lang="en-US" b="1" dirty="0"/>
              </a:p>
            </p:txBody>
          </p:sp>
          <p:sp>
            <p:nvSpPr>
              <p:cNvPr id="18" name="TextBox 17"/>
              <p:cNvSpPr txBox="1"/>
              <p:nvPr/>
            </p:nvSpPr>
            <p:spPr>
              <a:xfrm rot="1380523">
                <a:off x="3687767" y="5909332"/>
                <a:ext cx="639919" cy="338554"/>
              </a:xfrm>
              <a:prstGeom prst="rect">
                <a:avLst/>
              </a:prstGeom>
              <a:noFill/>
            </p:spPr>
            <p:txBody>
              <a:bodyPr wrap="square" rtlCol="0">
                <a:spAutoFit/>
              </a:bodyPr>
              <a:lstStyle/>
              <a:p>
                <a:r>
                  <a:rPr lang="en-US" sz="1600" b="1" dirty="0"/>
                  <a:t>2017</a:t>
                </a:r>
                <a:endParaRPr lang="en-US" b="1" dirty="0"/>
              </a:p>
            </p:txBody>
          </p:sp>
        </p:grpSp>
        <p:pic>
          <p:nvPicPr>
            <p:cNvPr id="4" name="Picture 3"/>
            <p:cNvPicPr>
              <a:picLocks noChangeAspect="1"/>
            </p:cNvPicPr>
            <p:nvPr/>
          </p:nvPicPr>
          <p:blipFill>
            <a:blip r:embed="rId2"/>
            <a:stretch>
              <a:fillRect/>
            </a:stretch>
          </p:blipFill>
          <p:spPr>
            <a:xfrm>
              <a:off x="2748865" y="3791712"/>
              <a:ext cx="5852161" cy="2822586"/>
            </a:xfrm>
            <a:prstGeom prst="rect">
              <a:avLst/>
            </a:prstGeom>
          </p:spPr>
        </p:pic>
      </p:grpSp>
      <p:grpSp>
        <p:nvGrpSpPr>
          <p:cNvPr id="21" name="Group 20"/>
          <p:cNvGrpSpPr/>
          <p:nvPr/>
        </p:nvGrpSpPr>
        <p:grpSpPr>
          <a:xfrm>
            <a:off x="2674541" y="637043"/>
            <a:ext cx="6035524" cy="2858433"/>
            <a:chOff x="2674541" y="1331944"/>
            <a:chExt cx="6035524" cy="2858433"/>
          </a:xfrm>
        </p:grpSpPr>
        <p:pic>
          <p:nvPicPr>
            <p:cNvPr id="11" name="Picture 10"/>
            <p:cNvPicPr>
              <a:picLocks noChangeAspect="1"/>
            </p:cNvPicPr>
            <p:nvPr/>
          </p:nvPicPr>
          <p:blipFill>
            <a:blip r:embed="rId3"/>
            <a:stretch>
              <a:fillRect/>
            </a:stretch>
          </p:blipFill>
          <p:spPr>
            <a:xfrm>
              <a:off x="2674541" y="1331944"/>
              <a:ext cx="5926485" cy="2858433"/>
            </a:xfrm>
            <a:prstGeom prst="rect">
              <a:avLst/>
            </a:prstGeom>
          </p:spPr>
        </p:pic>
        <p:grpSp>
          <p:nvGrpSpPr>
            <p:cNvPr id="13" name="Group 12"/>
            <p:cNvGrpSpPr/>
            <p:nvPr/>
          </p:nvGrpSpPr>
          <p:grpSpPr>
            <a:xfrm>
              <a:off x="3632801" y="3476770"/>
              <a:ext cx="5077264" cy="354839"/>
              <a:chOff x="4815399" y="3618715"/>
              <a:chExt cx="5077264" cy="354839"/>
            </a:xfrm>
          </p:grpSpPr>
          <p:sp>
            <p:nvSpPr>
              <p:cNvPr id="22" name="TextBox 21"/>
              <p:cNvSpPr txBox="1"/>
              <p:nvPr/>
            </p:nvSpPr>
            <p:spPr>
              <a:xfrm rot="1380523">
                <a:off x="9252744" y="3635000"/>
                <a:ext cx="639919" cy="338554"/>
              </a:xfrm>
              <a:prstGeom prst="rect">
                <a:avLst/>
              </a:prstGeom>
              <a:noFill/>
            </p:spPr>
            <p:txBody>
              <a:bodyPr wrap="none" rtlCol="0">
                <a:spAutoFit/>
              </a:bodyPr>
              <a:lstStyle/>
              <a:p>
                <a:r>
                  <a:rPr lang="en-US" sz="1600" b="1" dirty="0"/>
                  <a:t>2008</a:t>
                </a:r>
                <a:endParaRPr lang="en-US" b="1" dirty="0"/>
              </a:p>
            </p:txBody>
          </p:sp>
          <p:sp>
            <p:nvSpPr>
              <p:cNvPr id="23" name="TextBox 22"/>
              <p:cNvSpPr txBox="1"/>
              <p:nvPr/>
            </p:nvSpPr>
            <p:spPr>
              <a:xfrm rot="1380523">
                <a:off x="8376782" y="3618715"/>
                <a:ext cx="639919" cy="338554"/>
              </a:xfrm>
              <a:prstGeom prst="rect">
                <a:avLst/>
              </a:prstGeom>
              <a:noFill/>
            </p:spPr>
            <p:txBody>
              <a:bodyPr wrap="none" rtlCol="0">
                <a:spAutoFit/>
              </a:bodyPr>
              <a:lstStyle/>
              <a:p>
                <a:r>
                  <a:rPr lang="en-US" sz="1600" b="1" dirty="0"/>
                  <a:t>2010</a:t>
                </a:r>
                <a:endParaRPr lang="en-US" b="1" dirty="0"/>
              </a:p>
            </p:txBody>
          </p:sp>
          <p:sp>
            <p:nvSpPr>
              <p:cNvPr id="24" name="TextBox 23"/>
              <p:cNvSpPr txBox="1"/>
              <p:nvPr/>
            </p:nvSpPr>
            <p:spPr>
              <a:xfrm rot="1380523">
                <a:off x="7468140" y="3632783"/>
                <a:ext cx="639919" cy="338554"/>
              </a:xfrm>
              <a:prstGeom prst="rect">
                <a:avLst/>
              </a:prstGeom>
              <a:noFill/>
            </p:spPr>
            <p:txBody>
              <a:bodyPr wrap="none" rtlCol="0">
                <a:spAutoFit/>
              </a:bodyPr>
              <a:lstStyle/>
              <a:p>
                <a:r>
                  <a:rPr lang="en-US" sz="1600" b="1" dirty="0"/>
                  <a:t>2012</a:t>
                </a:r>
                <a:endParaRPr lang="en-US" b="1" dirty="0"/>
              </a:p>
            </p:txBody>
          </p:sp>
          <p:sp>
            <p:nvSpPr>
              <p:cNvPr id="25" name="TextBox 24"/>
              <p:cNvSpPr txBox="1"/>
              <p:nvPr/>
            </p:nvSpPr>
            <p:spPr>
              <a:xfrm rot="1380523">
                <a:off x="6596091" y="3632784"/>
                <a:ext cx="639919" cy="338554"/>
              </a:xfrm>
              <a:prstGeom prst="rect">
                <a:avLst/>
              </a:prstGeom>
              <a:noFill/>
            </p:spPr>
            <p:txBody>
              <a:bodyPr wrap="none" rtlCol="0">
                <a:spAutoFit/>
              </a:bodyPr>
              <a:lstStyle/>
              <a:p>
                <a:r>
                  <a:rPr lang="en-US" sz="1600" b="1" dirty="0"/>
                  <a:t>2014</a:t>
                </a:r>
                <a:endParaRPr lang="en-US" b="1" dirty="0"/>
              </a:p>
            </p:txBody>
          </p:sp>
          <p:sp>
            <p:nvSpPr>
              <p:cNvPr id="26" name="TextBox 25"/>
              <p:cNvSpPr txBox="1"/>
              <p:nvPr/>
            </p:nvSpPr>
            <p:spPr>
              <a:xfrm rot="1380523">
                <a:off x="5710089" y="3632783"/>
                <a:ext cx="639919" cy="338554"/>
              </a:xfrm>
              <a:prstGeom prst="rect">
                <a:avLst/>
              </a:prstGeom>
              <a:noFill/>
            </p:spPr>
            <p:txBody>
              <a:bodyPr wrap="square" rtlCol="0">
                <a:spAutoFit/>
              </a:bodyPr>
              <a:lstStyle/>
              <a:p>
                <a:r>
                  <a:rPr lang="en-US" sz="1600" b="1" dirty="0"/>
                  <a:t>2016</a:t>
                </a:r>
                <a:endParaRPr lang="en-US" b="1" dirty="0"/>
              </a:p>
            </p:txBody>
          </p:sp>
          <p:sp>
            <p:nvSpPr>
              <p:cNvPr id="27" name="TextBox 26"/>
              <p:cNvSpPr txBox="1"/>
              <p:nvPr/>
            </p:nvSpPr>
            <p:spPr>
              <a:xfrm rot="1380523">
                <a:off x="4815399" y="3632784"/>
                <a:ext cx="639919" cy="338554"/>
              </a:xfrm>
              <a:prstGeom prst="rect">
                <a:avLst/>
              </a:prstGeom>
              <a:noFill/>
            </p:spPr>
            <p:txBody>
              <a:bodyPr wrap="square" rtlCol="0">
                <a:spAutoFit/>
              </a:bodyPr>
              <a:lstStyle/>
              <a:p>
                <a:r>
                  <a:rPr lang="en-US" sz="1600" b="1" dirty="0"/>
                  <a:t>2018</a:t>
                </a:r>
                <a:endParaRPr lang="en-US" b="1" dirty="0"/>
              </a:p>
            </p:txBody>
          </p:sp>
        </p:grpSp>
        <p:sp>
          <p:nvSpPr>
            <p:cNvPr id="29" name="Rectangle 28"/>
            <p:cNvSpPr/>
            <p:nvPr/>
          </p:nvSpPr>
          <p:spPr>
            <a:xfrm>
              <a:off x="6097354" y="1367791"/>
              <a:ext cx="2587568" cy="338554"/>
            </a:xfrm>
            <a:prstGeom prst="rect">
              <a:avLst/>
            </a:prstGeom>
          </p:spPr>
          <p:txBody>
            <a:bodyPr wrap="none">
              <a:spAutoFit/>
            </a:bodyPr>
            <a:lstStyle/>
            <a:p>
              <a:r>
                <a:rPr lang="zh-CN" altLang="en-US" sz="1600" b="1" dirty="0">
                  <a:solidFill>
                    <a:srgbClr val="333333"/>
                  </a:solidFill>
                  <a:latin typeface="Arial" panose="020B0604020202020204" pitchFamily="34" charset="0"/>
                </a:rPr>
                <a:t>国家自然科学基金会</a:t>
              </a:r>
              <a:r>
                <a:rPr lang="en-US" altLang="zh-CN" sz="1600" b="1" dirty="0">
                  <a:solidFill>
                    <a:srgbClr val="333333"/>
                  </a:solidFill>
                  <a:latin typeface="Arial" panose="020B0604020202020204" pitchFamily="34" charset="0"/>
                </a:rPr>
                <a:t>NSFC</a:t>
              </a:r>
              <a:endParaRPr lang="en-US" sz="16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89128" y="329478"/>
            <a:ext cx="7783830" cy="1695520"/>
            <a:chOff x="689128" y="329478"/>
            <a:chExt cx="7783830" cy="1695520"/>
          </a:xfrm>
        </p:grpSpPr>
        <p:pic>
          <p:nvPicPr>
            <p:cNvPr id="9" name="Graphic 8" descr="User"/>
            <p:cNvPicPr>
              <a:picLocks noChangeAspect="1"/>
            </p:cNvPicPr>
            <p:nvPr/>
          </p:nvPicPr>
          <p:blipFill>
            <a:blip r:embed="rId1"/>
            <a:stretch>
              <a:fillRect/>
            </a:stretch>
          </p:blipFill>
          <p:spPr>
            <a:xfrm>
              <a:off x="689128" y="653745"/>
              <a:ext cx="640080" cy="640080"/>
            </a:xfrm>
            <a:prstGeom prst="rect">
              <a:avLst/>
            </a:prstGeom>
          </p:spPr>
        </p:pic>
        <p:sp>
          <p:nvSpPr>
            <p:cNvPr id="10" name="Speech Bubble: Rectangle with Corners Rounded 9"/>
            <p:cNvSpPr/>
            <p:nvPr/>
          </p:nvSpPr>
          <p:spPr>
            <a:xfrm>
              <a:off x="1982588" y="329478"/>
              <a:ext cx="4481712" cy="987504"/>
            </a:xfrm>
            <a:prstGeom prst="wedgeRoundRectCallout">
              <a:avLst>
                <a:gd name="adj1" fmla="val -59973"/>
                <a:gd name="adj2" fmla="val 46816"/>
                <a:gd name="adj3" fmla="val 16667"/>
              </a:avLst>
            </a:prstGeom>
            <a:solidFill>
              <a:srgbClr val="1AC604"/>
            </a:solidFill>
          </p:spPr>
          <p:txBody>
            <a:bodyPr wrap="square" lIns="91440" tIns="45720" rIns="91440" bIns="45720" rtlCol="0" anchor="ctr">
              <a:spAutoFit/>
            </a:bodyPr>
            <a:lstStyle/>
            <a:p>
              <a:r>
                <a:rPr lang="zh-CN" altLang="en-US" sz="2000" b="1" dirty="0">
                  <a:ln w="0"/>
                  <a:solidFill>
                    <a:schemeClr val="bg1"/>
                  </a:solidFill>
                  <a:effectLst>
                    <a:outerShdw blurRad="38100" dist="38100" dir="2700000" algn="tl">
                      <a:srgbClr val="000000">
                        <a:alpha val="43137"/>
                      </a:srgbClr>
                    </a:outerShdw>
                  </a:effectLst>
                </a:rPr>
                <a:t>小</a:t>
              </a:r>
              <a:r>
                <a:rPr lang="en-US" altLang="zh-CN" sz="2000" b="1" dirty="0">
                  <a:ln w="0"/>
                  <a:solidFill>
                    <a:schemeClr val="bg1"/>
                  </a:solidFill>
                  <a:effectLst>
                    <a:outerShdw blurRad="38100" dist="38100" dir="2700000" algn="tl">
                      <a:srgbClr val="000000">
                        <a:alpha val="43137"/>
                      </a:srgbClr>
                    </a:outerShdw>
                  </a:effectLst>
                </a:rPr>
                <a:t>A</a:t>
              </a:r>
              <a:r>
                <a:rPr lang="zh-CN" altLang="en-US" sz="2000" b="1" dirty="0">
                  <a:ln w="0"/>
                  <a:solidFill>
                    <a:schemeClr val="bg1"/>
                  </a:solidFill>
                  <a:effectLst>
                    <a:outerShdw blurRad="38100" dist="38100" dir="2700000" algn="tl">
                      <a:srgbClr val="000000">
                        <a:alpha val="43137"/>
                      </a:srgbClr>
                    </a:outerShdw>
                  </a:effectLst>
                </a:rPr>
                <a:t>，刚才给你邮箱发了几篇</a:t>
              </a:r>
              <a:r>
                <a:rPr lang="zh-CN" altLang="en-US" sz="3200" b="1" dirty="0">
                  <a:ln w="0"/>
                  <a:effectLst>
                    <a:outerShdw blurRad="38100" dist="38100" dir="2700000" algn="tl">
                      <a:srgbClr val="000000">
                        <a:alpha val="43137"/>
                      </a:srgbClr>
                    </a:outerShdw>
                  </a:effectLst>
                </a:rPr>
                <a:t>文献</a:t>
              </a:r>
              <a:r>
                <a:rPr lang="zh-CN" altLang="en-US" sz="2000" b="1" dirty="0">
                  <a:ln w="0"/>
                  <a:solidFill>
                    <a:schemeClr val="bg1"/>
                  </a:solidFill>
                  <a:effectLst>
                    <a:outerShdw blurRad="38100" dist="38100" dir="2700000" algn="tl">
                      <a:srgbClr val="000000">
                        <a:alpha val="43137"/>
                      </a:srgbClr>
                    </a:outerShdw>
                  </a:effectLst>
                </a:rPr>
                <a:t>，你看一看，周五咱们讨论一下。</a:t>
              </a:r>
              <a:endParaRPr lang="en-US" sz="2000" b="1" dirty="0">
                <a:ln w="0"/>
                <a:solidFill>
                  <a:schemeClr val="bg1"/>
                </a:solidFill>
                <a:effectLst>
                  <a:outerShdw blurRad="38100" dist="38100" dir="2700000" algn="tl">
                    <a:srgbClr val="000000">
                      <a:alpha val="43137"/>
                    </a:srgbClr>
                  </a:outerShdw>
                </a:effectLst>
              </a:endParaRPr>
            </a:p>
          </p:txBody>
        </p:sp>
        <p:pic>
          <p:nvPicPr>
            <p:cNvPr id="11" name="Graphic 10" descr="User"/>
            <p:cNvPicPr>
              <a:picLocks noChangeAspect="1"/>
            </p:cNvPicPr>
            <p:nvPr/>
          </p:nvPicPr>
          <p:blipFill>
            <a:blip r:embed="rId2"/>
            <a:stretch>
              <a:fillRect/>
            </a:stretch>
          </p:blipFill>
          <p:spPr>
            <a:xfrm>
              <a:off x="7832878" y="1384918"/>
              <a:ext cx="640080" cy="640080"/>
            </a:xfrm>
            <a:prstGeom prst="rect">
              <a:avLst/>
            </a:prstGeom>
          </p:spPr>
        </p:pic>
        <p:sp>
          <p:nvSpPr>
            <p:cNvPr id="12" name="Speech Bubble: Rectangle with Corners Rounded 11"/>
            <p:cNvSpPr/>
            <p:nvPr/>
          </p:nvSpPr>
          <p:spPr>
            <a:xfrm>
              <a:off x="5416062" y="1486638"/>
              <a:ext cx="1743362" cy="442674"/>
            </a:xfrm>
            <a:prstGeom prst="wedgeRoundRectCallout">
              <a:avLst>
                <a:gd name="adj1" fmla="val 71477"/>
                <a:gd name="adj2" fmla="val 39465"/>
                <a:gd name="adj3" fmla="val 16667"/>
              </a:avLst>
            </a:prstGeom>
            <a:solidFill>
              <a:srgbClr val="1AC604"/>
            </a:solidFill>
          </p:spPr>
          <p:txBody>
            <a:bodyPr rot="0" spcFirstLastPara="0" vertOverflow="overflow" horzOverflow="overflow" vert="horz" wrap="square" lIns="91440" tIns="45720" rIns="91440" bIns="45720" numCol="1" spcCol="0" rtlCol="0" fromWordArt="0" anchor="ctr" anchorCtr="0" forceAA="0" compatLnSpc="1">
              <a:spAutoFit/>
            </a:bodyPr>
            <a:lstStyle/>
            <a:p>
              <a:pPr algn="ctr"/>
              <a:r>
                <a:rPr lang="zh-CN" altLang="en-US" sz="2000" b="1" dirty="0">
                  <a:ln w="0"/>
                  <a:solidFill>
                    <a:schemeClr val="bg1"/>
                  </a:solidFill>
                  <a:effectLst>
                    <a:outerShdw blurRad="38100" dist="38100" dir="2700000" algn="tl">
                      <a:srgbClr val="000000">
                        <a:alpha val="43137"/>
                      </a:srgbClr>
                    </a:outerShdw>
                  </a:effectLst>
                </a:rPr>
                <a:t>好的，老板。</a:t>
              </a:r>
              <a:endParaRPr lang="en-US" sz="2000" b="1" dirty="0">
                <a:ln w="0"/>
                <a:solidFill>
                  <a:schemeClr val="bg1"/>
                </a:solidFill>
                <a:effectLst>
                  <a:outerShdw blurRad="38100" dist="38100" dir="2700000" algn="tl">
                    <a:srgbClr val="000000">
                      <a:alpha val="43137"/>
                    </a:srgbClr>
                  </a:outerShdw>
                </a:effectLst>
              </a:endParaRPr>
            </a:p>
          </p:txBody>
        </p:sp>
      </p:grpSp>
      <p:grpSp>
        <p:nvGrpSpPr>
          <p:cNvPr id="30" name="Group 29"/>
          <p:cNvGrpSpPr/>
          <p:nvPr/>
        </p:nvGrpSpPr>
        <p:grpSpPr>
          <a:xfrm>
            <a:off x="489104" y="2137393"/>
            <a:ext cx="8204353" cy="2119602"/>
            <a:chOff x="489104" y="2061193"/>
            <a:chExt cx="8204353" cy="2119602"/>
          </a:xfrm>
        </p:grpSpPr>
        <p:pic>
          <p:nvPicPr>
            <p:cNvPr id="13" name="Graphic 12" descr="User"/>
            <p:cNvPicPr>
              <a:picLocks noChangeAspect="1"/>
            </p:cNvPicPr>
            <p:nvPr/>
          </p:nvPicPr>
          <p:blipFill>
            <a:blip r:embed="rId2"/>
            <a:stretch>
              <a:fillRect/>
            </a:stretch>
          </p:blipFill>
          <p:spPr>
            <a:xfrm>
              <a:off x="7851447" y="2368631"/>
              <a:ext cx="640080" cy="640080"/>
            </a:xfrm>
            <a:prstGeom prst="rect">
              <a:avLst/>
            </a:prstGeom>
          </p:spPr>
        </p:pic>
        <p:sp>
          <p:nvSpPr>
            <p:cNvPr id="14" name="Speech Bubble: Rectangle with Corners Rounded 13"/>
            <p:cNvSpPr/>
            <p:nvPr/>
          </p:nvSpPr>
          <p:spPr>
            <a:xfrm>
              <a:off x="2809394" y="2284089"/>
              <a:ext cx="4354793" cy="783193"/>
            </a:xfrm>
            <a:prstGeom prst="wedgeRoundRectCallout">
              <a:avLst>
                <a:gd name="adj1" fmla="val 61488"/>
                <a:gd name="adj2" fmla="val 45059"/>
                <a:gd name="adj3" fmla="val 16667"/>
              </a:avLst>
            </a:prstGeom>
            <a:solidFill>
              <a:srgbClr val="1AC604"/>
            </a:solidFill>
          </p:spPr>
          <p:txBody>
            <a:bodyPr rot="0" spcFirstLastPara="0" vertOverflow="overflow" horzOverflow="overflow" vert="horz" wrap="square" lIns="91440" tIns="45720" rIns="91440" bIns="45720" numCol="1" spcCol="0" rtlCol="0" fromWordArt="0" anchor="ctr" anchorCtr="0" forceAA="0" compatLnSpc="1">
              <a:spAutoFit/>
            </a:bodyPr>
            <a:lstStyle/>
            <a:p>
              <a:r>
                <a:rPr lang="zh-CN" altLang="en-US" sz="2000" b="1" dirty="0">
                  <a:ln w="0"/>
                  <a:solidFill>
                    <a:schemeClr val="bg1"/>
                  </a:solidFill>
                  <a:effectLst>
                    <a:outerShdw blurRad="38100" dist="38100" dir="2700000" algn="tl">
                      <a:srgbClr val="000000">
                        <a:alpha val="43137"/>
                      </a:srgbClr>
                    </a:outerShdw>
                  </a:effectLst>
                </a:rPr>
                <a:t>王老师，想请教您一下，你知道</a:t>
              </a:r>
              <a:r>
                <a:rPr lang="en-US" altLang="zh-CN" sz="2000" b="1" dirty="0">
                  <a:ln w="0"/>
                  <a:solidFill>
                    <a:schemeClr val="bg1"/>
                  </a:solidFill>
                  <a:effectLst>
                    <a:outerShdw blurRad="38100" dist="38100" dir="2700000" algn="tl">
                      <a:srgbClr val="000000">
                        <a:alpha val="43137"/>
                      </a:srgbClr>
                    </a:outerShdw>
                  </a:effectLst>
                </a:rPr>
                <a:t>xxx</a:t>
              </a:r>
              <a:r>
                <a:rPr lang="zh-CN" altLang="en-US" sz="2000" b="1" dirty="0">
                  <a:ln w="0"/>
                  <a:solidFill>
                    <a:schemeClr val="bg1"/>
                  </a:solidFill>
                  <a:effectLst>
                    <a:outerShdw blurRad="38100" dist="38100" dir="2700000" algn="tl">
                      <a:srgbClr val="000000">
                        <a:alpha val="43137"/>
                      </a:srgbClr>
                    </a:outerShdw>
                  </a:effectLst>
                </a:rPr>
                <a:t>现象产生的根本原因吗？</a:t>
              </a:r>
              <a:endParaRPr lang="en-US" sz="2000" b="1" dirty="0">
                <a:ln w="0"/>
                <a:solidFill>
                  <a:schemeClr val="bg1"/>
                </a:solidFill>
                <a:effectLst>
                  <a:outerShdw blurRad="38100" dist="38100" dir="2700000" algn="tl">
                    <a:srgbClr val="000000">
                      <a:alpha val="43137"/>
                    </a:srgbClr>
                  </a:outerShdw>
                </a:effectLst>
              </a:endParaRPr>
            </a:p>
          </p:txBody>
        </p:sp>
        <p:sp>
          <p:nvSpPr>
            <p:cNvPr id="15" name="Speech Bubble: Rectangle with Corners Rounded 14"/>
            <p:cNvSpPr/>
            <p:nvPr/>
          </p:nvSpPr>
          <p:spPr>
            <a:xfrm>
              <a:off x="1982587" y="3193291"/>
              <a:ext cx="4141990" cy="987504"/>
            </a:xfrm>
            <a:prstGeom prst="wedgeRoundRectCallout">
              <a:avLst>
                <a:gd name="adj1" fmla="val -60123"/>
                <a:gd name="adj2" fmla="val 45067"/>
                <a:gd name="adj3" fmla="val 16667"/>
              </a:avLst>
            </a:prstGeom>
            <a:solidFill>
              <a:srgbClr val="1AC604"/>
            </a:solidFill>
          </p:spPr>
          <p:txBody>
            <a:bodyPr rot="0" spcFirstLastPara="0" vertOverflow="overflow" horzOverflow="overflow" vert="horz" wrap="square" lIns="91440" tIns="45720" rIns="91440" bIns="45720" numCol="1" spcCol="0" rtlCol="0" fromWordArt="0" anchor="ctr" anchorCtr="0" forceAA="0" compatLnSpc="1">
              <a:spAutoFit/>
            </a:bodyPr>
            <a:lstStyle/>
            <a:p>
              <a:r>
                <a:rPr lang="zh-CN" altLang="en-US" sz="2000" b="1" dirty="0">
                  <a:ln w="0"/>
                  <a:solidFill>
                    <a:schemeClr val="bg1"/>
                  </a:solidFill>
                  <a:effectLst>
                    <a:outerShdw blurRad="38100" dist="38100" dir="2700000" algn="tl">
                      <a:srgbClr val="000000">
                        <a:alpha val="43137"/>
                      </a:srgbClr>
                    </a:outerShdw>
                  </a:effectLst>
                </a:rPr>
                <a:t>哦，我去年发了一篇</a:t>
              </a:r>
              <a:r>
                <a:rPr lang="zh-CN" altLang="en-US" sz="3200" b="1" dirty="0">
                  <a:ln w="0"/>
                  <a:effectLst>
                    <a:outerShdw blurRad="38100" dist="38100" dir="2700000" algn="tl">
                      <a:srgbClr val="000000">
                        <a:alpha val="43137"/>
                      </a:srgbClr>
                    </a:outerShdw>
                  </a:effectLst>
                </a:rPr>
                <a:t>文章</a:t>
              </a:r>
              <a:r>
                <a:rPr lang="zh-CN" altLang="en-US" sz="2000" b="1" dirty="0">
                  <a:ln w="0"/>
                  <a:solidFill>
                    <a:schemeClr val="bg1"/>
                  </a:solidFill>
                  <a:effectLst>
                    <a:outerShdw blurRad="38100" dist="38100" dir="2700000" algn="tl">
                      <a:srgbClr val="000000">
                        <a:alpha val="43137"/>
                      </a:srgbClr>
                    </a:outerShdw>
                  </a:effectLst>
                </a:rPr>
                <a:t>正好专门讨论这个问题，我发给你看看。</a:t>
              </a:r>
              <a:endParaRPr lang="en-US" sz="2000" b="1" dirty="0">
                <a:ln w="0"/>
                <a:solidFill>
                  <a:schemeClr val="bg1"/>
                </a:solidFill>
                <a:effectLst>
                  <a:outerShdw blurRad="38100" dist="38100" dir="2700000" algn="tl">
                    <a:srgbClr val="000000">
                      <a:alpha val="43137"/>
                    </a:srgbClr>
                  </a:outerShdw>
                </a:effectLst>
              </a:endParaRPr>
            </a:p>
          </p:txBody>
        </p:sp>
        <p:cxnSp>
          <p:nvCxnSpPr>
            <p:cNvPr id="17" name="Straight Connector 16"/>
            <p:cNvCxnSpPr/>
            <p:nvPr/>
          </p:nvCxnSpPr>
          <p:spPr>
            <a:xfrm>
              <a:off x="489104" y="2061193"/>
              <a:ext cx="8204353" cy="0"/>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pic>
          <p:nvPicPr>
            <p:cNvPr id="18" name="Graphic 17" descr="User"/>
            <p:cNvPicPr>
              <a:picLocks noChangeAspect="1"/>
            </p:cNvPicPr>
            <p:nvPr/>
          </p:nvPicPr>
          <p:blipFill>
            <a:blip r:embed="rId3"/>
            <a:stretch>
              <a:fillRect/>
            </a:stretch>
          </p:blipFill>
          <p:spPr>
            <a:xfrm>
              <a:off x="689128" y="3507847"/>
              <a:ext cx="640080" cy="640080"/>
            </a:xfrm>
            <a:prstGeom prst="rect">
              <a:avLst/>
            </a:prstGeom>
          </p:spPr>
        </p:pic>
      </p:grpSp>
      <p:grpSp>
        <p:nvGrpSpPr>
          <p:cNvPr id="31" name="Group 30"/>
          <p:cNvGrpSpPr/>
          <p:nvPr/>
        </p:nvGrpSpPr>
        <p:grpSpPr>
          <a:xfrm>
            <a:off x="489104" y="4469366"/>
            <a:ext cx="8204353" cy="1924646"/>
            <a:chOff x="489104" y="4278866"/>
            <a:chExt cx="8204353" cy="1924646"/>
          </a:xfrm>
        </p:grpSpPr>
        <p:pic>
          <p:nvPicPr>
            <p:cNvPr id="19" name="Graphic 18" descr="User"/>
            <p:cNvPicPr>
              <a:picLocks noChangeAspect="1"/>
            </p:cNvPicPr>
            <p:nvPr/>
          </p:nvPicPr>
          <p:blipFill>
            <a:blip r:embed="rId2"/>
            <a:stretch>
              <a:fillRect/>
            </a:stretch>
          </p:blipFill>
          <p:spPr>
            <a:xfrm>
              <a:off x="7841922" y="4503578"/>
              <a:ext cx="640080" cy="640080"/>
            </a:xfrm>
            <a:prstGeom prst="rect">
              <a:avLst/>
            </a:prstGeom>
          </p:spPr>
        </p:pic>
        <p:sp>
          <p:nvSpPr>
            <p:cNvPr id="20" name="Speech Bubble: Rectangle with Corners Rounded 19"/>
            <p:cNvSpPr/>
            <p:nvPr/>
          </p:nvSpPr>
          <p:spPr>
            <a:xfrm>
              <a:off x="2809394" y="4575539"/>
              <a:ext cx="4373362" cy="442674"/>
            </a:xfrm>
            <a:prstGeom prst="wedgeRoundRectCallout">
              <a:avLst>
                <a:gd name="adj1" fmla="val 60101"/>
                <a:gd name="adj2" fmla="val 47211"/>
                <a:gd name="adj3" fmla="val 16667"/>
              </a:avLst>
            </a:prstGeom>
            <a:solidFill>
              <a:srgbClr val="1AC604"/>
            </a:solidFill>
          </p:spPr>
          <p:txBody>
            <a:bodyPr rot="0" spcFirstLastPara="0" vertOverflow="overflow" horzOverflow="overflow" vert="horz" wrap="square" lIns="91440" tIns="45720" rIns="91440" bIns="45720" numCol="1" spcCol="0" rtlCol="0" fromWordArt="0" anchor="ctr" anchorCtr="0" forceAA="0" compatLnSpc="1">
              <a:spAutoFit/>
            </a:bodyPr>
            <a:lstStyle/>
            <a:p>
              <a:pPr algn="ctr"/>
              <a:r>
                <a:rPr lang="zh-CN" altLang="en-US" sz="2000" b="1" dirty="0">
                  <a:ln w="0"/>
                  <a:solidFill>
                    <a:schemeClr val="bg1"/>
                  </a:solidFill>
                </a:rPr>
                <a:t>师姐，最近实验很不顺啊 </a:t>
              </a:r>
              <a:r>
                <a:rPr lang="en-US" altLang="zh-CN" sz="2000" b="1" dirty="0">
                  <a:ln w="0"/>
                  <a:solidFill>
                    <a:schemeClr val="bg1"/>
                  </a:solidFill>
                </a:rPr>
                <a:t>/(</a:t>
              </a:r>
              <a:r>
                <a:rPr lang="zh-CN" altLang="en-US" sz="2000" b="1" dirty="0">
                  <a:ln w="0"/>
                  <a:solidFill>
                    <a:schemeClr val="bg1"/>
                  </a:solidFill>
                </a:rPr>
                <a:t>ㄒ</a:t>
              </a:r>
              <a:r>
                <a:rPr lang="en-US" altLang="zh-CN" sz="2000" b="1" dirty="0">
                  <a:ln w="0"/>
                  <a:solidFill>
                    <a:schemeClr val="bg1"/>
                  </a:solidFill>
                </a:rPr>
                <a:t>o</a:t>
              </a:r>
              <a:r>
                <a:rPr lang="zh-CN" altLang="en-US" sz="2000" b="1" dirty="0">
                  <a:ln w="0"/>
                  <a:solidFill>
                    <a:schemeClr val="bg1"/>
                  </a:solidFill>
                </a:rPr>
                <a:t>ㄒ</a:t>
              </a:r>
              <a:r>
                <a:rPr lang="en-US" altLang="zh-CN" sz="2000" b="1" dirty="0">
                  <a:ln w="0"/>
                  <a:solidFill>
                    <a:schemeClr val="bg1"/>
                  </a:solidFill>
                </a:rPr>
                <a:t>)/~~</a:t>
              </a:r>
              <a:endParaRPr lang="en-US" sz="2000" b="1" dirty="0">
                <a:ln w="0"/>
                <a:solidFill>
                  <a:schemeClr val="bg1"/>
                </a:solidFill>
              </a:endParaRPr>
            </a:p>
          </p:txBody>
        </p:sp>
        <p:sp>
          <p:nvSpPr>
            <p:cNvPr id="21" name="Speech Bubble: Rectangle with Corners Rounded 20"/>
            <p:cNvSpPr/>
            <p:nvPr/>
          </p:nvSpPr>
          <p:spPr>
            <a:xfrm>
              <a:off x="2001156" y="5216008"/>
              <a:ext cx="4123422" cy="987504"/>
            </a:xfrm>
            <a:prstGeom prst="wedgeRoundRectCallout">
              <a:avLst>
                <a:gd name="adj1" fmla="val -60330"/>
                <a:gd name="adj2" fmla="val 43851"/>
                <a:gd name="adj3" fmla="val 16667"/>
              </a:avLst>
            </a:prstGeom>
            <a:solidFill>
              <a:srgbClr val="1AC604"/>
            </a:solidFill>
          </p:spPr>
          <p:txBody>
            <a:bodyPr rot="0" spcFirstLastPara="0" vertOverflow="overflow" horzOverflow="overflow" vert="horz" wrap="square" lIns="91440" tIns="45720" rIns="91440" bIns="45720" numCol="1" spcCol="0" rtlCol="0" fromWordArt="0" anchor="ctr" anchorCtr="0" forceAA="0" compatLnSpc="1">
              <a:spAutoFit/>
            </a:bodyPr>
            <a:lstStyle/>
            <a:p>
              <a:r>
                <a:rPr lang="zh-CN" altLang="en-US" sz="2000" b="1" dirty="0">
                  <a:ln w="0"/>
                  <a:solidFill>
                    <a:schemeClr val="bg1"/>
                  </a:solidFill>
                </a:rPr>
                <a:t>你查查</a:t>
              </a:r>
              <a:r>
                <a:rPr lang="zh-CN" altLang="en-US" sz="3200" b="1" dirty="0">
                  <a:ln w="0"/>
                </a:rPr>
                <a:t>文献</a:t>
              </a:r>
              <a:r>
                <a:rPr lang="zh-CN" altLang="en-US" sz="2000" b="1" dirty="0">
                  <a:ln w="0"/>
                  <a:solidFill>
                    <a:schemeClr val="bg1"/>
                  </a:solidFill>
                </a:rPr>
                <a:t>，看看能不能找到新的方法试试？</a:t>
              </a:r>
              <a:endParaRPr lang="en-US" sz="2000" b="1" dirty="0">
                <a:ln w="0"/>
                <a:solidFill>
                  <a:schemeClr val="bg1"/>
                </a:solidFill>
              </a:endParaRPr>
            </a:p>
          </p:txBody>
        </p:sp>
        <p:cxnSp>
          <p:nvCxnSpPr>
            <p:cNvPr id="22" name="Straight Connector 21"/>
            <p:cNvCxnSpPr/>
            <p:nvPr/>
          </p:nvCxnSpPr>
          <p:spPr>
            <a:xfrm>
              <a:off x="489104" y="4278866"/>
              <a:ext cx="8204353" cy="0"/>
            </a:xfrm>
            <a:prstGeom prst="line">
              <a:avLst/>
            </a:prstGeom>
            <a:ln>
              <a:solidFill>
                <a:schemeClr val="bg2"/>
              </a:solidFill>
              <a:prstDash val="dash"/>
            </a:ln>
          </p:spPr>
          <p:style>
            <a:lnRef idx="2">
              <a:schemeClr val="accent1"/>
            </a:lnRef>
            <a:fillRef idx="0">
              <a:schemeClr val="accent1"/>
            </a:fillRef>
            <a:effectRef idx="1">
              <a:schemeClr val="accent1"/>
            </a:effectRef>
            <a:fontRef idx="minor">
              <a:schemeClr val="tx1"/>
            </a:fontRef>
          </p:style>
        </p:cxnSp>
        <p:pic>
          <p:nvPicPr>
            <p:cNvPr id="23" name="Graphic 22" descr="User"/>
            <p:cNvPicPr>
              <a:picLocks noChangeAspect="1"/>
            </p:cNvPicPr>
            <p:nvPr/>
          </p:nvPicPr>
          <p:blipFill>
            <a:blip r:embed="rId4"/>
            <a:stretch>
              <a:fillRect/>
            </a:stretch>
          </p:blipFill>
          <p:spPr>
            <a:xfrm>
              <a:off x="689128" y="5547834"/>
              <a:ext cx="640080" cy="6400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弧形 31"/>
          <p:cNvSpPr/>
          <p:nvPr/>
        </p:nvSpPr>
        <p:spPr>
          <a:xfrm flipH="1">
            <a:off x="3684452" y="2693071"/>
            <a:ext cx="1828800" cy="1828800"/>
          </a:xfrm>
          <a:prstGeom prst="arc">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cxnSp>
        <p:nvCxnSpPr>
          <p:cNvPr id="18" name="直接连接符 17"/>
          <p:cNvCxnSpPr/>
          <p:nvPr/>
        </p:nvCxnSpPr>
        <p:spPr>
          <a:xfrm>
            <a:off x="2615455" y="2627765"/>
            <a:ext cx="1737360" cy="0"/>
          </a:xfrm>
          <a:prstGeom prst="line">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3" name="弧形 72"/>
          <p:cNvSpPr/>
          <p:nvPr/>
        </p:nvSpPr>
        <p:spPr>
          <a:xfrm flipH="1" flipV="1">
            <a:off x="1019040" y="1256165"/>
            <a:ext cx="1371600" cy="1371600"/>
          </a:xfrm>
          <a:prstGeom prst="arc">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dirty="0"/>
          </a:p>
        </p:txBody>
      </p:sp>
      <p:sp>
        <p:nvSpPr>
          <p:cNvPr id="47" name="弧形 46"/>
          <p:cNvSpPr/>
          <p:nvPr/>
        </p:nvSpPr>
        <p:spPr>
          <a:xfrm flipH="1" flipV="1">
            <a:off x="5991095" y="1146922"/>
            <a:ext cx="1371600" cy="1371601"/>
          </a:xfrm>
          <a:prstGeom prst="arc">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dirty="0"/>
          </a:p>
        </p:txBody>
      </p:sp>
      <p:cxnSp>
        <p:nvCxnSpPr>
          <p:cNvPr id="39" name="直接连接符 38"/>
          <p:cNvCxnSpPr/>
          <p:nvPr/>
        </p:nvCxnSpPr>
        <p:spPr>
          <a:xfrm>
            <a:off x="4348214" y="2679280"/>
            <a:ext cx="2286000" cy="0"/>
          </a:xfrm>
          <a:prstGeom prst="line">
            <a:avLst/>
          </a:prstGeom>
          <a:ln w="2286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 name="直接连接符 12"/>
          <p:cNvCxnSpPr/>
          <p:nvPr/>
        </p:nvCxnSpPr>
        <p:spPr>
          <a:xfrm>
            <a:off x="1701783" y="2632109"/>
            <a:ext cx="914400" cy="0"/>
          </a:xfrm>
          <a:prstGeom prst="line">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9" name="箭头: V 形 18"/>
          <p:cNvSpPr/>
          <p:nvPr/>
        </p:nvSpPr>
        <p:spPr>
          <a:xfrm>
            <a:off x="5751252" y="2569560"/>
            <a:ext cx="219456" cy="21945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nvGrpSpPr>
          <p:cNvPr id="75" name="组合 74"/>
          <p:cNvGrpSpPr/>
          <p:nvPr/>
        </p:nvGrpSpPr>
        <p:grpSpPr>
          <a:xfrm>
            <a:off x="451350" y="836242"/>
            <a:ext cx="1097280" cy="1097280"/>
            <a:chOff x="1158597" y="1077542"/>
            <a:chExt cx="1097280" cy="1097280"/>
          </a:xfrm>
          <a:solidFill>
            <a:srgbClr val="669FD5"/>
          </a:solidFill>
        </p:grpSpPr>
        <p:sp>
          <p:nvSpPr>
            <p:cNvPr id="14" name="bald-male-head-side-view-with-letters-inside_40439"/>
            <p:cNvSpPr>
              <a:spLocks noChangeAspect="1"/>
            </p:cNvSpPr>
            <p:nvPr/>
          </p:nvSpPr>
          <p:spPr bwMode="auto">
            <a:xfrm>
              <a:off x="1497686" y="1413413"/>
              <a:ext cx="394598" cy="449595"/>
            </a:xfrm>
            <a:custGeom>
              <a:avLst/>
              <a:gdLst>
                <a:gd name="connsiteX0" fmla="*/ 466933 w 531195"/>
                <a:gd name="connsiteY0" fmla="*/ 272302 h 605230"/>
                <a:gd name="connsiteX1" fmla="*/ 468804 w 531195"/>
                <a:gd name="connsiteY1" fmla="*/ 272727 h 605230"/>
                <a:gd name="connsiteX2" fmla="*/ 470336 w 531195"/>
                <a:gd name="connsiteY2" fmla="*/ 274343 h 605230"/>
                <a:gd name="connsiteX3" fmla="*/ 470931 w 531195"/>
                <a:gd name="connsiteY3" fmla="*/ 276553 h 605230"/>
                <a:gd name="connsiteX4" fmla="*/ 470250 w 531195"/>
                <a:gd name="connsiteY4" fmla="*/ 278424 h 605230"/>
                <a:gd name="connsiteX5" fmla="*/ 468804 w 531195"/>
                <a:gd name="connsiteY5" fmla="*/ 279954 h 605230"/>
                <a:gd name="connsiteX6" fmla="*/ 466933 w 531195"/>
                <a:gd name="connsiteY6" fmla="*/ 281230 h 605230"/>
                <a:gd name="connsiteX7" fmla="*/ 464807 w 531195"/>
                <a:gd name="connsiteY7" fmla="*/ 282250 h 605230"/>
                <a:gd name="connsiteX8" fmla="*/ 462680 w 531195"/>
                <a:gd name="connsiteY8" fmla="*/ 282675 h 605230"/>
                <a:gd name="connsiteX9" fmla="*/ 460724 w 531195"/>
                <a:gd name="connsiteY9" fmla="*/ 282250 h 605230"/>
                <a:gd name="connsiteX10" fmla="*/ 459192 w 531195"/>
                <a:gd name="connsiteY10" fmla="*/ 280550 h 605230"/>
                <a:gd name="connsiteX11" fmla="*/ 458682 w 531195"/>
                <a:gd name="connsiteY11" fmla="*/ 278424 h 605230"/>
                <a:gd name="connsiteX12" fmla="*/ 459277 w 531195"/>
                <a:gd name="connsiteY12" fmla="*/ 276553 h 605230"/>
                <a:gd name="connsiteX13" fmla="*/ 460809 w 531195"/>
                <a:gd name="connsiteY13" fmla="*/ 274938 h 605230"/>
                <a:gd name="connsiteX14" fmla="*/ 462680 w 531195"/>
                <a:gd name="connsiteY14" fmla="*/ 273663 h 605230"/>
                <a:gd name="connsiteX15" fmla="*/ 464807 w 531195"/>
                <a:gd name="connsiteY15" fmla="*/ 272727 h 605230"/>
                <a:gd name="connsiteX16" fmla="*/ 466933 w 531195"/>
                <a:gd name="connsiteY16" fmla="*/ 272302 h 605230"/>
                <a:gd name="connsiteX17" fmla="*/ 467035 w 531195"/>
                <a:gd name="connsiteY17" fmla="*/ 262652 h 605230"/>
                <a:gd name="connsiteX18" fmla="*/ 462365 w 531195"/>
                <a:gd name="connsiteY18" fmla="*/ 263245 h 605230"/>
                <a:gd name="connsiteX19" fmla="*/ 458035 w 531195"/>
                <a:gd name="connsiteY19" fmla="*/ 265025 h 605230"/>
                <a:gd name="connsiteX20" fmla="*/ 454129 w 531195"/>
                <a:gd name="connsiteY20" fmla="*/ 267992 h 605230"/>
                <a:gd name="connsiteX21" fmla="*/ 451242 w 531195"/>
                <a:gd name="connsiteY21" fmla="*/ 271892 h 605230"/>
                <a:gd name="connsiteX22" fmla="*/ 450138 w 531195"/>
                <a:gd name="connsiteY22" fmla="*/ 276385 h 605230"/>
                <a:gd name="connsiteX23" fmla="*/ 451411 w 531195"/>
                <a:gd name="connsiteY23" fmla="*/ 281133 h 605230"/>
                <a:gd name="connsiteX24" fmla="*/ 453110 w 531195"/>
                <a:gd name="connsiteY24" fmla="*/ 283676 h 605230"/>
                <a:gd name="connsiteX25" fmla="*/ 454893 w 531195"/>
                <a:gd name="connsiteY25" fmla="*/ 285032 h 605230"/>
                <a:gd name="connsiteX26" fmla="*/ 456506 w 531195"/>
                <a:gd name="connsiteY26" fmla="*/ 285711 h 605230"/>
                <a:gd name="connsiteX27" fmla="*/ 458035 w 531195"/>
                <a:gd name="connsiteY27" fmla="*/ 286050 h 605230"/>
                <a:gd name="connsiteX28" fmla="*/ 458119 w 531195"/>
                <a:gd name="connsiteY28" fmla="*/ 286134 h 605230"/>
                <a:gd name="connsiteX29" fmla="*/ 455657 w 531195"/>
                <a:gd name="connsiteY29" fmla="*/ 287491 h 605230"/>
                <a:gd name="connsiteX30" fmla="*/ 460242 w 531195"/>
                <a:gd name="connsiteY30" fmla="*/ 295799 h 605230"/>
                <a:gd name="connsiteX31" fmla="*/ 491235 w 531195"/>
                <a:gd name="connsiteY31" fmla="*/ 278589 h 605230"/>
                <a:gd name="connsiteX32" fmla="*/ 486480 w 531195"/>
                <a:gd name="connsiteY32" fmla="*/ 270027 h 605230"/>
                <a:gd name="connsiteX33" fmla="*/ 475526 w 531195"/>
                <a:gd name="connsiteY33" fmla="*/ 276046 h 605230"/>
                <a:gd name="connsiteX34" fmla="*/ 475442 w 531195"/>
                <a:gd name="connsiteY34" fmla="*/ 275961 h 605230"/>
                <a:gd name="connsiteX35" fmla="*/ 476291 w 531195"/>
                <a:gd name="connsiteY35" fmla="*/ 272147 h 605230"/>
                <a:gd name="connsiteX36" fmla="*/ 475102 w 531195"/>
                <a:gd name="connsiteY36" fmla="*/ 268162 h 605230"/>
                <a:gd name="connsiteX37" fmla="*/ 471451 w 531195"/>
                <a:gd name="connsiteY37" fmla="*/ 264093 h 605230"/>
                <a:gd name="connsiteX38" fmla="*/ 467035 w 531195"/>
                <a:gd name="connsiteY38" fmla="*/ 262652 h 605230"/>
                <a:gd name="connsiteX39" fmla="*/ 451242 w 531195"/>
                <a:gd name="connsiteY39" fmla="*/ 227554 h 605230"/>
                <a:gd name="connsiteX40" fmla="*/ 443939 w 531195"/>
                <a:gd name="connsiteY40" fmla="*/ 230098 h 605230"/>
                <a:gd name="connsiteX41" fmla="*/ 438165 w 531195"/>
                <a:gd name="connsiteY41" fmla="*/ 234676 h 605230"/>
                <a:gd name="connsiteX42" fmla="*/ 434684 w 531195"/>
                <a:gd name="connsiteY42" fmla="*/ 240610 h 605230"/>
                <a:gd name="connsiteX43" fmla="*/ 434004 w 531195"/>
                <a:gd name="connsiteY43" fmla="*/ 247392 h 605230"/>
                <a:gd name="connsiteX44" fmla="*/ 436467 w 531195"/>
                <a:gd name="connsiteY44" fmla="*/ 254767 h 605230"/>
                <a:gd name="connsiteX45" fmla="*/ 440967 w 531195"/>
                <a:gd name="connsiteY45" fmla="*/ 260193 h 605230"/>
                <a:gd name="connsiteX46" fmla="*/ 446487 w 531195"/>
                <a:gd name="connsiteY46" fmla="*/ 262991 h 605230"/>
                <a:gd name="connsiteX47" fmla="*/ 452091 w 531195"/>
                <a:gd name="connsiteY47" fmla="*/ 263415 h 605230"/>
                <a:gd name="connsiteX48" fmla="*/ 457270 w 531195"/>
                <a:gd name="connsiteY48" fmla="*/ 261804 h 605230"/>
                <a:gd name="connsiteX49" fmla="*/ 452091 w 531195"/>
                <a:gd name="connsiteY49" fmla="*/ 252394 h 605230"/>
                <a:gd name="connsiteX50" fmla="*/ 449713 w 531195"/>
                <a:gd name="connsiteY50" fmla="*/ 252987 h 605230"/>
                <a:gd name="connsiteX51" fmla="*/ 447505 w 531195"/>
                <a:gd name="connsiteY51" fmla="*/ 252902 h 605230"/>
                <a:gd name="connsiteX52" fmla="*/ 445637 w 531195"/>
                <a:gd name="connsiteY52" fmla="*/ 252055 h 605230"/>
                <a:gd name="connsiteX53" fmla="*/ 444109 w 531195"/>
                <a:gd name="connsiteY53" fmla="*/ 250274 h 605230"/>
                <a:gd name="connsiteX54" fmla="*/ 443260 w 531195"/>
                <a:gd name="connsiteY54" fmla="*/ 247053 h 605230"/>
                <a:gd name="connsiteX55" fmla="*/ 444194 w 531195"/>
                <a:gd name="connsiteY55" fmla="*/ 244171 h 605230"/>
                <a:gd name="connsiteX56" fmla="*/ 446402 w 531195"/>
                <a:gd name="connsiteY56" fmla="*/ 241627 h 605230"/>
                <a:gd name="connsiteX57" fmla="*/ 449289 w 531195"/>
                <a:gd name="connsiteY57" fmla="*/ 239593 h 605230"/>
                <a:gd name="connsiteX58" fmla="*/ 452600 w 531195"/>
                <a:gd name="connsiteY58" fmla="*/ 238236 h 605230"/>
                <a:gd name="connsiteX59" fmla="*/ 455827 w 531195"/>
                <a:gd name="connsiteY59" fmla="*/ 237643 h 605230"/>
                <a:gd name="connsiteX60" fmla="*/ 458799 w 531195"/>
                <a:gd name="connsiteY60" fmla="*/ 238406 h 605230"/>
                <a:gd name="connsiteX61" fmla="*/ 461091 w 531195"/>
                <a:gd name="connsiteY61" fmla="*/ 240779 h 605230"/>
                <a:gd name="connsiteX62" fmla="*/ 461856 w 531195"/>
                <a:gd name="connsiteY62" fmla="*/ 243492 h 605230"/>
                <a:gd name="connsiteX63" fmla="*/ 461431 w 531195"/>
                <a:gd name="connsiteY63" fmla="*/ 245781 h 605230"/>
                <a:gd name="connsiteX64" fmla="*/ 460327 w 531195"/>
                <a:gd name="connsiteY64" fmla="*/ 247392 h 605230"/>
                <a:gd name="connsiteX65" fmla="*/ 459308 w 531195"/>
                <a:gd name="connsiteY65" fmla="*/ 248325 h 605230"/>
                <a:gd name="connsiteX66" fmla="*/ 464488 w 531195"/>
                <a:gd name="connsiteY66" fmla="*/ 257565 h 605230"/>
                <a:gd name="connsiteX67" fmla="*/ 471196 w 531195"/>
                <a:gd name="connsiteY67" fmla="*/ 248494 h 605230"/>
                <a:gd name="connsiteX68" fmla="*/ 468988 w 531195"/>
                <a:gd name="connsiteY68" fmla="*/ 236795 h 605230"/>
                <a:gd name="connsiteX69" fmla="*/ 464148 w 531195"/>
                <a:gd name="connsiteY69" fmla="*/ 230946 h 605230"/>
                <a:gd name="connsiteX70" fmla="*/ 458119 w 531195"/>
                <a:gd name="connsiteY70" fmla="*/ 227809 h 605230"/>
                <a:gd name="connsiteX71" fmla="*/ 451242 w 531195"/>
                <a:gd name="connsiteY71" fmla="*/ 227554 h 605230"/>
                <a:gd name="connsiteX72" fmla="*/ 389086 w 531195"/>
                <a:gd name="connsiteY72" fmla="*/ 211447 h 605230"/>
                <a:gd name="connsiteX73" fmla="*/ 375585 w 531195"/>
                <a:gd name="connsiteY73" fmla="*/ 254513 h 605230"/>
                <a:gd name="connsiteX74" fmla="*/ 387557 w 531195"/>
                <a:gd name="connsiteY74" fmla="*/ 258243 h 605230"/>
                <a:gd name="connsiteX75" fmla="*/ 392737 w 531195"/>
                <a:gd name="connsiteY75" fmla="*/ 241712 h 605230"/>
                <a:gd name="connsiteX76" fmla="*/ 394181 w 531195"/>
                <a:gd name="connsiteY76" fmla="*/ 238830 h 605230"/>
                <a:gd name="connsiteX77" fmla="*/ 395879 w 531195"/>
                <a:gd name="connsiteY77" fmla="*/ 237304 h 605230"/>
                <a:gd name="connsiteX78" fmla="*/ 397662 w 531195"/>
                <a:gd name="connsiteY78" fmla="*/ 236880 h 605230"/>
                <a:gd name="connsiteX79" fmla="*/ 399360 w 531195"/>
                <a:gd name="connsiteY79" fmla="*/ 237134 h 605230"/>
                <a:gd name="connsiteX80" fmla="*/ 401313 w 531195"/>
                <a:gd name="connsiteY80" fmla="*/ 238236 h 605230"/>
                <a:gd name="connsiteX81" fmla="*/ 402162 w 531195"/>
                <a:gd name="connsiteY81" fmla="*/ 239932 h 605230"/>
                <a:gd name="connsiteX82" fmla="*/ 402077 w 531195"/>
                <a:gd name="connsiteY82" fmla="*/ 242051 h 605230"/>
                <a:gd name="connsiteX83" fmla="*/ 401398 w 531195"/>
                <a:gd name="connsiteY83" fmla="*/ 244510 h 605230"/>
                <a:gd name="connsiteX84" fmla="*/ 396303 w 531195"/>
                <a:gd name="connsiteY84" fmla="*/ 260956 h 605230"/>
                <a:gd name="connsiteX85" fmla="*/ 408276 w 531195"/>
                <a:gd name="connsiteY85" fmla="*/ 264686 h 605230"/>
                <a:gd name="connsiteX86" fmla="*/ 414984 w 531195"/>
                <a:gd name="connsiteY86" fmla="*/ 243238 h 605230"/>
                <a:gd name="connsiteX87" fmla="*/ 415578 w 531195"/>
                <a:gd name="connsiteY87" fmla="*/ 238236 h 605230"/>
                <a:gd name="connsiteX88" fmla="*/ 414220 w 531195"/>
                <a:gd name="connsiteY88" fmla="*/ 234167 h 605230"/>
                <a:gd name="connsiteX89" fmla="*/ 411333 w 531195"/>
                <a:gd name="connsiteY89" fmla="*/ 231200 h 605230"/>
                <a:gd name="connsiteX90" fmla="*/ 407512 w 531195"/>
                <a:gd name="connsiteY90" fmla="*/ 229250 h 605230"/>
                <a:gd name="connsiteX91" fmla="*/ 401058 w 531195"/>
                <a:gd name="connsiteY91" fmla="*/ 228487 h 605230"/>
                <a:gd name="connsiteX92" fmla="*/ 396388 w 531195"/>
                <a:gd name="connsiteY92" fmla="*/ 230352 h 605230"/>
                <a:gd name="connsiteX93" fmla="*/ 396303 w 531195"/>
                <a:gd name="connsiteY93" fmla="*/ 230267 h 605230"/>
                <a:gd name="connsiteX94" fmla="*/ 401058 w 531195"/>
                <a:gd name="connsiteY94" fmla="*/ 215177 h 605230"/>
                <a:gd name="connsiteX95" fmla="*/ 464393 w 531195"/>
                <a:gd name="connsiteY95" fmla="*/ 183460 h 605230"/>
                <a:gd name="connsiteX96" fmla="*/ 475103 w 531195"/>
                <a:gd name="connsiteY96" fmla="*/ 186167 h 605230"/>
                <a:gd name="connsiteX97" fmla="*/ 479778 w 531195"/>
                <a:gd name="connsiteY97" fmla="*/ 192596 h 605230"/>
                <a:gd name="connsiteX98" fmla="*/ 478588 w 531195"/>
                <a:gd name="connsiteY98" fmla="*/ 195134 h 605230"/>
                <a:gd name="connsiteX99" fmla="*/ 476718 w 531195"/>
                <a:gd name="connsiteY99" fmla="*/ 196318 h 605230"/>
                <a:gd name="connsiteX100" fmla="*/ 474338 w 531195"/>
                <a:gd name="connsiteY100" fmla="*/ 196572 h 605230"/>
                <a:gd name="connsiteX101" fmla="*/ 471788 w 531195"/>
                <a:gd name="connsiteY101" fmla="*/ 196233 h 605230"/>
                <a:gd name="connsiteX102" fmla="*/ 461843 w 531195"/>
                <a:gd name="connsiteY102" fmla="*/ 193695 h 605230"/>
                <a:gd name="connsiteX103" fmla="*/ 248811 w 531195"/>
                <a:gd name="connsiteY103" fmla="*/ 174400 h 605230"/>
                <a:gd name="connsiteX104" fmla="*/ 232593 w 531195"/>
                <a:gd name="connsiteY104" fmla="*/ 184404 h 605230"/>
                <a:gd name="connsiteX105" fmla="*/ 229451 w 531195"/>
                <a:gd name="connsiteY105" fmla="*/ 187286 h 605230"/>
                <a:gd name="connsiteX106" fmla="*/ 228092 w 531195"/>
                <a:gd name="connsiteY106" fmla="*/ 190592 h 605230"/>
                <a:gd name="connsiteX107" fmla="*/ 228177 w 531195"/>
                <a:gd name="connsiteY107" fmla="*/ 194068 h 605230"/>
                <a:gd name="connsiteX108" fmla="*/ 229536 w 531195"/>
                <a:gd name="connsiteY108" fmla="*/ 197459 h 605230"/>
                <a:gd name="connsiteX109" fmla="*/ 233272 w 531195"/>
                <a:gd name="connsiteY109" fmla="*/ 201528 h 605230"/>
                <a:gd name="connsiteX110" fmla="*/ 237263 w 531195"/>
                <a:gd name="connsiteY110" fmla="*/ 202885 h 605230"/>
                <a:gd name="connsiteX111" fmla="*/ 237348 w 531195"/>
                <a:gd name="connsiteY111" fmla="*/ 202970 h 605230"/>
                <a:gd name="connsiteX112" fmla="*/ 225885 w 531195"/>
                <a:gd name="connsiteY112" fmla="*/ 210091 h 605230"/>
                <a:gd name="connsiteX113" fmla="*/ 231489 w 531195"/>
                <a:gd name="connsiteY113" fmla="*/ 219077 h 605230"/>
                <a:gd name="connsiteX114" fmla="*/ 264010 w 531195"/>
                <a:gd name="connsiteY114" fmla="*/ 198985 h 605230"/>
                <a:gd name="connsiteX115" fmla="*/ 258491 w 531195"/>
                <a:gd name="connsiteY115" fmla="*/ 189999 h 605230"/>
                <a:gd name="connsiteX116" fmla="*/ 245924 w 531195"/>
                <a:gd name="connsiteY116" fmla="*/ 197713 h 605230"/>
                <a:gd name="connsiteX117" fmla="*/ 243461 w 531195"/>
                <a:gd name="connsiteY117" fmla="*/ 198731 h 605230"/>
                <a:gd name="connsiteX118" fmla="*/ 241508 w 531195"/>
                <a:gd name="connsiteY118" fmla="*/ 198731 h 605230"/>
                <a:gd name="connsiteX119" fmla="*/ 240065 w 531195"/>
                <a:gd name="connsiteY119" fmla="*/ 198053 h 605230"/>
                <a:gd name="connsiteX120" fmla="*/ 239131 w 531195"/>
                <a:gd name="connsiteY120" fmla="*/ 196866 h 605230"/>
                <a:gd name="connsiteX121" fmla="*/ 238537 w 531195"/>
                <a:gd name="connsiteY121" fmla="*/ 195085 h 605230"/>
                <a:gd name="connsiteX122" fmla="*/ 238961 w 531195"/>
                <a:gd name="connsiteY122" fmla="*/ 193644 h 605230"/>
                <a:gd name="connsiteX123" fmla="*/ 240150 w 531195"/>
                <a:gd name="connsiteY123" fmla="*/ 192288 h 605230"/>
                <a:gd name="connsiteX124" fmla="*/ 242018 w 531195"/>
                <a:gd name="connsiteY124" fmla="*/ 191101 h 605230"/>
                <a:gd name="connsiteX125" fmla="*/ 254415 w 531195"/>
                <a:gd name="connsiteY125" fmla="*/ 183386 h 605230"/>
                <a:gd name="connsiteX126" fmla="*/ 313543 w 531195"/>
                <a:gd name="connsiteY126" fmla="*/ 173440 h 605230"/>
                <a:gd name="connsiteX127" fmla="*/ 313713 w 531195"/>
                <a:gd name="connsiteY127" fmla="*/ 173440 h 605230"/>
                <a:gd name="connsiteX128" fmla="*/ 321277 w 531195"/>
                <a:gd name="connsiteY128" fmla="*/ 199126 h 605230"/>
                <a:gd name="connsiteX129" fmla="*/ 305470 w 531195"/>
                <a:gd name="connsiteY129" fmla="*/ 199126 h 605230"/>
                <a:gd name="connsiteX130" fmla="*/ 401933 w 531195"/>
                <a:gd name="connsiteY130" fmla="*/ 172029 h 605230"/>
                <a:gd name="connsiteX131" fmla="*/ 401933 w 531195"/>
                <a:gd name="connsiteY131" fmla="*/ 175834 h 605230"/>
                <a:gd name="connsiteX132" fmla="*/ 399893 w 531195"/>
                <a:gd name="connsiteY132" fmla="*/ 180654 h 605230"/>
                <a:gd name="connsiteX133" fmla="*/ 395304 w 531195"/>
                <a:gd name="connsiteY133" fmla="*/ 182261 h 605230"/>
                <a:gd name="connsiteX134" fmla="*/ 391735 w 531195"/>
                <a:gd name="connsiteY134" fmla="*/ 181077 h 605230"/>
                <a:gd name="connsiteX135" fmla="*/ 390290 w 531195"/>
                <a:gd name="connsiteY135" fmla="*/ 178456 h 605230"/>
                <a:gd name="connsiteX136" fmla="*/ 391650 w 531195"/>
                <a:gd name="connsiteY136" fmla="*/ 175496 h 605230"/>
                <a:gd name="connsiteX137" fmla="*/ 395644 w 531195"/>
                <a:gd name="connsiteY137" fmla="*/ 173974 h 605230"/>
                <a:gd name="connsiteX138" fmla="*/ 398874 w 531195"/>
                <a:gd name="connsiteY138" fmla="*/ 173128 h 605230"/>
                <a:gd name="connsiteX139" fmla="*/ 401933 w 531195"/>
                <a:gd name="connsiteY139" fmla="*/ 172029 h 605230"/>
                <a:gd name="connsiteX140" fmla="*/ 469033 w 531195"/>
                <a:gd name="connsiteY140" fmla="*/ 164902 h 605230"/>
                <a:gd name="connsiteX141" fmla="*/ 478041 w 531195"/>
                <a:gd name="connsiteY141" fmla="*/ 167186 h 605230"/>
                <a:gd name="connsiteX142" fmla="*/ 482034 w 531195"/>
                <a:gd name="connsiteY142" fmla="*/ 169046 h 605230"/>
                <a:gd name="connsiteX143" fmla="*/ 482799 w 531195"/>
                <a:gd name="connsiteY143" fmla="*/ 172429 h 605230"/>
                <a:gd name="connsiteX144" fmla="*/ 480420 w 531195"/>
                <a:gd name="connsiteY144" fmla="*/ 175643 h 605230"/>
                <a:gd name="connsiteX145" fmla="*/ 475916 w 531195"/>
                <a:gd name="connsiteY145" fmla="*/ 175474 h 605230"/>
                <a:gd name="connsiteX146" fmla="*/ 466994 w 531195"/>
                <a:gd name="connsiteY146" fmla="*/ 173190 h 605230"/>
                <a:gd name="connsiteX147" fmla="*/ 397407 w 531195"/>
                <a:gd name="connsiteY147" fmla="*/ 148204 h 605230"/>
                <a:gd name="connsiteX148" fmla="*/ 390020 w 531195"/>
                <a:gd name="connsiteY148" fmla="*/ 148628 h 605230"/>
                <a:gd name="connsiteX149" fmla="*/ 383227 w 531195"/>
                <a:gd name="connsiteY149" fmla="*/ 150578 h 605230"/>
                <a:gd name="connsiteX150" fmla="*/ 378217 w 531195"/>
                <a:gd name="connsiteY150" fmla="*/ 154647 h 605230"/>
                <a:gd name="connsiteX151" fmla="*/ 376094 w 531195"/>
                <a:gd name="connsiteY151" fmla="*/ 161769 h 605230"/>
                <a:gd name="connsiteX152" fmla="*/ 390784 w 531195"/>
                <a:gd name="connsiteY152" fmla="*/ 161769 h 605230"/>
                <a:gd name="connsiteX153" fmla="*/ 391039 w 531195"/>
                <a:gd name="connsiteY153" fmla="*/ 160327 h 605230"/>
                <a:gd name="connsiteX154" fmla="*/ 391973 w 531195"/>
                <a:gd name="connsiteY154" fmla="*/ 158971 h 605230"/>
                <a:gd name="connsiteX155" fmla="*/ 393756 w 531195"/>
                <a:gd name="connsiteY155" fmla="*/ 157869 h 605230"/>
                <a:gd name="connsiteX156" fmla="*/ 396643 w 531195"/>
                <a:gd name="connsiteY156" fmla="*/ 157530 h 605230"/>
                <a:gd name="connsiteX157" fmla="*/ 400209 w 531195"/>
                <a:gd name="connsiteY157" fmla="*/ 158378 h 605230"/>
                <a:gd name="connsiteX158" fmla="*/ 401908 w 531195"/>
                <a:gd name="connsiteY158" fmla="*/ 161345 h 605230"/>
                <a:gd name="connsiteX159" fmla="*/ 400549 w 531195"/>
                <a:gd name="connsiteY159" fmla="*/ 163973 h 605230"/>
                <a:gd name="connsiteX160" fmla="*/ 397577 w 531195"/>
                <a:gd name="connsiteY160" fmla="*/ 164990 h 605230"/>
                <a:gd name="connsiteX161" fmla="*/ 393077 w 531195"/>
                <a:gd name="connsiteY161" fmla="*/ 165668 h 605230"/>
                <a:gd name="connsiteX162" fmla="*/ 387982 w 531195"/>
                <a:gd name="connsiteY162" fmla="*/ 166431 h 605230"/>
                <a:gd name="connsiteX163" fmla="*/ 382887 w 531195"/>
                <a:gd name="connsiteY163" fmla="*/ 167703 h 605230"/>
                <a:gd name="connsiteX164" fmla="*/ 378472 w 531195"/>
                <a:gd name="connsiteY164" fmla="*/ 169992 h 605230"/>
                <a:gd name="connsiteX165" fmla="*/ 375330 w 531195"/>
                <a:gd name="connsiteY165" fmla="*/ 173637 h 605230"/>
                <a:gd name="connsiteX166" fmla="*/ 374141 w 531195"/>
                <a:gd name="connsiteY166" fmla="*/ 179063 h 605230"/>
                <a:gd name="connsiteX167" fmla="*/ 375330 w 531195"/>
                <a:gd name="connsiteY167" fmla="*/ 184743 h 605230"/>
                <a:gd name="connsiteX168" fmla="*/ 378472 w 531195"/>
                <a:gd name="connsiteY168" fmla="*/ 188642 h 605230"/>
                <a:gd name="connsiteX169" fmla="*/ 383142 w 531195"/>
                <a:gd name="connsiteY169" fmla="*/ 190931 h 605230"/>
                <a:gd name="connsiteX170" fmla="*/ 388831 w 531195"/>
                <a:gd name="connsiteY170" fmla="*/ 191610 h 605230"/>
                <a:gd name="connsiteX171" fmla="*/ 396049 w 531195"/>
                <a:gd name="connsiteY171" fmla="*/ 190592 h 605230"/>
                <a:gd name="connsiteX172" fmla="*/ 402162 w 531195"/>
                <a:gd name="connsiteY172" fmla="*/ 186693 h 605230"/>
                <a:gd name="connsiteX173" fmla="*/ 402332 w 531195"/>
                <a:gd name="connsiteY173" fmla="*/ 186693 h 605230"/>
                <a:gd name="connsiteX174" fmla="*/ 402417 w 531195"/>
                <a:gd name="connsiteY174" fmla="*/ 188642 h 605230"/>
                <a:gd name="connsiteX175" fmla="*/ 402842 w 531195"/>
                <a:gd name="connsiteY175" fmla="*/ 190592 h 605230"/>
                <a:gd name="connsiteX176" fmla="*/ 418975 w 531195"/>
                <a:gd name="connsiteY176" fmla="*/ 190592 h 605230"/>
                <a:gd name="connsiteX177" fmla="*/ 417362 w 531195"/>
                <a:gd name="connsiteY177" fmla="*/ 186099 h 605230"/>
                <a:gd name="connsiteX178" fmla="*/ 417107 w 531195"/>
                <a:gd name="connsiteY178" fmla="*/ 181352 h 605230"/>
                <a:gd name="connsiteX179" fmla="*/ 417107 w 531195"/>
                <a:gd name="connsiteY179" fmla="*/ 164397 h 605230"/>
                <a:gd name="connsiteX180" fmla="*/ 416767 w 531195"/>
                <a:gd name="connsiteY180" fmla="*/ 158462 h 605230"/>
                <a:gd name="connsiteX181" fmla="*/ 414644 w 531195"/>
                <a:gd name="connsiteY181" fmla="*/ 153291 h 605230"/>
                <a:gd name="connsiteX182" fmla="*/ 408870 w 531195"/>
                <a:gd name="connsiteY182" fmla="*/ 149561 h 605230"/>
                <a:gd name="connsiteX183" fmla="*/ 397407 w 531195"/>
                <a:gd name="connsiteY183" fmla="*/ 148204 h 605230"/>
                <a:gd name="connsiteX184" fmla="*/ 455402 w 531195"/>
                <a:gd name="connsiteY184" fmla="*/ 147526 h 605230"/>
                <a:gd name="connsiteX185" fmla="*/ 441562 w 531195"/>
                <a:gd name="connsiteY185" fmla="*/ 202546 h 605230"/>
                <a:gd name="connsiteX186" fmla="*/ 472809 w 531195"/>
                <a:gd name="connsiteY186" fmla="*/ 210430 h 605230"/>
                <a:gd name="connsiteX187" fmla="*/ 480197 w 531195"/>
                <a:gd name="connsiteY187" fmla="*/ 211108 h 605230"/>
                <a:gd name="connsiteX188" fmla="*/ 487159 w 531195"/>
                <a:gd name="connsiteY188" fmla="*/ 209497 h 605230"/>
                <a:gd name="connsiteX189" fmla="*/ 492849 w 531195"/>
                <a:gd name="connsiteY189" fmla="*/ 205428 h 605230"/>
                <a:gd name="connsiteX190" fmla="*/ 496330 w 531195"/>
                <a:gd name="connsiteY190" fmla="*/ 198561 h 605230"/>
                <a:gd name="connsiteX191" fmla="*/ 496839 w 531195"/>
                <a:gd name="connsiteY191" fmla="*/ 193051 h 605230"/>
                <a:gd name="connsiteX192" fmla="*/ 495736 w 531195"/>
                <a:gd name="connsiteY192" fmla="*/ 188558 h 605230"/>
                <a:gd name="connsiteX193" fmla="*/ 493358 w 531195"/>
                <a:gd name="connsiteY193" fmla="*/ 184997 h 605230"/>
                <a:gd name="connsiteX194" fmla="*/ 490216 w 531195"/>
                <a:gd name="connsiteY194" fmla="*/ 182454 h 605230"/>
                <a:gd name="connsiteX195" fmla="*/ 496160 w 531195"/>
                <a:gd name="connsiteY195" fmla="*/ 179487 h 605230"/>
                <a:gd name="connsiteX196" fmla="*/ 499726 w 531195"/>
                <a:gd name="connsiteY196" fmla="*/ 173383 h 605230"/>
                <a:gd name="connsiteX197" fmla="*/ 500151 w 531195"/>
                <a:gd name="connsiteY197" fmla="*/ 168635 h 605230"/>
                <a:gd name="connsiteX198" fmla="*/ 498623 w 531195"/>
                <a:gd name="connsiteY198" fmla="*/ 163464 h 605230"/>
                <a:gd name="connsiteX199" fmla="*/ 494122 w 531195"/>
                <a:gd name="connsiteY199" fmla="*/ 158717 h 605230"/>
                <a:gd name="connsiteX200" fmla="*/ 485631 w 531195"/>
                <a:gd name="connsiteY200" fmla="*/ 155156 h 605230"/>
                <a:gd name="connsiteX201" fmla="*/ 301032 w 531195"/>
                <a:gd name="connsiteY201" fmla="*/ 145576 h 605230"/>
                <a:gd name="connsiteX202" fmla="*/ 270294 w 531195"/>
                <a:gd name="connsiteY202" fmla="*/ 228826 h 605230"/>
                <a:gd name="connsiteX203" fmla="*/ 296107 w 531195"/>
                <a:gd name="connsiteY203" fmla="*/ 228826 h 605230"/>
                <a:gd name="connsiteX204" fmla="*/ 299843 w 531195"/>
                <a:gd name="connsiteY204" fmla="*/ 216958 h 605230"/>
                <a:gd name="connsiteX205" fmla="*/ 326336 w 531195"/>
                <a:gd name="connsiteY205" fmla="*/ 216958 h 605230"/>
                <a:gd name="connsiteX206" fmla="*/ 329817 w 531195"/>
                <a:gd name="connsiteY206" fmla="*/ 228826 h 605230"/>
                <a:gd name="connsiteX207" fmla="*/ 356480 w 531195"/>
                <a:gd name="connsiteY207" fmla="*/ 228826 h 605230"/>
                <a:gd name="connsiteX208" fmla="*/ 326166 w 531195"/>
                <a:gd name="connsiteY208" fmla="*/ 145576 h 605230"/>
                <a:gd name="connsiteX209" fmla="*/ 190561 w 531195"/>
                <a:gd name="connsiteY209" fmla="*/ 126163 h 605230"/>
                <a:gd name="connsiteX210" fmla="*/ 160078 w 531195"/>
                <a:gd name="connsiteY210" fmla="*/ 193051 h 605230"/>
                <a:gd name="connsiteX211" fmla="*/ 178673 w 531195"/>
                <a:gd name="connsiteY211" fmla="*/ 201528 h 605230"/>
                <a:gd name="connsiteX212" fmla="*/ 209072 w 531195"/>
                <a:gd name="connsiteY212" fmla="*/ 134640 h 605230"/>
                <a:gd name="connsiteX213" fmla="*/ 243546 w 531195"/>
                <a:gd name="connsiteY213" fmla="*/ 118533 h 605230"/>
                <a:gd name="connsiteX214" fmla="*/ 218497 w 531195"/>
                <a:gd name="connsiteY214" fmla="*/ 143542 h 605230"/>
                <a:gd name="connsiteX215" fmla="*/ 225885 w 531195"/>
                <a:gd name="connsiteY215" fmla="*/ 150917 h 605230"/>
                <a:gd name="connsiteX216" fmla="*/ 233951 w 531195"/>
                <a:gd name="connsiteY216" fmla="*/ 142864 h 605230"/>
                <a:gd name="connsiteX217" fmla="*/ 255434 w 531195"/>
                <a:gd name="connsiteY217" fmla="*/ 164227 h 605230"/>
                <a:gd name="connsiteX218" fmla="*/ 264265 w 531195"/>
                <a:gd name="connsiteY218" fmla="*/ 155410 h 605230"/>
                <a:gd name="connsiteX219" fmla="*/ 242867 w 531195"/>
                <a:gd name="connsiteY219" fmla="*/ 133962 h 605230"/>
                <a:gd name="connsiteX220" fmla="*/ 250934 w 531195"/>
                <a:gd name="connsiteY220" fmla="*/ 125908 h 605230"/>
                <a:gd name="connsiteX221" fmla="*/ 130189 w 531195"/>
                <a:gd name="connsiteY221" fmla="*/ 115651 h 605230"/>
                <a:gd name="connsiteX222" fmla="*/ 120933 w 531195"/>
                <a:gd name="connsiteY222" fmla="*/ 130910 h 605230"/>
                <a:gd name="connsiteX223" fmla="*/ 138510 w 531195"/>
                <a:gd name="connsiteY223" fmla="*/ 148374 h 605230"/>
                <a:gd name="connsiteX224" fmla="*/ 138425 w 531195"/>
                <a:gd name="connsiteY224" fmla="*/ 148459 h 605230"/>
                <a:gd name="connsiteX225" fmla="*/ 114819 w 531195"/>
                <a:gd name="connsiteY225" fmla="*/ 140999 h 605230"/>
                <a:gd name="connsiteX226" fmla="*/ 105479 w 531195"/>
                <a:gd name="connsiteY226" fmla="*/ 156343 h 605230"/>
                <a:gd name="connsiteX227" fmla="*/ 140548 w 531195"/>
                <a:gd name="connsiteY227" fmla="*/ 177537 h 605230"/>
                <a:gd name="connsiteX228" fmla="*/ 146662 w 531195"/>
                <a:gd name="connsiteY228" fmla="*/ 167364 h 605230"/>
                <a:gd name="connsiteX229" fmla="*/ 124245 w 531195"/>
                <a:gd name="connsiteY229" fmla="*/ 153800 h 605230"/>
                <a:gd name="connsiteX230" fmla="*/ 124245 w 531195"/>
                <a:gd name="connsiteY230" fmla="*/ 153715 h 605230"/>
                <a:gd name="connsiteX231" fmla="*/ 150398 w 531195"/>
                <a:gd name="connsiteY231" fmla="*/ 161175 h 605230"/>
                <a:gd name="connsiteX232" fmla="*/ 155323 w 531195"/>
                <a:gd name="connsiteY232" fmla="*/ 153206 h 605230"/>
                <a:gd name="connsiteX233" fmla="*/ 136557 w 531195"/>
                <a:gd name="connsiteY233" fmla="*/ 133538 h 605230"/>
                <a:gd name="connsiteX234" fmla="*/ 136557 w 531195"/>
                <a:gd name="connsiteY234" fmla="*/ 133369 h 605230"/>
                <a:gd name="connsiteX235" fmla="*/ 159059 w 531195"/>
                <a:gd name="connsiteY235" fmla="*/ 147018 h 605230"/>
                <a:gd name="connsiteX236" fmla="*/ 165257 w 531195"/>
                <a:gd name="connsiteY236" fmla="*/ 136845 h 605230"/>
                <a:gd name="connsiteX237" fmla="*/ 153285 w 531195"/>
                <a:gd name="connsiteY237" fmla="*/ 99204 h 605230"/>
                <a:gd name="connsiteX238" fmla="*/ 150143 w 531195"/>
                <a:gd name="connsiteY238" fmla="*/ 104375 h 605230"/>
                <a:gd name="connsiteX239" fmla="*/ 142416 w 531195"/>
                <a:gd name="connsiteY239" fmla="*/ 99713 h 605230"/>
                <a:gd name="connsiteX240" fmla="*/ 136472 w 531195"/>
                <a:gd name="connsiteY240" fmla="*/ 109377 h 605230"/>
                <a:gd name="connsiteX241" fmla="*/ 144284 w 531195"/>
                <a:gd name="connsiteY241" fmla="*/ 114040 h 605230"/>
                <a:gd name="connsiteX242" fmla="*/ 141652 w 531195"/>
                <a:gd name="connsiteY242" fmla="*/ 118363 h 605230"/>
                <a:gd name="connsiteX243" fmla="*/ 147596 w 531195"/>
                <a:gd name="connsiteY243" fmla="*/ 122009 h 605230"/>
                <a:gd name="connsiteX244" fmla="*/ 150228 w 531195"/>
                <a:gd name="connsiteY244" fmla="*/ 117685 h 605230"/>
                <a:gd name="connsiteX245" fmla="*/ 162370 w 531195"/>
                <a:gd name="connsiteY245" fmla="*/ 125061 h 605230"/>
                <a:gd name="connsiteX246" fmla="*/ 166956 w 531195"/>
                <a:gd name="connsiteY246" fmla="*/ 126756 h 605230"/>
                <a:gd name="connsiteX247" fmla="*/ 170522 w 531195"/>
                <a:gd name="connsiteY247" fmla="*/ 126163 h 605230"/>
                <a:gd name="connsiteX248" fmla="*/ 173154 w 531195"/>
                <a:gd name="connsiteY248" fmla="*/ 123959 h 605230"/>
                <a:gd name="connsiteX249" fmla="*/ 175192 w 531195"/>
                <a:gd name="connsiteY249" fmla="*/ 120991 h 605230"/>
                <a:gd name="connsiteX250" fmla="*/ 176975 w 531195"/>
                <a:gd name="connsiteY250" fmla="*/ 117770 h 605230"/>
                <a:gd name="connsiteX251" fmla="*/ 178673 w 531195"/>
                <a:gd name="connsiteY251" fmla="*/ 114633 h 605230"/>
                <a:gd name="connsiteX252" fmla="*/ 171371 w 531195"/>
                <a:gd name="connsiteY252" fmla="*/ 110140 h 605230"/>
                <a:gd name="connsiteX253" fmla="*/ 170182 w 531195"/>
                <a:gd name="connsiteY253" fmla="*/ 112429 h 605230"/>
                <a:gd name="connsiteX254" fmla="*/ 167890 w 531195"/>
                <a:gd name="connsiteY254" fmla="*/ 114379 h 605230"/>
                <a:gd name="connsiteX255" fmla="*/ 164918 w 531195"/>
                <a:gd name="connsiteY255" fmla="*/ 113362 h 605230"/>
                <a:gd name="connsiteX256" fmla="*/ 156087 w 531195"/>
                <a:gd name="connsiteY256" fmla="*/ 108021 h 605230"/>
                <a:gd name="connsiteX257" fmla="*/ 159229 w 531195"/>
                <a:gd name="connsiteY257" fmla="*/ 102849 h 605230"/>
                <a:gd name="connsiteX258" fmla="*/ 316741 w 531195"/>
                <a:gd name="connsiteY258" fmla="*/ 94626 h 605230"/>
                <a:gd name="connsiteX259" fmla="*/ 316741 w 531195"/>
                <a:gd name="connsiteY259" fmla="*/ 130062 h 605230"/>
                <a:gd name="connsiteX260" fmla="*/ 326590 w 531195"/>
                <a:gd name="connsiteY260" fmla="*/ 130062 h 605230"/>
                <a:gd name="connsiteX261" fmla="*/ 326590 w 531195"/>
                <a:gd name="connsiteY261" fmla="*/ 122602 h 605230"/>
                <a:gd name="connsiteX262" fmla="*/ 328289 w 531195"/>
                <a:gd name="connsiteY262" fmla="*/ 120737 h 605230"/>
                <a:gd name="connsiteX263" fmla="*/ 333553 w 531195"/>
                <a:gd name="connsiteY263" fmla="*/ 130062 h 605230"/>
                <a:gd name="connsiteX264" fmla="*/ 345441 w 531195"/>
                <a:gd name="connsiteY264" fmla="*/ 130062 h 605230"/>
                <a:gd name="connsiteX265" fmla="*/ 334742 w 531195"/>
                <a:gd name="connsiteY265" fmla="*/ 114040 h 605230"/>
                <a:gd name="connsiteX266" fmla="*/ 343997 w 531195"/>
                <a:gd name="connsiteY266" fmla="*/ 104291 h 605230"/>
                <a:gd name="connsiteX267" fmla="*/ 332874 w 531195"/>
                <a:gd name="connsiteY267" fmla="*/ 104291 h 605230"/>
                <a:gd name="connsiteX268" fmla="*/ 326590 w 531195"/>
                <a:gd name="connsiteY268" fmla="*/ 111751 h 605230"/>
                <a:gd name="connsiteX269" fmla="*/ 326590 w 531195"/>
                <a:gd name="connsiteY269" fmla="*/ 94626 h 605230"/>
                <a:gd name="connsiteX270" fmla="*/ 271669 w 531195"/>
                <a:gd name="connsiteY270" fmla="*/ 66110 h 605230"/>
                <a:gd name="connsiteX271" fmla="*/ 275479 w 531195"/>
                <a:gd name="connsiteY271" fmla="*/ 67129 h 605230"/>
                <a:gd name="connsiteX272" fmla="*/ 277850 w 531195"/>
                <a:gd name="connsiteY272" fmla="*/ 69760 h 605230"/>
                <a:gd name="connsiteX273" fmla="*/ 279036 w 531195"/>
                <a:gd name="connsiteY273" fmla="*/ 73326 h 605230"/>
                <a:gd name="connsiteX274" fmla="*/ 279290 w 531195"/>
                <a:gd name="connsiteY274" fmla="*/ 77401 h 605230"/>
                <a:gd name="connsiteX275" fmla="*/ 279036 w 531195"/>
                <a:gd name="connsiteY275" fmla="*/ 81391 h 605230"/>
                <a:gd name="connsiteX276" fmla="*/ 277850 w 531195"/>
                <a:gd name="connsiteY276" fmla="*/ 85126 h 605230"/>
                <a:gd name="connsiteX277" fmla="*/ 275479 w 531195"/>
                <a:gd name="connsiteY277" fmla="*/ 87757 h 605230"/>
                <a:gd name="connsiteX278" fmla="*/ 271669 w 531195"/>
                <a:gd name="connsiteY278" fmla="*/ 88691 h 605230"/>
                <a:gd name="connsiteX279" fmla="*/ 267859 w 531195"/>
                <a:gd name="connsiteY279" fmla="*/ 87757 h 605230"/>
                <a:gd name="connsiteX280" fmla="*/ 265572 w 531195"/>
                <a:gd name="connsiteY280" fmla="*/ 85126 h 605230"/>
                <a:gd name="connsiteX281" fmla="*/ 264387 w 531195"/>
                <a:gd name="connsiteY281" fmla="*/ 81391 h 605230"/>
                <a:gd name="connsiteX282" fmla="*/ 264048 w 531195"/>
                <a:gd name="connsiteY282" fmla="*/ 77401 h 605230"/>
                <a:gd name="connsiteX283" fmla="*/ 264387 w 531195"/>
                <a:gd name="connsiteY283" fmla="*/ 73326 h 605230"/>
                <a:gd name="connsiteX284" fmla="*/ 265572 w 531195"/>
                <a:gd name="connsiteY284" fmla="*/ 69760 h 605230"/>
                <a:gd name="connsiteX285" fmla="*/ 267859 w 531195"/>
                <a:gd name="connsiteY285" fmla="*/ 67129 h 605230"/>
                <a:gd name="connsiteX286" fmla="*/ 271669 w 531195"/>
                <a:gd name="connsiteY286" fmla="*/ 66110 h 605230"/>
                <a:gd name="connsiteX287" fmla="*/ 405474 w 531195"/>
                <a:gd name="connsiteY287" fmla="*/ 45117 h 605230"/>
                <a:gd name="connsiteX288" fmla="*/ 354272 w 531195"/>
                <a:gd name="connsiteY288" fmla="*/ 96237 h 605230"/>
                <a:gd name="connsiteX289" fmla="*/ 369386 w 531195"/>
                <a:gd name="connsiteY289" fmla="*/ 111242 h 605230"/>
                <a:gd name="connsiteX290" fmla="*/ 385944 w 531195"/>
                <a:gd name="connsiteY290" fmla="*/ 94796 h 605230"/>
                <a:gd name="connsiteX291" fmla="*/ 429759 w 531195"/>
                <a:gd name="connsiteY291" fmla="*/ 138625 h 605230"/>
                <a:gd name="connsiteX292" fmla="*/ 447930 w 531195"/>
                <a:gd name="connsiteY292" fmla="*/ 120483 h 605230"/>
                <a:gd name="connsiteX293" fmla="*/ 404115 w 531195"/>
                <a:gd name="connsiteY293" fmla="*/ 76654 h 605230"/>
                <a:gd name="connsiteX294" fmla="*/ 420588 w 531195"/>
                <a:gd name="connsiteY294" fmla="*/ 60207 h 605230"/>
                <a:gd name="connsiteX295" fmla="*/ 278700 w 531195"/>
                <a:gd name="connsiteY295" fmla="*/ 37572 h 605230"/>
                <a:gd name="connsiteX296" fmla="*/ 278700 w 531195"/>
                <a:gd name="connsiteY296" fmla="*/ 59699 h 605230"/>
                <a:gd name="connsiteX297" fmla="*/ 278530 w 531195"/>
                <a:gd name="connsiteY297" fmla="*/ 59699 h 605230"/>
                <a:gd name="connsiteX298" fmla="*/ 273266 w 531195"/>
                <a:gd name="connsiteY298" fmla="*/ 55206 h 605230"/>
                <a:gd name="connsiteX299" fmla="*/ 266048 w 531195"/>
                <a:gd name="connsiteY299" fmla="*/ 53510 h 605230"/>
                <a:gd name="connsiteX300" fmla="*/ 256538 w 531195"/>
                <a:gd name="connsiteY300" fmla="*/ 55714 h 605230"/>
                <a:gd name="connsiteX301" fmla="*/ 250594 w 531195"/>
                <a:gd name="connsiteY301" fmla="*/ 61394 h 605230"/>
                <a:gd name="connsiteX302" fmla="*/ 247537 w 531195"/>
                <a:gd name="connsiteY302" fmla="*/ 69024 h 605230"/>
                <a:gd name="connsiteX303" fmla="*/ 246603 w 531195"/>
                <a:gd name="connsiteY303" fmla="*/ 77247 h 605230"/>
                <a:gd name="connsiteX304" fmla="*/ 247792 w 531195"/>
                <a:gd name="connsiteY304" fmla="*/ 85810 h 605230"/>
                <a:gd name="connsiteX305" fmla="*/ 251358 w 531195"/>
                <a:gd name="connsiteY305" fmla="*/ 93609 h 605230"/>
                <a:gd name="connsiteX306" fmla="*/ 257302 w 531195"/>
                <a:gd name="connsiteY306" fmla="*/ 99204 h 605230"/>
                <a:gd name="connsiteX307" fmla="*/ 265793 w 531195"/>
                <a:gd name="connsiteY307" fmla="*/ 101408 h 605230"/>
                <a:gd name="connsiteX308" fmla="*/ 271143 w 531195"/>
                <a:gd name="connsiteY308" fmla="*/ 100815 h 605230"/>
                <a:gd name="connsiteX309" fmla="*/ 274794 w 531195"/>
                <a:gd name="connsiteY309" fmla="*/ 99374 h 605230"/>
                <a:gd name="connsiteX310" fmla="*/ 277341 w 531195"/>
                <a:gd name="connsiteY310" fmla="*/ 97424 h 605230"/>
                <a:gd name="connsiteX311" fmla="*/ 279125 w 531195"/>
                <a:gd name="connsiteY311" fmla="*/ 95220 h 605230"/>
                <a:gd name="connsiteX312" fmla="*/ 279294 w 531195"/>
                <a:gd name="connsiteY312" fmla="*/ 95220 h 605230"/>
                <a:gd name="connsiteX313" fmla="*/ 279294 w 531195"/>
                <a:gd name="connsiteY313" fmla="*/ 100221 h 605230"/>
                <a:gd name="connsiteX314" fmla="*/ 296107 w 531195"/>
                <a:gd name="connsiteY314" fmla="*/ 100221 h 605230"/>
                <a:gd name="connsiteX315" fmla="*/ 296107 w 531195"/>
                <a:gd name="connsiteY315" fmla="*/ 37572 h 605230"/>
                <a:gd name="connsiteX316" fmla="*/ 212129 w 531195"/>
                <a:gd name="connsiteY316" fmla="*/ 36131 h 605230"/>
                <a:gd name="connsiteX317" fmla="*/ 199052 w 531195"/>
                <a:gd name="connsiteY317" fmla="*/ 38505 h 605230"/>
                <a:gd name="connsiteX318" fmla="*/ 189033 w 531195"/>
                <a:gd name="connsiteY318" fmla="*/ 45117 h 605230"/>
                <a:gd name="connsiteX319" fmla="*/ 182579 w 531195"/>
                <a:gd name="connsiteY319" fmla="*/ 55460 h 605230"/>
                <a:gd name="connsiteX320" fmla="*/ 180372 w 531195"/>
                <a:gd name="connsiteY320" fmla="*/ 68939 h 605230"/>
                <a:gd name="connsiteX321" fmla="*/ 182494 w 531195"/>
                <a:gd name="connsiteY321" fmla="*/ 81825 h 605230"/>
                <a:gd name="connsiteX322" fmla="*/ 188693 w 531195"/>
                <a:gd name="connsiteY322" fmla="*/ 92252 h 605230"/>
                <a:gd name="connsiteX323" fmla="*/ 198628 w 531195"/>
                <a:gd name="connsiteY323" fmla="*/ 99204 h 605230"/>
                <a:gd name="connsiteX324" fmla="*/ 212214 w 531195"/>
                <a:gd name="connsiteY324" fmla="*/ 101747 h 605230"/>
                <a:gd name="connsiteX325" fmla="*/ 224356 w 531195"/>
                <a:gd name="connsiteY325" fmla="*/ 99458 h 605230"/>
                <a:gd name="connsiteX326" fmla="*/ 233357 w 531195"/>
                <a:gd name="connsiteY326" fmla="*/ 93439 h 605230"/>
                <a:gd name="connsiteX327" fmla="*/ 238876 w 531195"/>
                <a:gd name="connsiteY327" fmla="*/ 85047 h 605230"/>
                <a:gd name="connsiteX328" fmla="*/ 240829 w 531195"/>
                <a:gd name="connsiteY328" fmla="*/ 75636 h 605230"/>
                <a:gd name="connsiteX329" fmla="*/ 221809 w 531195"/>
                <a:gd name="connsiteY329" fmla="*/ 75636 h 605230"/>
                <a:gd name="connsiteX330" fmla="*/ 220620 w 531195"/>
                <a:gd name="connsiteY330" fmla="*/ 79790 h 605230"/>
                <a:gd name="connsiteX331" fmla="*/ 218752 w 531195"/>
                <a:gd name="connsiteY331" fmla="*/ 83097 h 605230"/>
                <a:gd name="connsiteX332" fmla="*/ 215780 w 531195"/>
                <a:gd name="connsiteY332" fmla="*/ 85301 h 605230"/>
                <a:gd name="connsiteX333" fmla="*/ 211619 w 531195"/>
                <a:gd name="connsiteY333" fmla="*/ 86149 h 605230"/>
                <a:gd name="connsiteX334" fmla="*/ 205930 w 531195"/>
                <a:gd name="connsiteY334" fmla="*/ 84623 h 605230"/>
                <a:gd name="connsiteX335" fmla="*/ 202279 w 531195"/>
                <a:gd name="connsiteY335" fmla="*/ 80638 h 605230"/>
                <a:gd name="connsiteX336" fmla="*/ 200326 w 531195"/>
                <a:gd name="connsiteY336" fmla="*/ 75128 h 605230"/>
                <a:gd name="connsiteX337" fmla="*/ 199732 w 531195"/>
                <a:gd name="connsiteY337" fmla="*/ 68939 h 605230"/>
                <a:gd name="connsiteX338" fmla="*/ 200326 w 531195"/>
                <a:gd name="connsiteY338" fmla="*/ 62666 h 605230"/>
                <a:gd name="connsiteX339" fmla="*/ 202279 w 531195"/>
                <a:gd name="connsiteY339" fmla="*/ 57155 h 605230"/>
                <a:gd name="connsiteX340" fmla="*/ 205930 w 531195"/>
                <a:gd name="connsiteY340" fmla="*/ 53171 h 605230"/>
                <a:gd name="connsiteX341" fmla="*/ 211619 w 531195"/>
                <a:gd name="connsiteY341" fmla="*/ 51730 h 605230"/>
                <a:gd name="connsiteX342" fmla="*/ 216544 w 531195"/>
                <a:gd name="connsiteY342" fmla="*/ 52832 h 605230"/>
                <a:gd name="connsiteX343" fmla="*/ 219516 w 531195"/>
                <a:gd name="connsiteY343" fmla="*/ 55460 h 605230"/>
                <a:gd name="connsiteX344" fmla="*/ 221130 w 531195"/>
                <a:gd name="connsiteY344" fmla="*/ 58512 h 605230"/>
                <a:gd name="connsiteX345" fmla="*/ 221724 w 531195"/>
                <a:gd name="connsiteY345" fmla="*/ 60970 h 605230"/>
                <a:gd name="connsiteX346" fmla="*/ 240574 w 531195"/>
                <a:gd name="connsiteY346" fmla="*/ 60970 h 605230"/>
                <a:gd name="connsiteX347" fmla="*/ 232253 w 531195"/>
                <a:gd name="connsiteY347" fmla="*/ 42659 h 605230"/>
                <a:gd name="connsiteX348" fmla="*/ 212129 w 531195"/>
                <a:gd name="connsiteY348" fmla="*/ 36131 h 605230"/>
                <a:gd name="connsiteX349" fmla="*/ 321169 w 531195"/>
                <a:gd name="connsiteY349" fmla="*/ 28444 h 605230"/>
                <a:gd name="connsiteX350" fmla="*/ 323197 w 531195"/>
                <a:gd name="connsiteY350" fmla="*/ 29215 h 605230"/>
                <a:gd name="connsiteX351" fmla="*/ 323958 w 531195"/>
                <a:gd name="connsiteY351" fmla="*/ 30757 h 605230"/>
                <a:gd name="connsiteX352" fmla="*/ 323113 w 531195"/>
                <a:gd name="connsiteY352" fmla="*/ 32471 h 605230"/>
                <a:gd name="connsiteX353" fmla="*/ 320747 w 531195"/>
                <a:gd name="connsiteY353" fmla="*/ 33328 h 605230"/>
                <a:gd name="connsiteX354" fmla="*/ 318888 w 531195"/>
                <a:gd name="connsiteY354" fmla="*/ 33756 h 605230"/>
                <a:gd name="connsiteX355" fmla="*/ 317113 w 531195"/>
                <a:gd name="connsiteY355" fmla="*/ 34356 h 605230"/>
                <a:gd name="connsiteX356" fmla="*/ 317198 w 531195"/>
                <a:gd name="connsiteY356" fmla="*/ 32128 h 605230"/>
                <a:gd name="connsiteX357" fmla="*/ 318465 w 531195"/>
                <a:gd name="connsiteY357" fmla="*/ 29301 h 605230"/>
                <a:gd name="connsiteX358" fmla="*/ 321169 w 531195"/>
                <a:gd name="connsiteY358" fmla="*/ 28444 h 605230"/>
                <a:gd name="connsiteX359" fmla="*/ 325062 w 531195"/>
                <a:gd name="connsiteY359" fmla="*/ 23160 h 605230"/>
                <a:gd name="connsiteX360" fmla="*/ 320732 w 531195"/>
                <a:gd name="connsiteY360" fmla="*/ 23669 h 605230"/>
                <a:gd name="connsiteX361" fmla="*/ 317165 w 531195"/>
                <a:gd name="connsiteY361" fmla="*/ 25788 h 605230"/>
                <a:gd name="connsiteX362" fmla="*/ 317080 w 531195"/>
                <a:gd name="connsiteY362" fmla="*/ 25788 h 605230"/>
                <a:gd name="connsiteX363" fmla="*/ 317080 w 531195"/>
                <a:gd name="connsiteY363" fmla="*/ 24686 h 605230"/>
                <a:gd name="connsiteX364" fmla="*/ 316826 w 531195"/>
                <a:gd name="connsiteY364" fmla="*/ 23499 h 605230"/>
                <a:gd name="connsiteX365" fmla="*/ 307400 w 531195"/>
                <a:gd name="connsiteY365" fmla="*/ 23245 h 605230"/>
                <a:gd name="connsiteX366" fmla="*/ 308334 w 531195"/>
                <a:gd name="connsiteY366" fmla="*/ 25873 h 605230"/>
                <a:gd name="connsiteX367" fmla="*/ 308419 w 531195"/>
                <a:gd name="connsiteY367" fmla="*/ 28671 h 605230"/>
                <a:gd name="connsiteX368" fmla="*/ 308165 w 531195"/>
                <a:gd name="connsiteY368" fmla="*/ 38589 h 605230"/>
                <a:gd name="connsiteX369" fmla="*/ 308249 w 531195"/>
                <a:gd name="connsiteY369" fmla="*/ 42065 h 605230"/>
                <a:gd name="connsiteX370" fmla="*/ 309353 w 531195"/>
                <a:gd name="connsiteY370" fmla="*/ 45117 h 605230"/>
                <a:gd name="connsiteX371" fmla="*/ 312750 w 531195"/>
                <a:gd name="connsiteY371" fmla="*/ 47406 h 605230"/>
                <a:gd name="connsiteX372" fmla="*/ 319373 w 531195"/>
                <a:gd name="connsiteY372" fmla="*/ 48339 h 605230"/>
                <a:gd name="connsiteX373" fmla="*/ 323703 w 531195"/>
                <a:gd name="connsiteY373" fmla="*/ 48169 h 605230"/>
                <a:gd name="connsiteX374" fmla="*/ 327694 w 531195"/>
                <a:gd name="connsiteY374" fmla="*/ 47152 h 605230"/>
                <a:gd name="connsiteX375" fmla="*/ 330666 w 531195"/>
                <a:gd name="connsiteY375" fmla="*/ 44863 h 605230"/>
                <a:gd name="connsiteX376" fmla="*/ 332025 w 531195"/>
                <a:gd name="connsiteY376" fmla="*/ 40709 h 605230"/>
                <a:gd name="connsiteX377" fmla="*/ 323449 w 531195"/>
                <a:gd name="connsiteY377" fmla="*/ 40539 h 605230"/>
                <a:gd name="connsiteX378" fmla="*/ 323279 w 531195"/>
                <a:gd name="connsiteY378" fmla="*/ 41302 h 605230"/>
                <a:gd name="connsiteX379" fmla="*/ 322685 w 531195"/>
                <a:gd name="connsiteY379" fmla="*/ 42150 h 605230"/>
                <a:gd name="connsiteX380" fmla="*/ 321666 w 531195"/>
                <a:gd name="connsiteY380" fmla="*/ 42744 h 605230"/>
                <a:gd name="connsiteX381" fmla="*/ 319882 w 531195"/>
                <a:gd name="connsiteY381" fmla="*/ 42913 h 605230"/>
                <a:gd name="connsiteX382" fmla="*/ 317845 w 531195"/>
                <a:gd name="connsiteY382" fmla="*/ 42320 h 605230"/>
                <a:gd name="connsiteX383" fmla="*/ 316911 w 531195"/>
                <a:gd name="connsiteY383" fmla="*/ 40624 h 605230"/>
                <a:gd name="connsiteX384" fmla="*/ 317760 w 531195"/>
                <a:gd name="connsiteY384" fmla="*/ 39098 h 605230"/>
                <a:gd name="connsiteX385" fmla="*/ 319543 w 531195"/>
                <a:gd name="connsiteY385" fmla="*/ 38505 h 605230"/>
                <a:gd name="connsiteX386" fmla="*/ 322175 w 531195"/>
                <a:gd name="connsiteY386" fmla="*/ 38250 h 605230"/>
                <a:gd name="connsiteX387" fmla="*/ 325147 w 531195"/>
                <a:gd name="connsiteY387" fmla="*/ 37827 h 605230"/>
                <a:gd name="connsiteX388" fmla="*/ 328119 w 531195"/>
                <a:gd name="connsiteY388" fmla="*/ 37148 h 605230"/>
                <a:gd name="connsiteX389" fmla="*/ 330751 w 531195"/>
                <a:gd name="connsiteY389" fmla="*/ 35961 h 605230"/>
                <a:gd name="connsiteX390" fmla="*/ 332619 w 531195"/>
                <a:gd name="connsiteY390" fmla="*/ 33842 h 605230"/>
                <a:gd name="connsiteX391" fmla="*/ 333383 w 531195"/>
                <a:gd name="connsiteY391" fmla="*/ 30621 h 605230"/>
                <a:gd name="connsiteX392" fmla="*/ 332789 w 531195"/>
                <a:gd name="connsiteY392" fmla="*/ 27314 h 605230"/>
                <a:gd name="connsiteX393" fmla="*/ 331006 w 531195"/>
                <a:gd name="connsiteY393" fmla="*/ 25025 h 605230"/>
                <a:gd name="connsiteX394" fmla="*/ 328374 w 531195"/>
                <a:gd name="connsiteY394" fmla="*/ 23669 h 605230"/>
                <a:gd name="connsiteX395" fmla="*/ 325062 w 531195"/>
                <a:gd name="connsiteY395" fmla="*/ 23160 h 605230"/>
                <a:gd name="connsiteX396" fmla="*/ 285122 w 531195"/>
                <a:gd name="connsiteY396" fmla="*/ 9 h 605230"/>
                <a:gd name="connsiteX397" fmla="*/ 349771 w 531195"/>
                <a:gd name="connsiteY397" fmla="*/ 5018 h 605230"/>
                <a:gd name="connsiteX398" fmla="*/ 529021 w 531195"/>
                <a:gd name="connsiteY398" fmla="*/ 189575 h 605230"/>
                <a:gd name="connsiteX399" fmla="*/ 418805 w 531195"/>
                <a:gd name="connsiteY399" fmla="*/ 457975 h 605230"/>
                <a:gd name="connsiteX400" fmla="*/ 426277 w 531195"/>
                <a:gd name="connsiteY400" fmla="*/ 605230 h 605230"/>
                <a:gd name="connsiteX401" fmla="*/ 213487 w 531195"/>
                <a:gd name="connsiteY401" fmla="*/ 605230 h 605230"/>
                <a:gd name="connsiteX402" fmla="*/ 197184 w 531195"/>
                <a:gd name="connsiteY402" fmla="*/ 537494 h 605230"/>
                <a:gd name="connsiteX403" fmla="*/ 132906 w 531195"/>
                <a:gd name="connsiteY403" fmla="*/ 557586 h 605230"/>
                <a:gd name="connsiteX404" fmla="*/ 84676 w 531195"/>
                <a:gd name="connsiteY404" fmla="*/ 495276 h 605230"/>
                <a:gd name="connsiteX405" fmla="*/ 47994 w 531195"/>
                <a:gd name="connsiteY405" fmla="*/ 467046 h 605230"/>
                <a:gd name="connsiteX406" fmla="*/ 69731 w 531195"/>
                <a:gd name="connsiteY406" fmla="*/ 439324 h 605230"/>
                <a:gd name="connsiteX407" fmla="*/ 37974 w 531195"/>
                <a:gd name="connsiteY407" fmla="*/ 433729 h 605230"/>
                <a:gd name="connsiteX408" fmla="*/ 48248 w 531195"/>
                <a:gd name="connsiteY408" fmla="*/ 388544 h 605230"/>
                <a:gd name="connsiteX409" fmla="*/ 2650 w 531195"/>
                <a:gd name="connsiteY409" fmla="*/ 369215 h 605230"/>
                <a:gd name="connsiteX410" fmla="*/ 55890 w 531195"/>
                <a:gd name="connsiteY410" fmla="*/ 260278 h 605230"/>
                <a:gd name="connsiteX411" fmla="*/ 285122 w 531195"/>
                <a:gd name="connsiteY411" fmla="*/ 9 h 60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531195" h="605230">
                  <a:moveTo>
                    <a:pt x="466933" y="272302"/>
                  </a:moveTo>
                  <a:cubicBezTo>
                    <a:pt x="467614" y="272302"/>
                    <a:pt x="468209" y="272472"/>
                    <a:pt x="468804" y="272727"/>
                  </a:cubicBezTo>
                  <a:cubicBezTo>
                    <a:pt x="469400" y="273067"/>
                    <a:pt x="469910" y="273663"/>
                    <a:pt x="470336" y="274343"/>
                  </a:cubicBezTo>
                  <a:cubicBezTo>
                    <a:pt x="470761" y="275193"/>
                    <a:pt x="471016" y="275873"/>
                    <a:pt x="470931" y="276553"/>
                  </a:cubicBezTo>
                  <a:cubicBezTo>
                    <a:pt x="470846" y="277234"/>
                    <a:pt x="470676" y="277829"/>
                    <a:pt x="470250" y="278424"/>
                  </a:cubicBezTo>
                  <a:cubicBezTo>
                    <a:pt x="469910" y="279019"/>
                    <a:pt x="469400" y="279529"/>
                    <a:pt x="468804" y="279954"/>
                  </a:cubicBezTo>
                  <a:cubicBezTo>
                    <a:pt x="468209" y="280464"/>
                    <a:pt x="467528" y="280890"/>
                    <a:pt x="466933" y="281230"/>
                  </a:cubicBezTo>
                  <a:cubicBezTo>
                    <a:pt x="466253" y="281655"/>
                    <a:pt x="465572" y="281910"/>
                    <a:pt x="464807" y="282250"/>
                  </a:cubicBezTo>
                  <a:cubicBezTo>
                    <a:pt x="464126" y="282505"/>
                    <a:pt x="463360" y="282590"/>
                    <a:pt x="462680" y="282675"/>
                  </a:cubicBezTo>
                  <a:cubicBezTo>
                    <a:pt x="461999" y="282675"/>
                    <a:pt x="461319" y="282505"/>
                    <a:pt x="460724" y="282250"/>
                  </a:cubicBezTo>
                  <a:cubicBezTo>
                    <a:pt x="460128" y="281910"/>
                    <a:pt x="459618" y="281400"/>
                    <a:pt x="459192" y="280550"/>
                  </a:cubicBezTo>
                  <a:cubicBezTo>
                    <a:pt x="458767" y="279784"/>
                    <a:pt x="458597" y="279104"/>
                    <a:pt x="458682" y="278424"/>
                  </a:cubicBezTo>
                  <a:cubicBezTo>
                    <a:pt x="458682" y="277744"/>
                    <a:pt x="458937" y="277149"/>
                    <a:pt x="459277" y="276553"/>
                  </a:cubicBezTo>
                  <a:cubicBezTo>
                    <a:pt x="459703" y="275958"/>
                    <a:pt x="460213" y="275448"/>
                    <a:pt x="460809" y="274938"/>
                  </a:cubicBezTo>
                  <a:cubicBezTo>
                    <a:pt x="461404" y="274513"/>
                    <a:pt x="461999" y="274088"/>
                    <a:pt x="462680" y="273663"/>
                  </a:cubicBezTo>
                  <a:cubicBezTo>
                    <a:pt x="463360" y="273322"/>
                    <a:pt x="464041" y="272982"/>
                    <a:pt x="464807" y="272727"/>
                  </a:cubicBezTo>
                  <a:cubicBezTo>
                    <a:pt x="465487" y="272472"/>
                    <a:pt x="466253" y="272302"/>
                    <a:pt x="466933" y="272302"/>
                  </a:cubicBezTo>
                  <a:close/>
                  <a:moveTo>
                    <a:pt x="467035" y="262652"/>
                  </a:moveTo>
                  <a:cubicBezTo>
                    <a:pt x="465507" y="262567"/>
                    <a:pt x="463893" y="262736"/>
                    <a:pt x="462365" y="263245"/>
                  </a:cubicBezTo>
                  <a:cubicBezTo>
                    <a:pt x="460837" y="263669"/>
                    <a:pt x="459393" y="264347"/>
                    <a:pt x="458035" y="265025"/>
                  </a:cubicBezTo>
                  <a:cubicBezTo>
                    <a:pt x="456676" y="265873"/>
                    <a:pt x="455317" y="266806"/>
                    <a:pt x="454129" y="267992"/>
                  </a:cubicBezTo>
                  <a:cubicBezTo>
                    <a:pt x="452940" y="269179"/>
                    <a:pt x="452006" y="270451"/>
                    <a:pt x="451242" y="271892"/>
                  </a:cubicBezTo>
                  <a:cubicBezTo>
                    <a:pt x="450562" y="273333"/>
                    <a:pt x="450138" y="274775"/>
                    <a:pt x="450138" y="276385"/>
                  </a:cubicBezTo>
                  <a:cubicBezTo>
                    <a:pt x="450053" y="277996"/>
                    <a:pt x="450477" y="279522"/>
                    <a:pt x="451411" y="281133"/>
                  </a:cubicBezTo>
                  <a:cubicBezTo>
                    <a:pt x="451921" y="282235"/>
                    <a:pt x="452515" y="282998"/>
                    <a:pt x="453110" y="283676"/>
                  </a:cubicBezTo>
                  <a:cubicBezTo>
                    <a:pt x="453704" y="284269"/>
                    <a:pt x="454298" y="284693"/>
                    <a:pt x="454893" y="285032"/>
                  </a:cubicBezTo>
                  <a:cubicBezTo>
                    <a:pt x="455402" y="285372"/>
                    <a:pt x="455997" y="285626"/>
                    <a:pt x="456506" y="285711"/>
                  </a:cubicBezTo>
                  <a:cubicBezTo>
                    <a:pt x="457101" y="285880"/>
                    <a:pt x="457525" y="285965"/>
                    <a:pt x="458035" y="286050"/>
                  </a:cubicBezTo>
                  <a:lnTo>
                    <a:pt x="458119" y="286134"/>
                  </a:lnTo>
                  <a:lnTo>
                    <a:pt x="455657" y="287491"/>
                  </a:lnTo>
                  <a:lnTo>
                    <a:pt x="460242" y="295799"/>
                  </a:lnTo>
                  <a:lnTo>
                    <a:pt x="491235" y="278589"/>
                  </a:lnTo>
                  <a:lnTo>
                    <a:pt x="486480" y="270027"/>
                  </a:lnTo>
                  <a:lnTo>
                    <a:pt x="475526" y="276046"/>
                  </a:lnTo>
                  <a:lnTo>
                    <a:pt x="475442" y="275961"/>
                  </a:lnTo>
                  <a:cubicBezTo>
                    <a:pt x="476036" y="274775"/>
                    <a:pt x="476291" y="273503"/>
                    <a:pt x="476291" y="272147"/>
                  </a:cubicBezTo>
                  <a:cubicBezTo>
                    <a:pt x="476206" y="270790"/>
                    <a:pt x="475781" y="269434"/>
                    <a:pt x="475102" y="268162"/>
                  </a:cubicBezTo>
                  <a:cubicBezTo>
                    <a:pt x="474083" y="266297"/>
                    <a:pt x="472809" y="264856"/>
                    <a:pt x="471451" y="264093"/>
                  </a:cubicBezTo>
                  <a:cubicBezTo>
                    <a:pt x="470007" y="263245"/>
                    <a:pt x="468479" y="262736"/>
                    <a:pt x="467035" y="262652"/>
                  </a:cubicBezTo>
                  <a:close/>
                  <a:moveTo>
                    <a:pt x="451242" y="227554"/>
                  </a:moveTo>
                  <a:cubicBezTo>
                    <a:pt x="448864" y="227894"/>
                    <a:pt x="446402" y="228741"/>
                    <a:pt x="443939" y="230098"/>
                  </a:cubicBezTo>
                  <a:cubicBezTo>
                    <a:pt x="441731" y="231369"/>
                    <a:pt x="439778" y="232895"/>
                    <a:pt x="438165" y="234676"/>
                  </a:cubicBezTo>
                  <a:cubicBezTo>
                    <a:pt x="436552" y="236456"/>
                    <a:pt x="435448" y="238491"/>
                    <a:pt x="434684" y="240610"/>
                  </a:cubicBezTo>
                  <a:cubicBezTo>
                    <a:pt x="434004" y="242729"/>
                    <a:pt x="433750" y="245018"/>
                    <a:pt x="434004" y="247392"/>
                  </a:cubicBezTo>
                  <a:cubicBezTo>
                    <a:pt x="434259" y="249850"/>
                    <a:pt x="435108" y="252309"/>
                    <a:pt x="436467" y="254767"/>
                  </a:cubicBezTo>
                  <a:cubicBezTo>
                    <a:pt x="437741" y="257056"/>
                    <a:pt x="439184" y="258837"/>
                    <a:pt x="440967" y="260193"/>
                  </a:cubicBezTo>
                  <a:cubicBezTo>
                    <a:pt x="442665" y="261550"/>
                    <a:pt x="444534" y="262482"/>
                    <a:pt x="446487" y="262991"/>
                  </a:cubicBezTo>
                  <a:cubicBezTo>
                    <a:pt x="448355" y="263499"/>
                    <a:pt x="450223" y="263669"/>
                    <a:pt x="452091" y="263415"/>
                  </a:cubicBezTo>
                  <a:cubicBezTo>
                    <a:pt x="453959" y="263160"/>
                    <a:pt x="455742" y="262652"/>
                    <a:pt x="457270" y="261804"/>
                  </a:cubicBezTo>
                  <a:lnTo>
                    <a:pt x="452091" y="252394"/>
                  </a:lnTo>
                  <a:cubicBezTo>
                    <a:pt x="451242" y="252648"/>
                    <a:pt x="450477" y="252818"/>
                    <a:pt x="449713" y="252987"/>
                  </a:cubicBezTo>
                  <a:cubicBezTo>
                    <a:pt x="448949" y="253072"/>
                    <a:pt x="448185" y="253072"/>
                    <a:pt x="447505" y="252902"/>
                  </a:cubicBezTo>
                  <a:cubicBezTo>
                    <a:pt x="446826" y="252818"/>
                    <a:pt x="446232" y="252479"/>
                    <a:pt x="445637" y="252055"/>
                  </a:cubicBezTo>
                  <a:cubicBezTo>
                    <a:pt x="445043" y="251631"/>
                    <a:pt x="444534" y="251037"/>
                    <a:pt x="444109" y="250274"/>
                  </a:cubicBezTo>
                  <a:cubicBezTo>
                    <a:pt x="443430" y="249088"/>
                    <a:pt x="443175" y="248070"/>
                    <a:pt x="443260" y="247053"/>
                  </a:cubicBezTo>
                  <a:cubicBezTo>
                    <a:pt x="443345" y="246036"/>
                    <a:pt x="443684" y="245018"/>
                    <a:pt x="444194" y="244171"/>
                  </a:cubicBezTo>
                  <a:cubicBezTo>
                    <a:pt x="444788" y="243238"/>
                    <a:pt x="445468" y="242390"/>
                    <a:pt x="446402" y="241627"/>
                  </a:cubicBezTo>
                  <a:cubicBezTo>
                    <a:pt x="447336" y="240864"/>
                    <a:pt x="448270" y="240186"/>
                    <a:pt x="449289" y="239593"/>
                  </a:cubicBezTo>
                  <a:cubicBezTo>
                    <a:pt x="450308" y="239084"/>
                    <a:pt x="451411" y="238575"/>
                    <a:pt x="452600" y="238236"/>
                  </a:cubicBezTo>
                  <a:cubicBezTo>
                    <a:pt x="453704" y="237897"/>
                    <a:pt x="454808" y="237643"/>
                    <a:pt x="455827" y="237643"/>
                  </a:cubicBezTo>
                  <a:cubicBezTo>
                    <a:pt x="456931" y="237643"/>
                    <a:pt x="457865" y="237897"/>
                    <a:pt x="458799" y="238406"/>
                  </a:cubicBezTo>
                  <a:cubicBezTo>
                    <a:pt x="459733" y="238914"/>
                    <a:pt x="460497" y="239677"/>
                    <a:pt x="461091" y="240779"/>
                  </a:cubicBezTo>
                  <a:cubicBezTo>
                    <a:pt x="461601" y="241797"/>
                    <a:pt x="461941" y="242729"/>
                    <a:pt x="461856" y="243492"/>
                  </a:cubicBezTo>
                  <a:cubicBezTo>
                    <a:pt x="461856" y="244340"/>
                    <a:pt x="461686" y="245103"/>
                    <a:pt x="461431" y="245781"/>
                  </a:cubicBezTo>
                  <a:cubicBezTo>
                    <a:pt x="461091" y="246375"/>
                    <a:pt x="460752" y="246883"/>
                    <a:pt x="460327" y="247392"/>
                  </a:cubicBezTo>
                  <a:cubicBezTo>
                    <a:pt x="459903" y="247816"/>
                    <a:pt x="459563" y="248070"/>
                    <a:pt x="459308" y="248325"/>
                  </a:cubicBezTo>
                  <a:lnTo>
                    <a:pt x="464488" y="257565"/>
                  </a:lnTo>
                  <a:cubicBezTo>
                    <a:pt x="468139" y="255022"/>
                    <a:pt x="470347" y="251970"/>
                    <a:pt x="471196" y="248494"/>
                  </a:cubicBezTo>
                  <a:cubicBezTo>
                    <a:pt x="472045" y="244934"/>
                    <a:pt x="471281" y="241034"/>
                    <a:pt x="468988" y="236795"/>
                  </a:cubicBezTo>
                  <a:cubicBezTo>
                    <a:pt x="467630" y="234421"/>
                    <a:pt x="466016" y="232387"/>
                    <a:pt x="464148" y="230946"/>
                  </a:cubicBezTo>
                  <a:cubicBezTo>
                    <a:pt x="462365" y="229504"/>
                    <a:pt x="460327" y="228402"/>
                    <a:pt x="458119" y="227809"/>
                  </a:cubicBezTo>
                  <a:cubicBezTo>
                    <a:pt x="455912" y="227215"/>
                    <a:pt x="453619" y="227131"/>
                    <a:pt x="451242" y="227554"/>
                  </a:cubicBezTo>
                  <a:close/>
                  <a:moveTo>
                    <a:pt x="389086" y="211447"/>
                  </a:moveTo>
                  <a:lnTo>
                    <a:pt x="375585" y="254513"/>
                  </a:lnTo>
                  <a:lnTo>
                    <a:pt x="387557" y="258243"/>
                  </a:lnTo>
                  <a:lnTo>
                    <a:pt x="392737" y="241712"/>
                  </a:lnTo>
                  <a:cubicBezTo>
                    <a:pt x="393162" y="240440"/>
                    <a:pt x="393586" y="239423"/>
                    <a:pt x="394181" y="238830"/>
                  </a:cubicBezTo>
                  <a:cubicBezTo>
                    <a:pt x="394690" y="238151"/>
                    <a:pt x="395284" y="237558"/>
                    <a:pt x="395879" y="237304"/>
                  </a:cubicBezTo>
                  <a:cubicBezTo>
                    <a:pt x="396473" y="237049"/>
                    <a:pt x="397068" y="236880"/>
                    <a:pt x="397662" y="236880"/>
                  </a:cubicBezTo>
                  <a:cubicBezTo>
                    <a:pt x="398341" y="236880"/>
                    <a:pt x="398851" y="236965"/>
                    <a:pt x="399360" y="237134"/>
                  </a:cubicBezTo>
                  <a:cubicBezTo>
                    <a:pt x="400294" y="237388"/>
                    <a:pt x="400974" y="237812"/>
                    <a:pt x="401313" y="238236"/>
                  </a:cubicBezTo>
                  <a:cubicBezTo>
                    <a:pt x="401738" y="238745"/>
                    <a:pt x="401993" y="239254"/>
                    <a:pt x="402162" y="239932"/>
                  </a:cubicBezTo>
                  <a:cubicBezTo>
                    <a:pt x="402247" y="240525"/>
                    <a:pt x="402247" y="241203"/>
                    <a:pt x="402077" y="242051"/>
                  </a:cubicBezTo>
                  <a:cubicBezTo>
                    <a:pt x="401908" y="242814"/>
                    <a:pt x="401653" y="243662"/>
                    <a:pt x="401398" y="244510"/>
                  </a:cubicBezTo>
                  <a:lnTo>
                    <a:pt x="396303" y="260956"/>
                  </a:lnTo>
                  <a:lnTo>
                    <a:pt x="408276" y="264686"/>
                  </a:lnTo>
                  <a:lnTo>
                    <a:pt x="414984" y="243238"/>
                  </a:lnTo>
                  <a:cubicBezTo>
                    <a:pt x="415494" y="241373"/>
                    <a:pt x="415748" y="239762"/>
                    <a:pt x="415578" y="238236"/>
                  </a:cubicBezTo>
                  <a:cubicBezTo>
                    <a:pt x="415409" y="236710"/>
                    <a:pt x="414899" y="235354"/>
                    <a:pt x="414220" y="234167"/>
                  </a:cubicBezTo>
                  <a:cubicBezTo>
                    <a:pt x="413456" y="232980"/>
                    <a:pt x="412522" y="231963"/>
                    <a:pt x="411333" y="231200"/>
                  </a:cubicBezTo>
                  <a:cubicBezTo>
                    <a:pt x="410229" y="230267"/>
                    <a:pt x="408870" y="229674"/>
                    <a:pt x="407512" y="229250"/>
                  </a:cubicBezTo>
                  <a:cubicBezTo>
                    <a:pt x="404964" y="228402"/>
                    <a:pt x="402842" y="228148"/>
                    <a:pt x="401058" y="228487"/>
                  </a:cubicBezTo>
                  <a:cubicBezTo>
                    <a:pt x="399360" y="228826"/>
                    <a:pt x="397832" y="229420"/>
                    <a:pt x="396388" y="230352"/>
                  </a:cubicBezTo>
                  <a:lnTo>
                    <a:pt x="396303" y="230267"/>
                  </a:lnTo>
                  <a:lnTo>
                    <a:pt x="401058" y="215177"/>
                  </a:lnTo>
                  <a:close/>
                  <a:moveTo>
                    <a:pt x="464393" y="183460"/>
                  </a:moveTo>
                  <a:lnTo>
                    <a:pt x="475103" y="186167"/>
                  </a:lnTo>
                  <a:cubicBezTo>
                    <a:pt x="479013" y="187097"/>
                    <a:pt x="480543" y="189297"/>
                    <a:pt x="479778" y="192596"/>
                  </a:cubicBezTo>
                  <a:cubicBezTo>
                    <a:pt x="479438" y="193695"/>
                    <a:pt x="479098" y="194541"/>
                    <a:pt x="478588" y="195134"/>
                  </a:cubicBezTo>
                  <a:cubicBezTo>
                    <a:pt x="477993" y="195641"/>
                    <a:pt x="477398" y="196064"/>
                    <a:pt x="476718" y="196318"/>
                  </a:cubicBezTo>
                  <a:cubicBezTo>
                    <a:pt x="475953" y="196572"/>
                    <a:pt x="475188" y="196656"/>
                    <a:pt x="474338" y="196572"/>
                  </a:cubicBezTo>
                  <a:cubicBezTo>
                    <a:pt x="473488" y="196572"/>
                    <a:pt x="472638" y="196402"/>
                    <a:pt x="471788" y="196233"/>
                  </a:cubicBezTo>
                  <a:lnTo>
                    <a:pt x="461843" y="193695"/>
                  </a:lnTo>
                  <a:close/>
                  <a:moveTo>
                    <a:pt x="248811" y="174400"/>
                  </a:moveTo>
                  <a:lnTo>
                    <a:pt x="232593" y="184404"/>
                  </a:lnTo>
                  <a:cubicBezTo>
                    <a:pt x="231234" y="185251"/>
                    <a:pt x="230130" y="186184"/>
                    <a:pt x="229451" y="187286"/>
                  </a:cubicBezTo>
                  <a:cubicBezTo>
                    <a:pt x="228687" y="188303"/>
                    <a:pt x="228262" y="189405"/>
                    <a:pt x="228092" y="190592"/>
                  </a:cubicBezTo>
                  <a:cubicBezTo>
                    <a:pt x="227838" y="191779"/>
                    <a:pt x="227923" y="192966"/>
                    <a:pt x="228177" y="194068"/>
                  </a:cubicBezTo>
                  <a:cubicBezTo>
                    <a:pt x="228432" y="195340"/>
                    <a:pt x="228941" y="196442"/>
                    <a:pt x="229536" y="197459"/>
                  </a:cubicBezTo>
                  <a:cubicBezTo>
                    <a:pt x="230725" y="199409"/>
                    <a:pt x="231998" y="200765"/>
                    <a:pt x="233272" y="201528"/>
                  </a:cubicBezTo>
                  <a:cubicBezTo>
                    <a:pt x="234546" y="202207"/>
                    <a:pt x="235904" y="202715"/>
                    <a:pt x="237263" y="202885"/>
                  </a:cubicBezTo>
                  <a:lnTo>
                    <a:pt x="237348" y="202970"/>
                  </a:lnTo>
                  <a:lnTo>
                    <a:pt x="225885" y="210091"/>
                  </a:lnTo>
                  <a:lnTo>
                    <a:pt x="231489" y="219077"/>
                  </a:lnTo>
                  <a:lnTo>
                    <a:pt x="264010" y="198985"/>
                  </a:lnTo>
                  <a:lnTo>
                    <a:pt x="258491" y="189999"/>
                  </a:lnTo>
                  <a:lnTo>
                    <a:pt x="245924" y="197713"/>
                  </a:lnTo>
                  <a:cubicBezTo>
                    <a:pt x="244990" y="198307"/>
                    <a:pt x="244141" y="198646"/>
                    <a:pt x="243461" y="198731"/>
                  </a:cubicBezTo>
                  <a:cubicBezTo>
                    <a:pt x="242697" y="198900"/>
                    <a:pt x="242103" y="198900"/>
                    <a:pt x="241508" y="198731"/>
                  </a:cubicBezTo>
                  <a:cubicBezTo>
                    <a:pt x="240914" y="198646"/>
                    <a:pt x="240490" y="198392"/>
                    <a:pt x="240065" y="198053"/>
                  </a:cubicBezTo>
                  <a:cubicBezTo>
                    <a:pt x="239725" y="197713"/>
                    <a:pt x="239386" y="197290"/>
                    <a:pt x="239131" y="196866"/>
                  </a:cubicBezTo>
                  <a:cubicBezTo>
                    <a:pt x="238791" y="196272"/>
                    <a:pt x="238537" y="195679"/>
                    <a:pt x="238537" y="195085"/>
                  </a:cubicBezTo>
                  <a:cubicBezTo>
                    <a:pt x="238537" y="194577"/>
                    <a:pt x="238621" y="194068"/>
                    <a:pt x="238961" y="193644"/>
                  </a:cubicBezTo>
                  <a:cubicBezTo>
                    <a:pt x="239216" y="193136"/>
                    <a:pt x="239640" y="192712"/>
                    <a:pt x="240150" y="192288"/>
                  </a:cubicBezTo>
                  <a:cubicBezTo>
                    <a:pt x="240744" y="191864"/>
                    <a:pt x="241339" y="191440"/>
                    <a:pt x="242018" y="191101"/>
                  </a:cubicBezTo>
                  <a:lnTo>
                    <a:pt x="254415" y="183386"/>
                  </a:lnTo>
                  <a:close/>
                  <a:moveTo>
                    <a:pt x="313543" y="173440"/>
                  </a:moveTo>
                  <a:lnTo>
                    <a:pt x="313713" y="173440"/>
                  </a:lnTo>
                  <a:lnTo>
                    <a:pt x="321277" y="199126"/>
                  </a:lnTo>
                  <a:lnTo>
                    <a:pt x="305470" y="199126"/>
                  </a:lnTo>
                  <a:close/>
                  <a:moveTo>
                    <a:pt x="401933" y="172029"/>
                  </a:moveTo>
                  <a:lnTo>
                    <a:pt x="401933" y="175834"/>
                  </a:lnTo>
                  <a:cubicBezTo>
                    <a:pt x="401848" y="177948"/>
                    <a:pt x="401168" y="179640"/>
                    <a:pt x="399893" y="180654"/>
                  </a:cubicBezTo>
                  <a:cubicBezTo>
                    <a:pt x="398619" y="181754"/>
                    <a:pt x="397089" y="182261"/>
                    <a:pt x="395304" y="182261"/>
                  </a:cubicBezTo>
                  <a:cubicBezTo>
                    <a:pt x="393859" y="182261"/>
                    <a:pt x="392670" y="181838"/>
                    <a:pt x="391735" y="181077"/>
                  </a:cubicBezTo>
                  <a:cubicBezTo>
                    <a:pt x="390800" y="180232"/>
                    <a:pt x="390290" y="179386"/>
                    <a:pt x="390290" y="178456"/>
                  </a:cubicBezTo>
                  <a:cubicBezTo>
                    <a:pt x="390290" y="177018"/>
                    <a:pt x="390800" y="176088"/>
                    <a:pt x="391650" y="175496"/>
                  </a:cubicBezTo>
                  <a:cubicBezTo>
                    <a:pt x="392585" y="174904"/>
                    <a:pt x="393944" y="174397"/>
                    <a:pt x="395644" y="173974"/>
                  </a:cubicBezTo>
                  <a:cubicBezTo>
                    <a:pt x="396749" y="173720"/>
                    <a:pt x="397854" y="173467"/>
                    <a:pt x="398874" y="173128"/>
                  </a:cubicBezTo>
                  <a:cubicBezTo>
                    <a:pt x="399978" y="172875"/>
                    <a:pt x="400913" y="172452"/>
                    <a:pt x="401933" y="172029"/>
                  </a:cubicBezTo>
                  <a:close/>
                  <a:moveTo>
                    <a:pt x="469033" y="164902"/>
                  </a:moveTo>
                  <a:lnTo>
                    <a:pt x="478041" y="167186"/>
                  </a:lnTo>
                  <a:cubicBezTo>
                    <a:pt x="479740" y="167608"/>
                    <a:pt x="481100" y="168200"/>
                    <a:pt x="482034" y="169046"/>
                  </a:cubicBezTo>
                  <a:cubicBezTo>
                    <a:pt x="482884" y="169892"/>
                    <a:pt x="483224" y="170991"/>
                    <a:pt x="482799" y="172429"/>
                  </a:cubicBezTo>
                  <a:cubicBezTo>
                    <a:pt x="482374" y="174205"/>
                    <a:pt x="481609" y="175220"/>
                    <a:pt x="480420" y="175643"/>
                  </a:cubicBezTo>
                  <a:cubicBezTo>
                    <a:pt x="479230" y="175981"/>
                    <a:pt x="477701" y="175897"/>
                    <a:pt x="475916" y="175474"/>
                  </a:cubicBezTo>
                  <a:lnTo>
                    <a:pt x="466994" y="173190"/>
                  </a:lnTo>
                  <a:close/>
                  <a:moveTo>
                    <a:pt x="397407" y="148204"/>
                  </a:moveTo>
                  <a:cubicBezTo>
                    <a:pt x="394945" y="148204"/>
                    <a:pt x="392482" y="148289"/>
                    <a:pt x="390020" y="148628"/>
                  </a:cubicBezTo>
                  <a:cubicBezTo>
                    <a:pt x="387557" y="148967"/>
                    <a:pt x="385265" y="149561"/>
                    <a:pt x="383227" y="150578"/>
                  </a:cubicBezTo>
                  <a:cubicBezTo>
                    <a:pt x="381189" y="151511"/>
                    <a:pt x="379576" y="152867"/>
                    <a:pt x="378217" y="154647"/>
                  </a:cubicBezTo>
                  <a:cubicBezTo>
                    <a:pt x="376859" y="156428"/>
                    <a:pt x="376179" y="158801"/>
                    <a:pt x="376094" y="161769"/>
                  </a:cubicBezTo>
                  <a:lnTo>
                    <a:pt x="390784" y="161769"/>
                  </a:lnTo>
                  <a:cubicBezTo>
                    <a:pt x="390784" y="161345"/>
                    <a:pt x="390869" y="160836"/>
                    <a:pt x="391039" y="160327"/>
                  </a:cubicBezTo>
                  <a:cubicBezTo>
                    <a:pt x="391209" y="159819"/>
                    <a:pt x="391463" y="159395"/>
                    <a:pt x="391973" y="158971"/>
                  </a:cubicBezTo>
                  <a:cubicBezTo>
                    <a:pt x="392397" y="158462"/>
                    <a:pt x="392992" y="158208"/>
                    <a:pt x="393756" y="157869"/>
                  </a:cubicBezTo>
                  <a:cubicBezTo>
                    <a:pt x="394435" y="157615"/>
                    <a:pt x="395454" y="157530"/>
                    <a:pt x="396643" y="157530"/>
                  </a:cubicBezTo>
                  <a:cubicBezTo>
                    <a:pt x="398002" y="157530"/>
                    <a:pt x="399105" y="157784"/>
                    <a:pt x="400209" y="158378"/>
                  </a:cubicBezTo>
                  <a:cubicBezTo>
                    <a:pt x="401313" y="158971"/>
                    <a:pt x="401908" y="159903"/>
                    <a:pt x="401908" y="161345"/>
                  </a:cubicBezTo>
                  <a:cubicBezTo>
                    <a:pt x="401908" y="162616"/>
                    <a:pt x="401398" y="163549"/>
                    <a:pt x="400549" y="163973"/>
                  </a:cubicBezTo>
                  <a:cubicBezTo>
                    <a:pt x="399615" y="164481"/>
                    <a:pt x="398681" y="164820"/>
                    <a:pt x="397577" y="164990"/>
                  </a:cubicBezTo>
                  <a:cubicBezTo>
                    <a:pt x="396218" y="165244"/>
                    <a:pt x="394775" y="165499"/>
                    <a:pt x="393077" y="165668"/>
                  </a:cubicBezTo>
                  <a:cubicBezTo>
                    <a:pt x="391379" y="165838"/>
                    <a:pt x="389680" y="166092"/>
                    <a:pt x="387982" y="166431"/>
                  </a:cubicBezTo>
                  <a:cubicBezTo>
                    <a:pt x="386199" y="166770"/>
                    <a:pt x="384501" y="167194"/>
                    <a:pt x="382887" y="167703"/>
                  </a:cubicBezTo>
                  <a:cubicBezTo>
                    <a:pt x="381189" y="168212"/>
                    <a:pt x="379745" y="168974"/>
                    <a:pt x="378472" y="169992"/>
                  </a:cubicBezTo>
                  <a:cubicBezTo>
                    <a:pt x="377113" y="170924"/>
                    <a:pt x="376094" y="172196"/>
                    <a:pt x="375330" y="173637"/>
                  </a:cubicBezTo>
                  <a:cubicBezTo>
                    <a:pt x="374566" y="175078"/>
                    <a:pt x="374141" y="176943"/>
                    <a:pt x="374141" y="179063"/>
                  </a:cubicBezTo>
                  <a:cubicBezTo>
                    <a:pt x="374141" y="181267"/>
                    <a:pt x="374566" y="183132"/>
                    <a:pt x="375330" y="184743"/>
                  </a:cubicBezTo>
                  <a:cubicBezTo>
                    <a:pt x="376094" y="186269"/>
                    <a:pt x="377198" y="187625"/>
                    <a:pt x="378472" y="188642"/>
                  </a:cubicBezTo>
                  <a:cubicBezTo>
                    <a:pt x="379830" y="189660"/>
                    <a:pt x="381359" y="190423"/>
                    <a:pt x="383142" y="190931"/>
                  </a:cubicBezTo>
                  <a:cubicBezTo>
                    <a:pt x="384840" y="191355"/>
                    <a:pt x="386793" y="191610"/>
                    <a:pt x="388831" y="191610"/>
                  </a:cubicBezTo>
                  <a:cubicBezTo>
                    <a:pt x="391379" y="191610"/>
                    <a:pt x="393756" y="191270"/>
                    <a:pt x="396049" y="190592"/>
                  </a:cubicBezTo>
                  <a:cubicBezTo>
                    <a:pt x="398426" y="189914"/>
                    <a:pt x="400464" y="188558"/>
                    <a:pt x="402162" y="186693"/>
                  </a:cubicBezTo>
                  <a:lnTo>
                    <a:pt x="402332" y="186693"/>
                  </a:lnTo>
                  <a:cubicBezTo>
                    <a:pt x="402247" y="187286"/>
                    <a:pt x="402247" y="187879"/>
                    <a:pt x="402417" y="188642"/>
                  </a:cubicBezTo>
                  <a:cubicBezTo>
                    <a:pt x="402502" y="189321"/>
                    <a:pt x="402672" y="189999"/>
                    <a:pt x="402842" y="190592"/>
                  </a:cubicBezTo>
                  <a:lnTo>
                    <a:pt x="418975" y="190592"/>
                  </a:lnTo>
                  <a:cubicBezTo>
                    <a:pt x="418126" y="189236"/>
                    <a:pt x="417531" y="187795"/>
                    <a:pt x="417362" y="186099"/>
                  </a:cubicBezTo>
                  <a:cubicBezTo>
                    <a:pt x="417192" y="184488"/>
                    <a:pt x="417107" y="182878"/>
                    <a:pt x="417107" y="181352"/>
                  </a:cubicBezTo>
                  <a:lnTo>
                    <a:pt x="417107" y="164397"/>
                  </a:lnTo>
                  <a:cubicBezTo>
                    <a:pt x="417107" y="162362"/>
                    <a:pt x="416937" y="160412"/>
                    <a:pt x="416767" y="158462"/>
                  </a:cubicBezTo>
                  <a:cubicBezTo>
                    <a:pt x="416597" y="156597"/>
                    <a:pt x="415918" y="154817"/>
                    <a:pt x="414644" y="153291"/>
                  </a:cubicBezTo>
                  <a:cubicBezTo>
                    <a:pt x="413456" y="151765"/>
                    <a:pt x="411503" y="150493"/>
                    <a:pt x="408870" y="149561"/>
                  </a:cubicBezTo>
                  <a:cubicBezTo>
                    <a:pt x="406153" y="148628"/>
                    <a:pt x="402332" y="148204"/>
                    <a:pt x="397407" y="148204"/>
                  </a:cubicBezTo>
                  <a:close/>
                  <a:moveTo>
                    <a:pt x="455402" y="147526"/>
                  </a:moveTo>
                  <a:lnTo>
                    <a:pt x="441562" y="202546"/>
                  </a:lnTo>
                  <a:lnTo>
                    <a:pt x="472809" y="210430"/>
                  </a:lnTo>
                  <a:cubicBezTo>
                    <a:pt x="475187" y="211023"/>
                    <a:pt x="477649" y="211278"/>
                    <a:pt x="480197" y="211108"/>
                  </a:cubicBezTo>
                  <a:cubicBezTo>
                    <a:pt x="482659" y="211023"/>
                    <a:pt x="485037" y="210430"/>
                    <a:pt x="487159" y="209497"/>
                  </a:cubicBezTo>
                  <a:cubicBezTo>
                    <a:pt x="489282" y="208565"/>
                    <a:pt x="491235" y="207208"/>
                    <a:pt x="492849" y="205428"/>
                  </a:cubicBezTo>
                  <a:cubicBezTo>
                    <a:pt x="494462" y="203648"/>
                    <a:pt x="495651" y="201359"/>
                    <a:pt x="496330" y="198561"/>
                  </a:cubicBezTo>
                  <a:cubicBezTo>
                    <a:pt x="496839" y="196527"/>
                    <a:pt x="497009" y="194746"/>
                    <a:pt x="496839" y="193051"/>
                  </a:cubicBezTo>
                  <a:cubicBezTo>
                    <a:pt x="496670" y="191355"/>
                    <a:pt x="496330" y="189829"/>
                    <a:pt x="495736" y="188558"/>
                  </a:cubicBezTo>
                  <a:cubicBezTo>
                    <a:pt x="495141" y="187201"/>
                    <a:pt x="494377" y="186014"/>
                    <a:pt x="493358" y="184997"/>
                  </a:cubicBezTo>
                  <a:cubicBezTo>
                    <a:pt x="492424" y="184065"/>
                    <a:pt x="491320" y="183132"/>
                    <a:pt x="490216" y="182454"/>
                  </a:cubicBezTo>
                  <a:cubicBezTo>
                    <a:pt x="492509" y="181860"/>
                    <a:pt x="494547" y="180843"/>
                    <a:pt x="496160" y="179487"/>
                  </a:cubicBezTo>
                  <a:cubicBezTo>
                    <a:pt x="497858" y="178215"/>
                    <a:pt x="499047" y="176096"/>
                    <a:pt x="499726" y="173383"/>
                  </a:cubicBezTo>
                  <a:cubicBezTo>
                    <a:pt x="500066" y="171942"/>
                    <a:pt x="500236" y="170416"/>
                    <a:pt x="500151" y="168635"/>
                  </a:cubicBezTo>
                  <a:cubicBezTo>
                    <a:pt x="500066" y="166940"/>
                    <a:pt x="499557" y="165244"/>
                    <a:pt x="498623" y="163464"/>
                  </a:cubicBezTo>
                  <a:cubicBezTo>
                    <a:pt x="497689" y="161769"/>
                    <a:pt x="496160" y="160158"/>
                    <a:pt x="494122" y="158717"/>
                  </a:cubicBezTo>
                  <a:cubicBezTo>
                    <a:pt x="492084" y="157191"/>
                    <a:pt x="489197" y="156004"/>
                    <a:pt x="485631" y="155156"/>
                  </a:cubicBezTo>
                  <a:close/>
                  <a:moveTo>
                    <a:pt x="301032" y="145576"/>
                  </a:moveTo>
                  <a:lnTo>
                    <a:pt x="270294" y="228826"/>
                  </a:lnTo>
                  <a:lnTo>
                    <a:pt x="296107" y="228826"/>
                  </a:lnTo>
                  <a:lnTo>
                    <a:pt x="299843" y="216958"/>
                  </a:lnTo>
                  <a:lnTo>
                    <a:pt x="326336" y="216958"/>
                  </a:lnTo>
                  <a:lnTo>
                    <a:pt x="329817" y="228826"/>
                  </a:lnTo>
                  <a:lnTo>
                    <a:pt x="356480" y="228826"/>
                  </a:lnTo>
                  <a:lnTo>
                    <a:pt x="326166" y="145576"/>
                  </a:lnTo>
                  <a:close/>
                  <a:moveTo>
                    <a:pt x="190561" y="126163"/>
                  </a:moveTo>
                  <a:lnTo>
                    <a:pt x="160078" y="193051"/>
                  </a:lnTo>
                  <a:lnTo>
                    <a:pt x="178673" y="201528"/>
                  </a:lnTo>
                  <a:lnTo>
                    <a:pt x="209072" y="134640"/>
                  </a:lnTo>
                  <a:close/>
                  <a:moveTo>
                    <a:pt x="243546" y="118533"/>
                  </a:moveTo>
                  <a:lnTo>
                    <a:pt x="218497" y="143542"/>
                  </a:lnTo>
                  <a:lnTo>
                    <a:pt x="225885" y="150917"/>
                  </a:lnTo>
                  <a:lnTo>
                    <a:pt x="233951" y="142864"/>
                  </a:lnTo>
                  <a:lnTo>
                    <a:pt x="255434" y="164227"/>
                  </a:lnTo>
                  <a:lnTo>
                    <a:pt x="264265" y="155410"/>
                  </a:lnTo>
                  <a:lnTo>
                    <a:pt x="242867" y="133962"/>
                  </a:lnTo>
                  <a:lnTo>
                    <a:pt x="250934" y="125908"/>
                  </a:lnTo>
                  <a:close/>
                  <a:moveTo>
                    <a:pt x="130189" y="115651"/>
                  </a:moveTo>
                  <a:lnTo>
                    <a:pt x="120933" y="130910"/>
                  </a:lnTo>
                  <a:lnTo>
                    <a:pt x="138510" y="148374"/>
                  </a:lnTo>
                  <a:lnTo>
                    <a:pt x="138425" y="148459"/>
                  </a:lnTo>
                  <a:lnTo>
                    <a:pt x="114819" y="140999"/>
                  </a:lnTo>
                  <a:lnTo>
                    <a:pt x="105479" y="156343"/>
                  </a:lnTo>
                  <a:lnTo>
                    <a:pt x="140548" y="177537"/>
                  </a:lnTo>
                  <a:lnTo>
                    <a:pt x="146662" y="167364"/>
                  </a:lnTo>
                  <a:lnTo>
                    <a:pt x="124245" y="153800"/>
                  </a:lnTo>
                  <a:lnTo>
                    <a:pt x="124245" y="153715"/>
                  </a:lnTo>
                  <a:lnTo>
                    <a:pt x="150398" y="161175"/>
                  </a:lnTo>
                  <a:lnTo>
                    <a:pt x="155323" y="153206"/>
                  </a:lnTo>
                  <a:lnTo>
                    <a:pt x="136557" y="133538"/>
                  </a:lnTo>
                  <a:lnTo>
                    <a:pt x="136557" y="133369"/>
                  </a:lnTo>
                  <a:lnTo>
                    <a:pt x="159059" y="147018"/>
                  </a:lnTo>
                  <a:lnTo>
                    <a:pt x="165257" y="136845"/>
                  </a:lnTo>
                  <a:close/>
                  <a:moveTo>
                    <a:pt x="153285" y="99204"/>
                  </a:moveTo>
                  <a:lnTo>
                    <a:pt x="150143" y="104375"/>
                  </a:lnTo>
                  <a:lnTo>
                    <a:pt x="142416" y="99713"/>
                  </a:lnTo>
                  <a:lnTo>
                    <a:pt x="136472" y="109377"/>
                  </a:lnTo>
                  <a:lnTo>
                    <a:pt x="144284" y="114040"/>
                  </a:lnTo>
                  <a:lnTo>
                    <a:pt x="141652" y="118363"/>
                  </a:lnTo>
                  <a:lnTo>
                    <a:pt x="147596" y="122009"/>
                  </a:lnTo>
                  <a:lnTo>
                    <a:pt x="150228" y="117685"/>
                  </a:lnTo>
                  <a:lnTo>
                    <a:pt x="162370" y="125061"/>
                  </a:lnTo>
                  <a:cubicBezTo>
                    <a:pt x="164069" y="126078"/>
                    <a:pt x="165597" y="126671"/>
                    <a:pt x="166956" y="126756"/>
                  </a:cubicBezTo>
                  <a:cubicBezTo>
                    <a:pt x="168314" y="126841"/>
                    <a:pt x="169503" y="126671"/>
                    <a:pt x="170522" y="126163"/>
                  </a:cubicBezTo>
                  <a:cubicBezTo>
                    <a:pt x="171456" y="125654"/>
                    <a:pt x="172390" y="124891"/>
                    <a:pt x="173154" y="123959"/>
                  </a:cubicBezTo>
                  <a:cubicBezTo>
                    <a:pt x="173918" y="123026"/>
                    <a:pt x="174598" y="122009"/>
                    <a:pt x="175192" y="120991"/>
                  </a:cubicBezTo>
                  <a:cubicBezTo>
                    <a:pt x="175871" y="119974"/>
                    <a:pt x="176466" y="118872"/>
                    <a:pt x="176975" y="117770"/>
                  </a:cubicBezTo>
                  <a:cubicBezTo>
                    <a:pt x="177570" y="116668"/>
                    <a:pt x="178079" y="115566"/>
                    <a:pt x="178673" y="114633"/>
                  </a:cubicBezTo>
                  <a:lnTo>
                    <a:pt x="171371" y="110140"/>
                  </a:lnTo>
                  <a:cubicBezTo>
                    <a:pt x="171031" y="110988"/>
                    <a:pt x="170607" y="111751"/>
                    <a:pt x="170182" y="112429"/>
                  </a:cubicBezTo>
                  <a:cubicBezTo>
                    <a:pt x="169418" y="113701"/>
                    <a:pt x="168654" y="114294"/>
                    <a:pt x="167890" y="114379"/>
                  </a:cubicBezTo>
                  <a:cubicBezTo>
                    <a:pt x="167125" y="114379"/>
                    <a:pt x="166106" y="114040"/>
                    <a:pt x="164918" y="113362"/>
                  </a:cubicBezTo>
                  <a:lnTo>
                    <a:pt x="156087" y="108021"/>
                  </a:lnTo>
                  <a:lnTo>
                    <a:pt x="159229" y="102849"/>
                  </a:lnTo>
                  <a:close/>
                  <a:moveTo>
                    <a:pt x="316741" y="94626"/>
                  </a:moveTo>
                  <a:lnTo>
                    <a:pt x="316741" y="130062"/>
                  </a:lnTo>
                  <a:lnTo>
                    <a:pt x="326590" y="130062"/>
                  </a:lnTo>
                  <a:lnTo>
                    <a:pt x="326590" y="122602"/>
                  </a:lnTo>
                  <a:lnTo>
                    <a:pt x="328289" y="120737"/>
                  </a:lnTo>
                  <a:lnTo>
                    <a:pt x="333553" y="130062"/>
                  </a:lnTo>
                  <a:lnTo>
                    <a:pt x="345441" y="130062"/>
                  </a:lnTo>
                  <a:lnTo>
                    <a:pt x="334742" y="114040"/>
                  </a:lnTo>
                  <a:lnTo>
                    <a:pt x="343997" y="104291"/>
                  </a:lnTo>
                  <a:lnTo>
                    <a:pt x="332874" y="104291"/>
                  </a:lnTo>
                  <a:lnTo>
                    <a:pt x="326590" y="111751"/>
                  </a:lnTo>
                  <a:lnTo>
                    <a:pt x="326590" y="94626"/>
                  </a:lnTo>
                  <a:close/>
                  <a:moveTo>
                    <a:pt x="271669" y="66110"/>
                  </a:moveTo>
                  <a:cubicBezTo>
                    <a:pt x="273278" y="66110"/>
                    <a:pt x="274548" y="66535"/>
                    <a:pt x="275479" y="67129"/>
                  </a:cubicBezTo>
                  <a:cubicBezTo>
                    <a:pt x="276496" y="67808"/>
                    <a:pt x="277258" y="68742"/>
                    <a:pt x="277850" y="69760"/>
                  </a:cubicBezTo>
                  <a:cubicBezTo>
                    <a:pt x="278359" y="70779"/>
                    <a:pt x="278782" y="72052"/>
                    <a:pt x="279036" y="73326"/>
                  </a:cubicBezTo>
                  <a:cubicBezTo>
                    <a:pt x="279205" y="74684"/>
                    <a:pt x="279290" y="76042"/>
                    <a:pt x="279290" y="77401"/>
                  </a:cubicBezTo>
                  <a:cubicBezTo>
                    <a:pt x="279290" y="78759"/>
                    <a:pt x="279205" y="80117"/>
                    <a:pt x="279036" y="81391"/>
                  </a:cubicBezTo>
                  <a:cubicBezTo>
                    <a:pt x="278782" y="82749"/>
                    <a:pt x="278359" y="84022"/>
                    <a:pt x="277850" y="85126"/>
                  </a:cubicBezTo>
                  <a:cubicBezTo>
                    <a:pt x="277258" y="86144"/>
                    <a:pt x="276496" y="87078"/>
                    <a:pt x="275479" y="87757"/>
                  </a:cubicBezTo>
                  <a:cubicBezTo>
                    <a:pt x="274548" y="88436"/>
                    <a:pt x="273278" y="88691"/>
                    <a:pt x="271669" y="88691"/>
                  </a:cubicBezTo>
                  <a:cubicBezTo>
                    <a:pt x="270145" y="88691"/>
                    <a:pt x="268875" y="88436"/>
                    <a:pt x="267859" y="87757"/>
                  </a:cubicBezTo>
                  <a:cubicBezTo>
                    <a:pt x="266927" y="87078"/>
                    <a:pt x="266165" y="86144"/>
                    <a:pt x="265572" y="85126"/>
                  </a:cubicBezTo>
                  <a:cubicBezTo>
                    <a:pt x="264979" y="84022"/>
                    <a:pt x="264556" y="82834"/>
                    <a:pt x="264387" y="81391"/>
                  </a:cubicBezTo>
                  <a:cubicBezTo>
                    <a:pt x="264217" y="80117"/>
                    <a:pt x="264048" y="78759"/>
                    <a:pt x="264048" y="77401"/>
                  </a:cubicBezTo>
                  <a:cubicBezTo>
                    <a:pt x="264048" y="76042"/>
                    <a:pt x="264217" y="74684"/>
                    <a:pt x="264387" y="73326"/>
                  </a:cubicBezTo>
                  <a:cubicBezTo>
                    <a:pt x="264556" y="72052"/>
                    <a:pt x="264979" y="70779"/>
                    <a:pt x="265572" y="69760"/>
                  </a:cubicBezTo>
                  <a:cubicBezTo>
                    <a:pt x="266165" y="68742"/>
                    <a:pt x="266927" y="67808"/>
                    <a:pt x="267859" y="67129"/>
                  </a:cubicBezTo>
                  <a:cubicBezTo>
                    <a:pt x="268875" y="66535"/>
                    <a:pt x="270145" y="66110"/>
                    <a:pt x="271669" y="66110"/>
                  </a:cubicBezTo>
                  <a:close/>
                  <a:moveTo>
                    <a:pt x="405474" y="45117"/>
                  </a:moveTo>
                  <a:lnTo>
                    <a:pt x="354272" y="96237"/>
                  </a:lnTo>
                  <a:lnTo>
                    <a:pt x="369386" y="111242"/>
                  </a:lnTo>
                  <a:lnTo>
                    <a:pt x="385944" y="94796"/>
                  </a:lnTo>
                  <a:lnTo>
                    <a:pt x="429759" y="138625"/>
                  </a:lnTo>
                  <a:lnTo>
                    <a:pt x="447930" y="120483"/>
                  </a:lnTo>
                  <a:lnTo>
                    <a:pt x="404115" y="76654"/>
                  </a:lnTo>
                  <a:lnTo>
                    <a:pt x="420588" y="60207"/>
                  </a:lnTo>
                  <a:close/>
                  <a:moveTo>
                    <a:pt x="278700" y="37572"/>
                  </a:moveTo>
                  <a:lnTo>
                    <a:pt x="278700" y="59699"/>
                  </a:lnTo>
                  <a:lnTo>
                    <a:pt x="278530" y="59699"/>
                  </a:lnTo>
                  <a:cubicBezTo>
                    <a:pt x="277172" y="57749"/>
                    <a:pt x="275388" y="56223"/>
                    <a:pt x="273266" y="55206"/>
                  </a:cubicBezTo>
                  <a:cubicBezTo>
                    <a:pt x="271058" y="54103"/>
                    <a:pt x="268680" y="53510"/>
                    <a:pt x="266048" y="53510"/>
                  </a:cubicBezTo>
                  <a:cubicBezTo>
                    <a:pt x="262227" y="53510"/>
                    <a:pt x="259085" y="54273"/>
                    <a:pt x="256538" y="55714"/>
                  </a:cubicBezTo>
                  <a:cubicBezTo>
                    <a:pt x="253991" y="57240"/>
                    <a:pt x="252038" y="59105"/>
                    <a:pt x="250594" y="61394"/>
                  </a:cubicBezTo>
                  <a:cubicBezTo>
                    <a:pt x="249066" y="63683"/>
                    <a:pt x="248047" y="66142"/>
                    <a:pt x="247537" y="69024"/>
                  </a:cubicBezTo>
                  <a:cubicBezTo>
                    <a:pt x="246858" y="71822"/>
                    <a:pt x="246603" y="74534"/>
                    <a:pt x="246603" y="77247"/>
                  </a:cubicBezTo>
                  <a:cubicBezTo>
                    <a:pt x="246603" y="80130"/>
                    <a:pt x="247028" y="83012"/>
                    <a:pt x="247792" y="85810"/>
                  </a:cubicBezTo>
                  <a:cubicBezTo>
                    <a:pt x="248556" y="88692"/>
                    <a:pt x="249745" y="91320"/>
                    <a:pt x="251358" y="93609"/>
                  </a:cubicBezTo>
                  <a:cubicBezTo>
                    <a:pt x="252972" y="95898"/>
                    <a:pt x="254925" y="97763"/>
                    <a:pt x="257302" y="99204"/>
                  </a:cubicBezTo>
                  <a:cubicBezTo>
                    <a:pt x="259765" y="100645"/>
                    <a:pt x="262567" y="101408"/>
                    <a:pt x="265793" y="101408"/>
                  </a:cubicBezTo>
                  <a:cubicBezTo>
                    <a:pt x="267916" y="101408"/>
                    <a:pt x="269699" y="101154"/>
                    <a:pt x="271143" y="100815"/>
                  </a:cubicBezTo>
                  <a:cubicBezTo>
                    <a:pt x="272586" y="100391"/>
                    <a:pt x="273860" y="99967"/>
                    <a:pt x="274794" y="99374"/>
                  </a:cubicBezTo>
                  <a:cubicBezTo>
                    <a:pt x="275813" y="98780"/>
                    <a:pt x="276662" y="98102"/>
                    <a:pt x="277341" y="97424"/>
                  </a:cubicBezTo>
                  <a:cubicBezTo>
                    <a:pt x="278021" y="96661"/>
                    <a:pt x="278615" y="95898"/>
                    <a:pt x="279125" y="95220"/>
                  </a:cubicBezTo>
                  <a:lnTo>
                    <a:pt x="279294" y="95220"/>
                  </a:lnTo>
                  <a:lnTo>
                    <a:pt x="279294" y="100221"/>
                  </a:lnTo>
                  <a:lnTo>
                    <a:pt x="296107" y="100221"/>
                  </a:lnTo>
                  <a:lnTo>
                    <a:pt x="296107" y="37572"/>
                  </a:lnTo>
                  <a:close/>
                  <a:moveTo>
                    <a:pt x="212129" y="36131"/>
                  </a:moveTo>
                  <a:cubicBezTo>
                    <a:pt x="207289" y="36131"/>
                    <a:pt x="202958" y="36894"/>
                    <a:pt x="199052" y="38505"/>
                  </a:cubicBezTo>
                  <a:cubicBezTo>
                    <a:pt x="195146" y="40031"/>
                    <a:pt x="191835" y="42235"/>
                    <a:pt x="189033" y="45117"/>
                  </a:cubicBezTo>
                  <a:cubicBezTo>
                    <a:pt x="186231" y="48000"/>
                    <a:pt x="184108" y="51475"/>
                    <a:pt x="182579" y="55460"/>
                  </a:cubicBezTo>
                  <a:cubicBezTo>
                    <a:pt x="181051" y="59529"/>
                    <a:pt x="180372" y="63937"/>
                    <a:pt x="180372" y="68939"/>
                  </a:cubicBezTo>
                  <a:cubicBezTo>
                    <a:pt x="180372" y="73517"/>
                    <a:pt x="181051" y="77841"/>
                    <a:pt x="182494" y="81825"/>
                  </a:cubicBezTo>
                  <a:cubicBezTo>
                    <a:pt x="183853" y="85810"/>
                    <a:pt x="185976" y="89285"/>
                    <a:pt x="188693" y="92252"/>
                  </a:cubicBezTo>
                  <a:cubicBezTo>
                    <a:pt x="191410" y="95220"/>
                    <a:pt x="194722" y="97509"/>
                    <a:pt x="198628" y="99204"/>
                  </a:cubicBezTo>
                  <a:cubicBezTo>
                    <a:pt x="202534" y="100900"/>
                    <a:pt x="207119" y="101747"/>
                    <a:pt x="212214" y="101747"/>
                  </a:cubicBezTo>
                  <a:cubicBezTo>
                    <a:pt x="216714" y="101747"/>
                    <a:pt x="220790" y="100984"/>
                    <a:pt x="224356" y="99458"/>
                  </a:cubicBezTo>
                  <a:cubicBezTo>
                    <a:pt x="227923" y="97932"/>
                    <a:pt x="230979" y="95898"/>
                    <a:pt x="233357" y="93439"/>
                  </a:cubicBezTo>
                  <a:cubicBezTo>
                    <a:pt x="235819" y="90896"/>
                    <a:pt x="237687" y="88098"/>
                    <a:pt x="238876" y="85047"/>
                  </a:cubicBezTo>
                  <a:cubicBezTo>
                    <a:pt x="240150" y="81910"/>
                    <a:pt x="240829" y="78858"/>
                    <a:pt x="240829" y="75636"/>
                  </a:cubicBezTo>
                  <a:lnTo>
                    <a:pt x="221809" y="75636"/>
                  </a:lnTo>
                  <a:cubicBezTo>
                    <a:pt x="221554" y="77162"/>
                    <a:pt x="221130" y="78519"/>
                    <a:pt x="220620" y="79790"/>
                  </a:cubicBezTo>
                  <a:cubicBezTo>
                    <a:pt x="220111" y="81062"/>
                    <a:pt x="219516" y="82164"/>
                    <a:pt x="218752" y="83097"/>
                  </a:cubicBezTo>
                  <a:cubicBezTo>
                    <a:pt x="217903" y="84029"/>
                    <a:pt x="216969" y="84792"/>
                    <a:pt x="215780" y="85301"/>
                  </a:cubicBezTo>
                  <a:cubicBezTo>
                    <a:pt x="214676" y="85810"/>
                    <a:pt x="213233" y="86149"/>
                    <a:pt x="211619" y="86149"/>
                  </a:cubicBezTo>
                  <a:cubicBezTo>
                    <a:pt x="209327" y="86149"/>
                    <a:pt x="207459" y="85640"/>
                    <a:pt x="205930" y="84623"/>
                  </a:cubicBezTo>
                  <a:cubicBezTo>
                    <a:pt x="204402" y="83605"/>
                    <a:pt x="203213" y="82334"/>
                    <a:pt x="202279" y="80638"/>
                  </a:cubicBezTo>
                  <a:cubicBezTo>
                    <a:pt x="201345" y="79027"/>
                    <a:pt x="200751" y="77162"/>
                    <a:pt x="200326" y="75128"/>
                  </a:cubicBezTo>
                  <a:cubicBezTo>
                    <a:pt x="199901" y="73093"/>
                    <a:pt x="199732" y="71059"/>
                    <a:pt x="199732" y="68939"/>
                  </a:cubicBezTo>
                  <a:cubicBezTo>
                    <a:pt x="199732" y="66820"/>
                    <a:pt x="199901" y="64785"/>
                    <a:pt x="200326" y="62666"/>
                  </a:cubicBezTo>
                  <a:cubicBezTo>
                    <a:pt x="200751" y="60631"/>
                    <a:pt x="201345" y="58766"/>
                    <a:pt x="202279" y="57155"/>
                  </a:cubicBezTo>
                  <a:cubicBezTo>
                    <a:pt x="203213" y="55545"/>
                    <a:pt x="204402" y="54188"/>
                    <a:pt x="205930" y="53171"/>
                  </a:cubicBezTo>
                  <a:cubicBezTo>
                    <a:pt x="207459" y="52238"/>
                    <a:pt x="209327" y="51730"/>
                    <a:pt x="211619" y="51730"/>
                  </a:cubicBezTo>
                  <a:cubicBezTo>
                    <a:pt x="213657" y="51730"/>
                    <a:pt x="215271" y="52069"/>
                    <a:pt x="216544" y="52832"/>
                  </a:cubicBezTo>
                  <a:cubicBezTo>
                    <a:pt x="217733" y="53595"/>
                    <a:pt x="218752" y="54527"/>
                    <a:pt x="219516" y="55460"/>
                  </a:cubicBezTo>
                  <a:cubicBezTo>
                    <a:pt x="220280" y="56477"/>
                    <a:pt x="220875" y="57494"/>
                    <a:pt x="221130" y="58512"/>
                  </a:cubicBezTo>
                  <a:cubicBezTo>
                    <a:pt x="221384" y="59529"/>
                    <a:pt x="221639" y="60377"/>
                    <a:pt x="221724" y="60970"/>
                  </a:cubicBezTo>
                  <a:lnTo>
                    <a:pt x="240574" y="60970"/>
                  </a:lnTo>
                  <a:cubicBezTo>
                    <a:pt x="239725" y="53001"/>
                    <a:pt x="236923" y="46898"/>
                    <a:pt x="232253" y="42659"/>
                  </a:cubicBezTo>
                  <a:cubicBezTo>
                    <a:pt x="227498" y="38335"/>
                    <a:pt x="220875" y="36131"/>
                    <a:pt x="212129" y="36131"/>
                  </a:cubicBezTo>
                  <a:close/>
                  <a:moveTo>
                    <a:pt x="321169" y="28444"/>
                  </a:moveTo>
                  <a:cubicBezTo>
                    <a:pt x="322014" y="28444"/>
                    <a:pt x="322690" y="28701"/>
                    <a:pt x="323197" y="29215"/>
                  </a:cubicBezTo>
                  <a:cubicBezTo>
                    <a:pt x="323704" y="29643"/>
                    <a:pt x="323958" y="30158"/>
                    <a:pt x="323958" y="30757"/>
                  </a:cubicBezTo>
                  <a:cubicBezTo>
                    <a:pt x="323958" y="31528"/>
                    <a:pt x="323704" y="32128"/>
                    <a:pt x="323113" y="32471"/>
                  </a:cubicBezTo>
                  <a:cubicBezTo>
                    <a:pt x="322606" y="32814"/>
                    <a:pt x="321845" y="33071"/>
                    <a:pt x="320747" y="33328"/>
                  </a:cubicBezTo>
                  <a:cubicBezTo>
                    <a:pt x="320155" y="33499"/>
                    <a:pt x="319564" y="33585"/>
                    <a:pt x="318888" y="33756"/>
                  </a:cubicBezTo>
                  <a:cubicBezTo>
                    <a:pt x="318296" y="33928"/>
                    <a:pt x="317705" y="34099"/>
                    <a:pt x="317113" y="34356"/>
                  </a:cubicBezTo>
                  <a:lnTo>
                    <a:pt x="317198" y="32128"/>
                  </a:lnTo>
                  <a:cubicBezTo>
                    <a:pt x="317282" y="30843"/>
                    <a:pt x="317705" y="29900"/>
                    <a:pt x="318465" y="29301"/>
                  </a:cubicBezTo>
                  <a:cubicBezTo>
                    <a:pt x="319226" y="28701"/>
                    <a:pt x="320071" y="28358"/>
                    <a:pt x="321169" y="28444"/>
                  </a:cubicBezTo>
                  <a:close/>
                  <a:moveTo>
                    <a:pt x="325062" y="23160"/>
                  </a:moveTo>
                  <a:cubicBezTo>
                    <a:pt x="323534" y="23076"/>
                    <a:pt x="322175" y="23245"/>
                    <a:pt x="320732" y="23669"/>
                  </a:cubicBezTo>
                  <a:cubicBezTo>
                    <a:pt x="319373" y="24008"/>
                    <a:pt x="318184" y="24686"/>
                    <a:pt x="317165" y="25788"/>
                  </a:cubicBezTo>
                  <a:lnTo>
                    <a:pt x="317080" y="25788"/>
                  </a:lnTo>
                  <a:cubicBezTo>
                    <a:pt x="317165" y="25449"/>
                    <a:pt x="317080" y="25110"/>
                    <a:pt x="317080" y="24686"/>
                  </a:cubicBezTo>
                  <a:cubicBezTo>
                    <a:pt x="316995" y="24262"/>
                    <a:pt x="316911" y="23839"/>
                    <a:pt x="316826" y="23499"/>
                  </a:cubicBezTo>
                  <a:lnTo>
                    <a:pt x="307400" y="23245"/>
                  </a:lnTo>
                  <a:cubicBezTo>
                    <a:pt x="307910" y="24008"/>
                    <a:pt x="308249" y="24941"/>
                    <a:pt x="308334" y="25873"/>
                  </a:cubicBezTo>
                  <a:cubicBezTo>
                    <a:pt x="308419" y="26890"/>
                    <a:pt x="308419" y="27823"/>
                    <a:pt x="308419" y="28671"/>
                  </a:cubicBezTo>
                  <a:lnTo>
                    <a:pt x="308165" y="38589"/>
                  </a:lnTo>
                  <a:cubicBezTo>
                    <a:pt x="308080" y="39776"/>
                    <a:pt x="308165" y="40878"/>
                    <a:pt x="308249" y="42065"/>
                  </a:cubicBezTo>
                  <a:cubicBezTo>
                    <a:pt x="308249" y="43167"/>
                    <a:pt x="308674" y="44185"/>
                    <a:pt x="309353" y="45117"/>
                  </a:cubicBezTo>
                  <a:cubicBezTo>
                    <a:pt x="310033" y="46050"/>
                    <a:pt x="311136" y="46813"/>
                    <a:pt x="312750" y="47406"/>
                  </a:cubicBezTo>
                  <a:cubicBezTo>
                    <a:pt x="314278" y="47915"/>
                    <a:pt x="316486" y="48254"/>
                    <a:pt x="319373" y="48339"/>
                  </a:cubicBezTo>
                  <a:cubicBezTo>
                    <a:pt x="320816" y="48423"/>
                    <a:pt x="322260" y="48339"/>
                    <a:pt x="323703" y="48169"/>
                  </a:cubicBezTo>
                  <a:cubicBezTo>
                    <a:pt x="325147" y="48000"/>
                    <a:pt x="326506" y="47660"/>
                    <a:pt x="327694" y="47152"/>
                  </a:cubicBezTo>
                  <a:cubicBezTo>
                    <a:pt x="328883" y="46643"/>
                    <a:pt x="329817" y="45880"/>
                    <a:pt x="330666" y="44863"/>
                  </a:cubicBezTo>
                  <a:cubicBezTo>
                    <a:pt x="331430" y="43846"/>
                    <a:pt x="331940" y="42489"/>
                    <a:pt x="332025" y="40709"/>
                  </a:cubicBezTo>
                  <a:lnTo>
                    <a:pt x="323449" y="40539"/>
                  </a:lnTo>
                  <a:cubicBezTo>
                    <a:pt x="323449" y="40794"/>
                    <a:pt x="323364" y="41048"/>
                    <a:pt x="323279" y="41302"/>
                  </a:cubicBezTo>
                  <a:cubicBezTo>
                    <a:pt x="323194" y="41641"/>
                    <a:pt x="323024" y="41896"/>
                    <a:pt x="322685" y="42150"/>
                  </a:cubicBezTo>
                  <a:cubicBezTo>
                    <a:pt x="322430" y="42404"/>
                    <a:pt x="322090" y="42574"/>
                    <a:pt x="321666" y="42744"/>
                  </a:cubicBezTo>
                  <a:cubicBezTo>
                    <a:pt x="321241" y="42913"/>
                    <a:pt x="320647" y="42913"/>
                    <a:pt x="319882" y="42913"/>
                  </a:cubicBezTo>
                  <a:cubicBezTo>
                    <a:pt x="319203" y="42913"/>
                    <a:pt x="318524" y="42744"/>
                    <a:pt x="317845" y="42320"/>
                  </a:cubicBezTo>
                  <a:cubicBezTo>
                    <a:pt x="317250" y="41981"/>
                    <a:pt x="316911" y="41387"/>
                    <a:pt x="316911" y="40624"/>
                  </a:cubicBezTo>
                  <a:cubicBezTo>
                    <a:pt x="316995" y="39861"/>
                    <a:pt x="317250" y="39352"/>
                    <a:pt x="317760" y="39098"/>
                  </a:cubicBezTo>
                  <a:cubicBezTo>
                    <a:pt x="318354" y="38844"/>
                    <a:pt x="318948" y="38674"/>
                    <a:pt x="319543" y="38505"/>
                  </a:cubicBezTo>
                  <a:cubicBezTo>
                    <a:pt x="320307" y="38420"/>
                    <a:pt x="321156" y="38335"/>
                    <a:pt x="322175" y="38250"/>
                  </a:cubicBezTo>
                  <a:cubicBezTo>
                    <a:pt x="323194" y="38081"/>
                    <a:pt x="324128" y="37996"/>
                    <a:pt x="325147" y="37827"/>
                  </a:cubicBezTo>
                  <a:cubicBezTo>
                    <a:pt x="326166" y="37657"/>
                    <a:pt x="327185" y="37487"/>
                    <a:pt x="328119" y="37148"/>
                  </a:cubicBezTo>
                  <a:cubicBezTo>
                    <a:pt x="329138" y="36894"/>
                    <a:pt x="329987" y="36470"/>
                    <a:pt x="330751" y="35961"/>
                  </a:cubicBezTo>
                  <a:cubicBezTo>
                    <a:pt x="331515" y="35368"/>
                    <a:pt x="332195" y="34690"/>
                    <a:pt x="332619" y="33842"/>
                  </a:cubicBezTo>
                  <a:cubicBezTo>
                    <a:pt x="333129" y="32994"/>
                    <a:pt x="333383" y="31892"/>
                    <a:pt x="333383" y="30621"/>
                  </a:cubicBezTo>
                  <a:cubicBezTo>
                    <a:pt x="333383" y="29349"/>
                    <a:pt x="333214" y="28247"/>
                    <a:pt x="332789" y="27314"/>
                  </a:cubicBezTo>
                  <a:cubicBezTo>
                    <a:pt x="332365" y="26467"/>
                    <a:pt x="331770" y="25704"/>
                    <a:pt x="331006" y="25025"/>
                  </a:cubicBezTo>
                  <a:cubicBezTo>
                    <a:pt x="330242" y="24432"/>
                    <a:pt x="329393" y="23923"/>
                    <a:pt x="328374" y="23669"/>
                  </a:cubicBezTo>
                  <a:cubicBezTo>
                    <a:pt x="327355" y="23330"/>
                    <a:pt x="326251" y="23160"/>
                    <a:pt x="325062" y="23160"/>
                  </a:cubicBezTo>
                  <a:close/>
                  <a:moveTo>
                    <a:pt x="285122" y="9"/>
                  </a:moveTo>
                  <a:cubicBezTo>
                    <a:pt x="306165" y="-130"/>
                    <a:pt x="327832" y="1532"/>
                    <a:pt x="349771" y="5018"/>
                  </a:cubicBezTo>
                  <a:cubicBezTo>
                    <a:pt x="525285" y="32994"/>
                    <a:pt x="518662" y="138964"/>
                    <a:pt x="529021" y="189575"/>
                  </a:cubicBezTo>
                  <a:cubicBezTo>
                    <a:pt x="549485" y="316315"/>
                    <a:pt x="418805" y="457975"/>
                    <a:pt x="418805" y="457975"/>
                  </a:cubicBezTo>
                  <a:lnTo>
                    <a:pt x="426277" y="605230"/>
                  </a:lnTo>
                  <a:lnTo>
                    <a:pt x="213487" y="605230"/>
                  </a:lnTo>
                  <a:lnTo>
                    <a:pt x="197184" y="537494"/>
                  </a:lnTo>
                  <a:cubicBezTo>
                    <a:pt x="197184" y="537494"/>
                    <a:pt x="187929" y="553008"/>
                    <a:pt x="132906" y="557586"/>
                  </a:cubicBezTo>
                  <a:cubicBezTo>
                    <a:pt x="77883" y="562249"/>
                    <a:pt x="84676" y="495276"/>
                    <a:pt x="84676" y="495276"/>
                  </a:cubicBezTo>
                  <a:cubicBezTo>
                    <a:pt x="84676" y="495276"/>
                    <a:pt x="47994" y="479169"/>
                    <a:pt x="47994" y="467046"/>
                  </a:cubicBezTo>
                  <a:cubicBezTo>
                    <a:pt x="47994" y="454923"/>
                    <a:pt x="69731" y="439324"/>
                    <a:pt x="69731" y="439324"/>
                  </a:cubicBezTo>
                  <a:cubicBezTo>
                    <a:pt x="69731" y="439324"/>
                    <a:pt x="46380" y="443563"/>
                    <a:pt x="37974" y="433729"/>
                  </a:cubicBezTo>
                  <a:cubicBezTo>
                    <a:pt x="29568" y="423980"/>
                    <a:pt x="48248" y="388544"/>
                    <a:pt x="48248" y="388544"/>
                  </a:cubicBezTo>
                  <a:cubicBezTo>
                    <a:pt x="48248" y="388544"/>
                    <a:pt x="19548" y="387865"/>
                    <a:pt x="2650" y="369215"/>
                  </a:cubicBezTo>
                  <a:cubicBezTo>
                    <a:pt x="-14332" y="350649"/>
                    <a:pt x="55890" y="295714"/>
                    <a:pt x="55890" y="260278"/>
                  </a:cubicBezTo>
                  <a:cubicBezTo>
                    <a:pt x="21118" y="90260"/>
                    <a:pt x="137823" y="986"/>
                    <a:pt x="285122" y="9"/>
                  </a:cubicBezTo>
                  <a:close/>
                </a:path>
              </a:pathLst>
            </a:custGeom>
            <a:grpFill/>
            <a:ln>
              <a:noFill/>
            </a:ln>
          </p:spPr>
        </p:sp>
        <p:sp>
          <p:nvSpPr>
            <p:cNvPr id="40" name="圆: 空心 39"/>
            <p:cNvSpPr/>
            <p:nvPr/>
          </p:nvSpPr>
          <p:spPr>
            <a:xfrm>
              <a:off x="1158597" y="1077542"/>
              <a:ext cx="1097280" cy="1097280"/>
            </a:xfrm>
            <a:prstGeom prst="donut">
              <a:avLst>
                <a:gd name="adj" fmla="val 16207"/>
              </a:avLst>
            </a:prstGeom>
            <a:grp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grpSp>
      <p:sp>
        <p:nvSpPr>
          <p:cNvPr id="46" name="箭头: V 形 45"/>
          <p:cNvSpPr/>
          <p:nvPr/>
        </p:nvSpPr>
        <p:spPr>
          <a:xfrm>
            <a:off x="3579265" y="2570314"/>
            <a:ext cx="12801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8" name="箭头: V 形 47"/>
          <p:cNvSpPr/>
          <p:nvPr/>
        </p:nvSpPr>
        <p:spPr>
          <a:xfrm>
            <a:off x="5182077" y="4553099"/>
            <a:ext cx="16392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50" name="矩形 49"/>
          <p:cNvSpPr/>
          <p:nvPr/>
        </p:nvSpPr>
        <p:spPr>
          <a:xfrm>
            <a:off x="4531094" y="224829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1" name="矩形 50"/>
          <p:cNvSpPr/>
          <p:nvPr/>
        </p:nvSpPr>
        <p:spPr>
          <a:xfrm>
            <a:off x="2193852" y="225084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7" name="three-book-stacks_21559"/>
          <p:cNvSpPr>
            <a:spLocks noChangeAspect="1"/>
          </p:cNvSpPr>
          <p:nvPr/>
        </p:nvSpPr>
        <p:spPr bwMode="auto">
          <a:xfrm>
            <a:off x="2410268" y="2487811"/>
            <a:ext cx="506260" cy="457200"/>
          </a:xfrm>
          <a:custGeom>
            <a:avLst/>
            <a:gdLst>
              <a:gd name="T0" fmla="*/ 0 w 783"/>
              <a:gd name="T1" fmla="*/ 251 h 708"/>
              <a:gd name="T2" fmla="*/ 0 w 783"/>
              <a:gd name="T3" fmla="*/ 327 h 708"/>
              <a:gd name="T4" fmla="*/ 0 w 783"/>
              <a:gd name="T5" fmla="*/ 372 h 708"/>
              <a:gd name="T6" fmla="*/ 0 w 783"/>
              <a:gd name="T7" fmla="*/ 449 h 708"/>
              <a:gd name="T8" fmla="*/ 0 w 783"/>
              <a:gd name="T9" fmla="*/ 494 h 708"/>
              <a:gd name="T10" fmla="*/ 0 w 783"/>
              <a:gd name="T11" fmla="*/ 570 h 708"/>
              <a:gd name="T12" fmla="*/ 783 w 783"/>
              <a:gd name="T13" fmla="*/ 458 h 708"/>
              <a:gd name="T14" fmla="*/ 783 w 783"/>
              <a:gd name="T15" fmla="*/ 381 h 708"/>
              <a:gd name="T16" fmla="*/ 783 w 783"/>
              <a:gd name="T17" fmla="*/ 319 h 708"/>
              <a:gd name="T18" fmla="*/ 783 w 783"/>
              <a:gd name="T19" fmla="*/ 242 h 708"/>
              <a:gd name="T20" fmla="*/ 771 w 783"/>
              <a:gd name="T21" fmla="*/ 193 h 708"/>
              <a:gd name="T22" fmla="*/ 38 w 783"/>
              <a:gd name="T23" fmla="*/ 254 h 708"/>
              <a:gd name="T24" fmla="*/ 19 w 783"/>
              <a:gd name="T25" fmla="*/ 327 h 708"/>
              <a:gd name="T26" fmla="*/ 19 w 783"/>
              <a:gd name="T27" fmla="*/ 270 h 708"/>
              <a:gd name="T28" fmla="*/ 30 w 783"/>
              <a:gd name="T29" fmla="*/ 316 h 708"/>
              <a:gd name="T30" fmla="*/ 19 w 783"/>
              <a:gd name="T31" fmla="*/ 327 h 708"/>
              <a:gd name="T32" fmla="*/ 42 w 783"/>
              <a:gd name="T33" fmla="*/ 359 h 708"/>
              <a:gd name="T34" fmla="*/ 19 w 783"/>
              <a:gd name="T35" fmla="*/ 437 h 708"/>
              <a:gd name="T36" fmla="*/ 30 w 783"/>
              <a:gd name="T37" fmla="*/ 400 h 708"/>
              <a:gd name="T38" fmla="*/ 30 w 783"/>
              <a:gd name="T39" fmla="*/ 459 h 708"/>
              <a:gd name="T40" fmla="*/ 38 w 783"/>
              <a:gd name="T41" fmla="*/ 497 h 708"/>
              <a:gd name="T42" fmla="*/ 19 w 783"/>
              <a:gd name="T43" fmla="*/ 570 h 708"/>
              <a:gd name="T44" fmla="*/ 19 w 783"/>
              <a:gd name="T45" fmla="*/ 513 h 708"/>
              <a:gd name="T46" fmla="*/ 30 w 783"/>
              <a:gd name="T47" fmla="*/ 559 h 708"/>
              <a:gd name="T48" fmla="*/ 19 w 783"/>
              <a:gd name="T49" fmla="*/ 570 h 708"/>
              <a:gd name="T50" fmla="*/ 42 w 783"/>
              <a:gd name="T51" fmla="*/ 544 h 708"/>
              <a:gd name="T52" fmla="*/ 74 w 783"/>
              <a:gd name="T53" fmla="*/ 532 h 708"/>
              <a:gd name="T54" fmla="*/ 758 w 783"/>
              <a:gd name="T55" fmla="*/ 391 h 708"/>
              <a:gd name="T56" fmla="*/ 758 w 783"/>
              <a:gd name="T57" fmla="*/ 448 h 708"/>
              <a:gd name="T58" fmla="*/ 734 w 783"/>
              <a:gd name="T59" fmla="*/ 347 h 708"/>
              <a:gd name="T60" fmla="*/ 656 w 783"/>
              <a:gd name="T61" fmla="*/ 393 h 708"/>
              <a:gd name="T62" fmla="*/ 127 w 783"/>
              <a:gd name="T63" fmla="*/ 493 h 708"/>
              <a:gd name="T64" fmla="*/ 48 w 783"/>
              <a:gd name="T65" fmla="*/ 466 h 708"/>
              <a:gd name="T66" fmla="*/ 42 w 783"/>
              <a:gd name="T67" fmla="*/ 423 h 708"/>
              <a:gd name="T68" fmla="*/ 75 w 783"/>
              <a:gd name="T69" fmla="*/ 411 h 708"/>
              <a:gd name="T70" fmla="*/ 145 w 783"/>
              <a:gd name="T71" fmla="*/ 435 h 708"/>
              <a:gd name="T72" fmla="*/ 583 w 783"/>
              <a:gd name="T73" fmla="*/ 372 h 708"/>
              <a:gd name="T74" fmla="*/ 665 w 783"/>
              <a:gd name="T75" fmla="*/ 324 h 708"/>
              <a:gd name="T76" fmla="*/ 758 w 783"/>
              <a:gd name="T77" fmla="*/ 269 h 708"/>
              <a:gd name="T78" fmla="*/ 758 w 783"/>
              <a:gd name="T79" fmla="*/ 326 h 708"/>
              <a:gd name="T80" fmla="*/ 726 w 783"/>
              <a:gd name="T81" fmla="*/ 223 h 708"/>
              <a:gd name="T82" fmla="*/ 723 w 783"/>
              <a:gd name="T83" fmla="*/ 232 h 708"/>
              <a:gd name="T84" fmla="*/ 602 w 783"/>
              <a:gd name="T85" fmla="*/ 302 h 708"/>
              <a:gd name="T86" fmla="*/ 522 w 783"/>
              <a:gd name="T87" fmla="*/ 349 h 708"/>
              <a:gd name="T88" fmla="*/ 207 w 783"/>
              <a:gd name="T89" fmla="*/ 399 h 708"/>
              <a:gd name="T90" fmla="*/ 135 w 783"/>
              <a:gd name="T91" fmla="*/ 374 h 708"/>
              <a:gd name="T92" fmla="*/ 54 w 783"/>
              <a:gd name="T93" fmla="*/ 346 h 708"/>
              <a:gd name="T94" fmla="*/ 42 w 783"/>
              <a:gd name="T95" fmla="*/ 309 h 708"/>
              <a:gd name="T96" fmla="*/ 67 w 783"/>
              <a:gd name="T97" fmla="*/ 287 h 708"/>
              <a:gd name="T98" fmla="*/ 129 w 783"/>
              <a:gd name="T99" fmla="*/ 308 h 708"/>
              <a:gd name="T100" fmla="*/ 249 w 783"/>
              <a:gd name="T101" fmla="*/ 349 h 708"/>
              <a:gd name="T102" fmla="*/ 322 w 783"/>
              <a:gd name="T103" fmla="*/ 374 h 708"/>
              <a:gd name="T104" fmla="*/ 463 w 783"/>
              <a:gd name="T105" fmla="*/ 320 h 708"/>
              <a:gd name="T106" fmla="*/ 534 w 783"/>
              <a:gd name="T107" fmla="*/ 279 h 708"/>
              <a:gd name="T108" fmla="*/ 660 w 783"/>
              <a:gd name="T109" fmla="*/ 205 h 708"/>
              <a:gd name="T110" fmla="*/ 716 w 783"/>
              <a:gd name="T111" fmla="*/ 172 h 708"/>
              <a:gd name="T112" fmla="*/ 758 w 783"/>
              <a:gd name="T113" fmla="*/ 195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708">
                <a:moveTo>
                  <a:pt x="783" y="138"/>
                </a:moveTo>
                <a:lnTo>
                  <a:pt x="783" y="121"/>
                </a:lnTo>
                <a:lnTo>
                  <a:pt x="431" y="0"/>
                </a:lnTo>
                <a:lnTo>
                  <a:pt x="0" y="251"/>
                </a:lnTo>
                <a:lnTo>
                  <a:pt x="0" y="255"/>
                </a:lnTo>
                <a:lnTo>
                  <a:pt x="0" y="264"/>
                </a:lnTo>
                <a:lnTo>
                  <a:pt x="0" y="268"/>
                </a:lnTo>
                <a:lnTo>
                  <a:pt x="0" y="327"/>
                </a:lnTo>
                <a:lnTo>
                  <a:pt x="0" y="340"/>
                </a:lnTo>
                <a:lnTo>
                  <a:pt x="0" y="344"/>
                </a:lnTo>
                <a:lnTo>
                  <a:pt x="30" y="355"/>
                </a:lnTo>
                <a:lnTo>
                  <a:pt x="0" y="372"/>
                </a:lnTo>
                <a:lnTo>
                  <a:pt x="0" y="376"/>
                </a:lnTo>
                <a:lnTo>
                  <a:pt x="0" y="385"/>
                </a:lnTo>
                <a:lnTo>
                  <a:pt x="0" y="389"/>
                </a:lnTo>
                <a:lnTo>
                  <a:pt x="0" y="449"/>
                </a:lnTo>
                <a:lnTo>
                  <a:pt x="0" y="462"/>
                </a:lnTo>
                <a:lnTo>
                  <a:pt x="0" y="466"/>
                </a:lnTo>
                <a:lnTo>
                  <a:pt x="30" y="476"/>
                </a:lnTo>
                <a:lnTo>
                  <a:pt x="0" y="494"/>
                </a:lnTo>
                <a:lnTo>
                  <a:pt x="0" y="498"/>
                </a:lnTo>
                <a:lnTo>
                  <a:pt x="0" y="507"/>
                </a:lnTo>
                <a:lnTo>
                  <a:pt x="0" y="511"/>
                </a:lnTo>
                <a:lnTo>
                  <a:pt x="0" y="570"/>
                </a:lnTo>
                <a:lnTo>
                  <a:pt x="0" y="583"/>
                </a:lnTo>
                <a:lnTo>
                  <a:pt x="0" y="588"/>
                </a:lnTo>
                <a:lnTo>
                  <a:pt x="351" y="708"/>
                </a:lnTo>
                <a:lnTo>
                  <a:pt x="783" y="458"/>
                </a:lnTo>
                <a:lnTo>
                  <a:pt x="783" y="441"/>
                </a:lnTo>
                <a:lnTo>
                  <a:pt x="771" y="436"/>
                </a:lnTo>
                <a:lnTo>
                  <a:pt x="771" y="388"/>
                </a:lnTo>
                <a:lnTo>
                  <a:pt x="783" y="381"/>
                </a:lnTo>
                <a:lnTo>
                  <a:pt x="783" y="364"/>
                </a:lnTo>
                <a:lnTo>
                  <a:pt x="753" y="354"/>
                </a:lnTo>
                <a:lnTo>
                  <a:pt x="783" y="336"/>
                </a:lnTo>
                <a:lnTo>
                  <a:pt x="783" y="319"/>
                </a:lnTo>
                <a:lnTo>
                  <a:pt x="771" y="315"/>
                </a:lnTo>
                <a:lnTo>
                  <a:pt x="771" y="267"/>
                </a:lnTo>
                <a:lnTo>
                  <a:pt x="783" y="260"/>
                </a:lnTo>
                <a:lnTo>
                  <a:pt x="783" y="242"/>
                </a:lnTo>
                <a:lnTo>
                  <a:pt x="753" y="232"/>
                </a:lnTo>
                <a:lnTo>
                  <a:pt x="783" y="215"/>
                </a:lnTo>
                <a:lnTo>
                  <a:pt x="783" y="198"/>
                </a:lnTo>
                <a:lnTo>
                  <a:pt x="771" y="193"/>
                </a:lnTo>
                <a:lnTo>
                  <a:pt x="771" y="145"/>
                </a:lnTo>
                <a:lnTo>
                  <a:pt x="783" y="138"/>
                </a:lnTo>
                <a:close/>
                <a:moveTo>
                  <a:pt x="448" y="16"/>
                </a:moveTo>
                <a:lnTo>
                  <a:pt x="38" y="254"/>
                </a:lnTo>
                <a:lnTo>
                  <a:pt x="22" y="248"/>
                </a:lnTo>
                <a:lnTo>
                  <a:pt x="432" y="10"/>
                </a:lnTo>
                <a:lnTo>
                  <a:pt x="448" y="16"/>
                </a:lnTo>
                <a:close/>
                <a:moveTo>
                  <a:pt x="19" y="327"/>
                </a:moveTo>
                <a:lnTo>
                  <a:pt x="19" y="323"/>
                </a:lnTo>
                <a:lnTo>
                  <a:pt x="19" y="316"/>
                </a:lnTo>
                <a:lnTo>
                  <a:pt x="19" y="274"/>
                </a:lnTo>
                <a:lnTo>
                  <a:pt x="19" y="270"/>
                </a:lnTo>
                <a:lnTo>
                  <a:pt x="30" y="274"/>
                </a:lnTo>
                <a:lnTo>
                  <a:pt x="30" y="278"/>
                </a:lnTo>
                <a:lnTo>
                  <a:pt x="30" y="309"/>
                </a:lnTo>
                <a:lnTo>
                  <a:pt x="30" y="316"/>
                </a:lnTo>
                <a:lnTo>
                  <a:pt x="30" y="331"/>
                </a:lnTo>
                <a:lnTo>
                  <a:pt x="30" y="337"/>
                </a:lnTo>
                <a:lnTo>
                  <a:pt x="19" y="334"/>
                </a:lnTo>
                <a:lnTo>
                  <a:pt x="19" y="327"/>
                </a:lnTo>
                <a:close/>
                <a:moveTo>
                  <a:pt x="57" y="364"/>
                </a:moveTo>
                <a:lnTo>
                  <a:pt x="38" y="375"/>
                </a:lnTo>
                <a:lnTo>
                  <a:pt x="22" y="370"/>
                </a:lnTo>
                <a:lnTo>
                  <a:pt x="42" y="359"/>
                </a:lnTo>
                <a:lnTo>
                  <a:pt x="57" y="364"/>
                </a:lnTo>
                <a:close/>
                <a:moveTo>
                  <a:pt x="19" y="449"/>
                </a:moveTo>
                <a:lnTo>
                  <a:pt x="19" y="444"/>
                </a:lnTo>
                <a:lnTo>
                  <a:pt x="19" y="437"/>
                </a:lnTo>
                <a:lnTo>
                  <a:pt x="19" y="396"/>
                </a:lnTo>
                <a:lnTo>
                  <a:pt x="19" y="392"/>
                </a:lnTo>
                <a:lnTo>
                  <a:pt x="30" y="395"/>
                </a:lnTo>
                <a:lnTo>
                  <a:pt x="30" y="400"/>
                </a:lnTo>
                <a:lnTo>
                  <a:pt x="30" y="431"/>
                </a:lnTo>
                <a:lnTo>
                  <a:pt x="30" y="438"/>
                </a:lnTo>
                <a:lnTo>
                  <a:pt x="30" y="452"/>
                </a:lnTo>
                <a:lnTo>
                  <a:pt x="30" y="459"/>
                </a:lnTo>
                <a:lnTo>
                  <a:pt x="19" y="455"/>
                </a:lnTo>
                <a:lnTo>
                  <a:pt x="19" y="449"/>
                </a:lnTo>
                <a:close/>
                <a:moveTo>
                  <a:pt x="57" y="486"/>
                </a:moveTo>
                <a:lnTo>
                  <a:pt x="38" y="497"/>
                </a:lnTo>
                <a:lnTo>
                  <a:pt x="22" y="491"/>
                </a:lnTo>
                <a:lnTo>
                  <a:pt x="42" y="480"/>
                </a:lnTo>
                <a:lnTo>
                  <a:pt x="57" y="486"/>
                </a:lnTo>
                <a:close/>
                <a:moveTo>
                  <a:pt x="19" y="570"/>
                </a:moveTo>
                <a:lnTo>
                  <a:pt x="19" y="566"/>
                </a:lnTo>
                <a:lnTo>
                  <a:pt x="19" y="559"/>
                </a:lnTo>
                <a:lnTo>
                  <a:pt x="19" y="517"/>
                </a:lnTo>
                <a:lnTo>
                  <a:pt x="19" y="513"/>
                </a:lnTo>
                <a:lnTo>
                  <a:pt x="30" y="517"/>
                </a:lnTo>
                <a:lnTo>
                  <a:pt x="30" y="521"/>
                </a:lnTo>
                <a:lnTo>
                  <a:pt x="30" y="552"/>
                </a:lnTo>
                <a:lnTo>
                  <a:pt x="30" y="559"/>
                </a:lnTo>
                <a:lnTo>
                  <a:pt x="30" y="574"/>
                </a:lnTo>
                <a:lnTo>
                  <a:pt x="30" y="581"/>
                </a:lnTo>
                <a:lnTo>
                  <a:pt x="19" y="577"/>
                </a:lnTo>
                <a:lnTo>
                  <a:pt x="19" y="570"/>
                </a:lnTo>
                <a:close/>
                <a:moveTo>
                  <a:pt x="42" y="585"/>
                </a:moveTo>
                <a:lnTo>
                  <a:pt x="42" y="578"/>
                </a:lnTo>
                <a:lnTo>
                  <a:pt x="42" y="552"/>
                </a:lnTo>
                <a:lnTo>
                  <a:pt x="42" y="544"/>
                </a:lnTo>
                <a:lnTo>
                  <a:pt x="42" y="525"/>
                </a:lnTo>
                <a:lnTo>
                  <a:pt x="42" y="521"/>
                </a:lnTo>
                <a:lnTo>
                  <a:pt x="67" y="529"/>
                </a:lnTo>
                <a:lnTo>
                  <a:pt x="74" y="532"/>
                </a:lnTo>
                <a:lnTo>
                  <a:pt x="351" y="627"/>
                </a:lnTo>
                <a:lnTo>
                  <a:pt x="709" y="419"/>
                </a:lnTo>
                <a:lnTo>
                  <a:pt x="716" y="415"/>
                </a:lnTo>
                <a:lnTo>
                  <a:pt x="758" y="391"/>
                </a:lnTo>
                <a:lnTo>
                  <a:pt x="758" y="395"/>
                </a:lnTo>
                <a:lnTo>
                  <a:pt x="758" y="431"/>
                </a:lnTo>
                <a:lnTo>
                  <a:pt x="758" y="438"/>
                </a:lnTo>
                <a:lnTo>
                  <a:pt x="758" y="448"/>
                </a:lnTo>
                <a:lnTo>
                  <a:pt x="758" y="455"/>
                </a:lnTo>
                <a:lnTo>
                  <a:pt x="351" y="691"/>
                </a:lnTo>
                <a:lnTo>
                  <a:pt x="42" y="585"/>
                </a:lnTo>
                <a:close/>
                <a:moveTo>
                  <a:pt x="734" y="347"/>
                </a:moveTo>
                <a:lnTo>
                  <a:pt x="734" y="347"/>
                </a:lnTo>
                <a:lnTo>
                  <a:pt x="729" y="350"/>
                </a:lnTo>
                <a:lnTo>
                  <a:pt x="723" y="354"/>
                </a:lnTo>
                <a:lnTo>
                  <a:pt x="656" y="393"/>
                </a:lnTo>
                <a:lnTo>
                  <a:pt x="649" y="397"/>
                </a:lnTo>
                <a:lnTo>
                  <a:pt x="351" y="570"/>
                </a:lnTo>
                <a:lnTo>
                  <a:pt x="135" y="495"/>
                </a:lnTo>
                <a:lnTo>
                  <a:pt x="127" y="493"/>
                </a:lnTo>
                <a:lnTo>
                  <a:pt x="76" y="475"/>
                </a:lnTo>
                <a:lnTo>
                  <a:pt x="60" y="469"/>
                </a:lnTo>
                <a:lnTo>
                  <a:pt x="54" y="467"/>
                </a:lnTo>
                <a:lnTo>
                  <a:pt x="48" y="466"/>
                </a:lnTo>
                <a:lnTo>
                  <a:pt x="42" y="463"/>
                </a:lnTo>
                <a:lnTo>
                  <a:pt x="42" y="457"/>
                </a:lnTo>
                <a:lnTo>
                  <a:pt x="42" y="430"/>
                </a:lnTo>
                <a:lnTo>
                  <a:pt x="42" y="423"/>
                </a:lnTo>
                <a:lnTo>
                  <a:pt x="42" y="404"/>
                </a:lnTo>
                <a:lnTo>
                  <a:pt x="42" y="400"/>
                </a:lnTo>
                <a:lnTo>
                  <a:pt x="67" y="408"/>
                </a:lnTo>
                <a:lnTo>
                  <a:pt x="75" y="411"/>
                </a:lnTo>
                <a:lnTo>
                  <a:pt x="117" y="425"/>
                </a:lnTo>
                <a:lnTo>
                  <a:pt x="123" y="427"/>
                </a:lnTo>
                <a:lnTo>
                  <a:pt x="129" y="429"/>
                </a:lnTo>
                <a:lnTo>
                  <a:pt x="145" y="435"/>
                </a:lnTo>
                <a:lnTo>
                  <a:pt x="194" y="452"/>
                </a:lnTo>
                <a:lnTo>
                  <a:pt x="202" y="454"/>
                </a:lnTo>
                <a:lnTo>
                  <a:pt x="352" y="506"/>
                </a:lnTo>
                <a:lnTo>
                  <a:pt x="583" y="372"/>
                </a:lnTo>
                <a:lnTo>
                  <a:pt x="589" y="367"/>
                </a:lnTo>
                <a:lnTo>
                  <a:pt x="654" y="330"/>
                </a:lnTo>
                <a:lnTo>
                  <a:pt x="660" y="327"/>
                </a:lnTo>
                <a:lnTo>
                  <a:pt x="665" y="324"/>
                </a:lnTo>
                <a:lnTo>
                  <a:pt x="665" y="324"/>
                </a:lnTo>
                <a:lnTo>
                  <a:pt x="709" y="298"/>
                </a:lnTo>
                <a:lnTo>
                  <a:pt x="716" y="294"/>
                </a:lnTo>
                <a:lnTo>
                  <a:pt x="758" y="269"/>
                </a:lnTo>
                <a:lnTo>
                  <a:pt x="758" y="274"/>
                </a:lnTo>
                <a:lnTo>
                  <a:pt x="758" y="310"/>
                </a:lnTo>
                <a:lnTo>
                  <a:pt x="758" y="317"/>
                </a:lnTo>
                <a:lnTo>
                  <a:pt x="758" y="326"/>
                </a:lnTo>
                <a:lnTo>
                  <a:pt x="758" y="333"/>
                </a:lnTo>
                <a:lnTo>
                  <a:pt x="734" y="347"/>
                </a:lnTo>
                <a:close/>
                <a:moveTo>
                  <a:pt x="734" y="226"/>
                </a:moveTo>
                <a:lnTo>
                  <a:pt x="726" y="223"/>
                </a:lnTo>
                <a:lnTo>
                  <a:pt x="726" y="223"/>
                </a:lnTo>
                <a:lnTo>
                  <a:pt x="734" y="226"/>
                </a:lnTo>
                <a:lnTo>
                  <a:pt x="729" y="229"/>
                </a:lnTo>
                <a:lnTo>
                  <a:pt x="723" y="232"/>
                </a:lnTo>
                <a:lnTo>
                  <a:pt x="656" y="271"/>
                </a:lnTo>
                <a:lnTo>
                  <a:pt x="649" y="275"/>
                </a:lnTo>
                <a:lnTo>
                  <a:pt x="603" y="302"/>
                </a:lnTo>
                <a:lnTo>
                  <a:pt x="602" y="302"/>
                </a:lnTo>
                <a:lnTo>
                  <a:pt x="597" y="305"/>
                </a:lnTo>
                <a:lnTo>
                  <a:pt x="592" y="308"/>
                </a:lnTo>
                <a:lnTo>
                  <a:pt x="529" y="345"/>
                </a:lnTo>
                <a:lnTo>
                  <a:pt x="522" y="349"/>
                </a:lnTo>
                <a:lnTo>
                  <a:pt x="351" y="448"/>
                </a:lnTo>
                <a:lnTo>
                  <a:pt x="263" y="418"/>
                </a:lnTo>
                <a:lnTo>
                  <a:pt x="255" y="415"/>
                </a:lnTo>
                <a:lnTo>
                  <a:pt x="207" y="399"/>
                </a:lnTo>
                <a:lnTo>
                  <a:pt x="192" y="393"/>
                </a:lnTo>
                <a:lnTo>
                  <a:pt x="186" y="391"/>
                </a:lnTo>
                <a:lnTo>
                  <a:pt x="180" y="389"/>
                </a:lnTo>
                <a:lnTo>
                  <a:pt x="135" y="374"/>
                </a:lnTo>
                <a:lnTo>
                  <a:pt x="127" y="371"/>
                </a:lnTo>
                <a:lnTo>
                  <a:pt x="76" y="353"/>
                </a:lnTo>
                <a:lnTo>
                  <a:pt x="60" y="348"/>
                </a:lnTo>
                <a:lnTo>
                  <a:pt x="54" y="346"/>
                </a:lnTo>
                <a:lnTo>
                  <a:pt x="48" y="344"/>
                </a:lnTo>
                <a:lnTo>
                  <a:pt x="42" y="342"/>
                </a:lnTo>
                <a:lnTo>
                  <a:pt x="42" y="335"/>
                </a:lnTo>
                <a:lnTo>
                  <a:pt x="42" y="309"/>
                </a:lnTo>
                <a:lnTo>
                  <a:pt x="42" y="302"/>
                </a:lnTo>
                <a:lnTo>
                  <a:pt x="42" y="283"/>
                </a:lnTo>
                <a:lnTo>
                  <a:pt x="42" y="278"/>
                </a:lnTo>
                <a:lnTo>
                  <a:pt x="67" y="287"/>
                </a:lnTo>
                <a:lnTo>
                  <a:pt x="74" y="289"/>
                </a:lnTo>
                <a:lnTo>
                  <a:pt x="117" y="304"/>
                </a:lnTo>
                <a:lnTo>
                  <a:pt x="123" y="306"/>
                </a:lnTo>
                <a:lnTo>
                  <a:pt x="129" y="308"/>
                </a:lnTo>
                <a:lnTo>
                  <a:pt x="145" y="313"/>
                </a:lnTo>
                <a:lnTo>
                  <a:pt x="194" y="330"/>
                </a:lnTo>
                <a:lnTo>
                  <a:pt x="202" y="333"/>
                </a:lnTo>
                <a:lnTo>
                  <a:pt x="249" y="349"/>
                </a:lnTo>
                <a:lnTo>
                  <a:pt x="255" y="351"/>
                </a:lnTo>
                <a:lnTo>
                  <a:pt x="261" y="353"/>
                </a:lnTo>
                <a:lnTo>
                  <a:pt x="276" y="359"/>
                </a:lnTo>
                <a:lnTo>
                  <a:pt x="322" y="374"/>
                </a:lnTo>
                <a:lnTo>
                  <a:pt x="329" y="377"/>
                </a:lnTo>
                <a:lnTo>
                  <a:pt x="351" y="384"/>
                </a:lnTo>
                <a:lnTo>
                  <a:pt x="456" y="324"/>
                </a:lnTo>
                <a:lnTo>
                  <a:pt x="463" y="320"/>
                </a:lnTo>
                <a:lnTo>
                  <a:pt x="523" y="285"/>
                </a:lnTo>
                <a:lnTo>
                  <a:pt x="528" y="282"/>
                </a:lnTo>
                <a:lnTo>
                  <a:pt x="533" y="279"/>
                </a:lnTo>
                <a:lnTo>
                  <a:pt x="534" y="279"/>
                </a:lnTo>
                <a:lnTo>
                  <a:pt x="583" y="250"/>
                </a:lnTo>
                <a:lnTo>
                  <a:pt x="589" y="246"/>
                </a:lnTo>
                <a:lnTo>
                  <a:pt x="654" y="208"/>
                </a:lnTo>
                <a:lnTo>
                  <a:pt x="660" y="205"/>
                </a:lnTo>
                <a:lnTo>
                  <a:pt x="665" y="202"/>
                </a:lnTo>
                <a:lnTo>
                  <a:pt x="665" y="202"/>
                </a:lnTo>
                <a:lnTo>
                  <a:pt x="709" y="177"/>
                </a:lnTo>
                <a:lnTo>
                  <a:pt x="716" y="172"/>
                </a:lnTo>
                <a:lnTo>
                  <a:pt x="758" y="148"/>
                </a:lnTo>
                <a:lnTo>
                  <a:pt x="758" y="152"/>
                </a:lnTo>
                <a:lnTo>
                  <a:pt x="758" y="189"/>
                </a:lnTo>
                <a:lnTo>
                  <a:pt x="758" y="195"/>
                </a:lnTo>
                <a:lnTo>
                  <a:pt x="758" y="205"/>
                </a:lnTo>
                <a:lnTo>
                  <a:pt x="758" y="212"/>
                </a:lnTo>
                <a:lnTo>
                  <a:pt x="734" y="226"/>
                </a:lnTo>
                <a:close/>
              </a:path>
            </a:pathLst>
          </a:custGeom>
          <a:solidFill>
            <a:srgbClr val="669FD5"/>
          </a:solidFill>
          <a:ln>
            <a:solidFill>
              <a:schemeClr val="bg1"/>
            </a:solidFill>
          </a:ln>
        </p:spPr>
      </p:sp>
      <p:sp>
        <p:nvSpPr>
          <p:cNvPr id="45" name="文本框 44"/>
          <p:cNvSpPr txBox="1"/>
          <p:nvPr/>
        </p:nvSpPr>
        <p:spPr>
          <a:xfrm>
            <a:off x="4474418" y="2211053"/>
            <a:ext cx="1027333" cy="338554"/>
          </a:xfrm>
          <a:prstGeom prst="rect">
            <a:avLst/>
          </a:prstGeom>
          <a:noFill/>
        </p:spPr>
        <p:txBody>
          <a:bodyPr wrap="none" rtlCol="0">
            <a:spAutoFit/>
          </a:bodyPr>
          <a:lstStyle>
            <a:defPPr>
              <a:defRPr lang="en-US"/>
            </a:defPPr>
            <a:lvl1pPr algn="ctr">
              <a:defRPr sz="1600" b="1">
                <a:solidFill>
                  <a:schemeClr val="accent5"/>
                </a:solidFill>
                <a:latin typeface="微软雅黑" panose="020B0503020204020204" pitchFamily="34" charset="-122"/>
                <a:ea typeface="微软雅黑" panose="020B0503020204020204" pitchFamily="34" charset="-122"/>
              </a:defRPr>
            </a:lvl1pPr>
          </a:lstStyle>
          <a:p>
            <a:r>
              <a:rPr lang="zh-CN" altLang="en-US" dirty="0">
                <a:solidFill>
                  <a:schemeClr val="bg2">
                    <a:lumMod val="75000"/>
                  </a:schemeClr>
                </a:solidFill>
              </a:rPr>
              <a:t>研究课题</a:t>
            </a:r>
            <a:endParaRPr lang="zh-CN" altLang="en-US" dirty="0">
              <a:solidFill>
                <a:schemeClr val="bg2">
                  <a:lumMod val="75000"/>
                </a:schemeClr>
              </a:solidFill>
            </a:endParaRPr>
          </a:p>
        </p:txBody>
      </p:sp>
      <p:sp>
        <p:nvSpPr>
          <p:cNvPr id="55" name="弧形 54"/>
          <p:cNvSpPr/>
          <p:nvPr/>
        </p:nvSpPr>
        <p:spPr>
          <a:xfrm>
            <a:off x="5796705" y="2624198"/>
            <a:ext cx="1645920" cy="1645920"/>
          </a:xfrm>
          <a:prstGeom prst="arc">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57" name="弧形 56"/>
          <p:cNvSpPr/>
          <p:nvPr/>
        </p:nvSpPr>
        <p:spPr>
          <a:xfrm flipV="1">
            <a:off x="5759256" y="2589706"/>
            <a:ext cx="1645920" cy="1645920"/>
          </a:xfrm>
          <a:prstGeom prst="arc">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8" name="矩形 57"/>
          <p:cNvSpPr/>
          <p:nvPr/>
        </p:nvSpPr>
        <p:spPr>
          <a:xfrm>
            <a:off x="6905495" y="3041024"/>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3" name="book-hand-drawn-open-pages_35781"/>
          <p:cNvSpPr>
            <a:spLocks noChangeAspect="1"/>
          </p:cNvSpPr>
          <p:nvPr/>
        </p:nvSpPr>
        <p:spPr bwMode="auto">
          <a:xfrm>
            <a:off x="4759630" y="2543179"/>
            <a:ext cx="482656" cy="393192"/>
          </a:xfrm>
          <a:custGeom>
            <a:avLst/>
            <a:gdLst>
              <a:gd name="connsiteX0" fmla="*/ 165033 w 609243"/>
              <a:gd name="connsiteY0" fmla="*/ 400904 h 496315"/>
              <a:gd name="connsiteX1" fmla="*/ 303783 w 609243"/>
              <a:gd name="connsiteY1" fmla="*/ 460951 h 496315"/>
              <a:gd name="connsiteX2" fmla="*/ 600145 w 609243"/>
              <a:gd name="connsiteY2" fmla="*/ 431016 h 496315"/>
              <a:gd name="connsiteX3" fmla="*/ 585911 w 609243"/>
              <a:gd name="connsiteY3" fmla="*/ 453751 h 496315"/>
              <a:gd name="connsiteX4" fmla="*/ 316310 w 609243"/>
              <a:gd name="connsiteY4" fmla="*/ 490033 h 496315"/>
              <a:gd name="connsiteX5" fmla="*/ 303783 w 609243"/>
              <a:gd name="connsiteY5" fmla="*/ 496285 h 496315"/>
              <a:gd name="connsiteX6" fmla="*/ 291257 w 609243"/>
              <a:gd name="connsiteY6" fmla="*/ 490033 h 496315"/>
              <a:gd name="connsiteX7" fmla="*/ 21751 w 609243"/>
              <a:gd name="connsiteY7" fmla="*/ 453751 h 496315"/>
              <a:gd name="connsiteX8" fmla="*/ 7422 w 609243"/>
              <a:gd name="connsiteY8" fmla="*/ 431016 h 496315"/>
              <a:gd name="connsiteX9" fmla="*/ 165033 w 609243"/>
              <a:gd name="connsiteY9" fmla="*/ 400904 h 496315"/>
              <a:gd name="connsiteX10" fmla="*/ 155189 w 609243"/>
              <a:gd name="connsiteY10" fmla="*/ 275778 h 496315"/>
              <a:gd name="connsiteX11" fmla="*/ 259126 w 609243"/>
              <a:gd name="connsiteY11" fmla="*/ 295874 h 496315"/>
              <a:gd name="connsiteX12" fmla="*/ 249162 w 609243"/>
              <a:gd name="connsiteY12" fmla="*/ 312936 h 496315"/>
              <a:gd name="connsiteX13" fmla="*/ 65059 w 609243"/>
              <a:gd name="connsiteY13" fmla="*/ 331041 h 496315"/>
              <a:gd name="connsiteX14" fmla="*/ 55095 w 609243"/>
              <a:gd name="connsiteY14" fmla="*/ 313979 h 496315"/>
              <a:gd name="connsiteX15" fmla="*/ 155189 w 609243"/>
              <a:gd name="connsiteY15" fmla="*/ 275778 h 496315"/>
              <a:gd name="connsiteX16" fmla="*/ 443849 w 609243"/>
              <a:gd name="connsiteY16" fmla="*/ 275552 h 496315"/>
              <a:gd name="connsiteX17" fmla="*/ 546751 w 609243"/>
              <a:gd name="connsiteY17" fmla="*/ 305255 h 496315"/>
              <a:gd name="connsiteX18" fmla="*/ 538211 w 609243"/>
              <a:gd name="connsiteY18" fmla="*/ 323074 h 496315"/>
              <a:gd name="connsiteX19" fmla="*/ 353260 w 609243"/>
              <a:gd name="connsiteY19" fmla="*/ 320420 h 496315"/>
              <a:gd name="connsiteX20" fmla="*/ 341872 w 609243"/>
              <a:gd name="connsiteY20" fmla="*/ 304212 h 496315"/>
              <a:gd name="connsiteX21" fmla="*/ 443849 w 609243"/>
              <a:gd name="connsiteY21" fmla="*/ 275552 h 496315"/>
              <a:gd name="connsiteX22" fmla="*/ 155189 w 609243"/>
              <a:gd name="connsiteY22" fmla="*/ 229830 h 496315"/>
              <a:gd name="connsiteX23" fmla="*/ 259126 w 609243"/>
              <a:gd name="connsiteY23" fmla="*/ 249914 h 496315"/>
              <a:gd name="connsiteX24" fmla="*/ 249162 w 609243"/>
              <a:gd name="connsiteY24" fmla="*/ 266966 h 496315"/>
              <a:gd name="connsiteX25" fmla="*/ 65059 w 609243"/>
              <a:gd name="connsiteY25" fmla="*/ 284966 h 496315"/>
              <a:gd name="connsiteX26" fmla="*/ 55095 w 609243"/>
              <a:gd name="connsiteY26" fmla="*/ 268008 h 496315"/>
              <a:gd name="connsiteX27" fmla="*/ 155189 w 609243"/>
              <a:gd name="connsiteY27" fmla="*/ 229830 h 496315"/>
              <a:gd name="connsiteX28" fmla="*/ 439981 w 609243"/>
              <a:gd name="connsiteY28" fmla="*/ 229743 h 496315"/>
              <a:gd name="connsiteX29" fmla="*/ 542897 w 609243"/>
              <a:gd name="connsiteY29" fmla="*/ 259481 h 496315"/>
              <a:gd name="connsiteX30" fmla="*/ 534359 w 609243"/>
              <a:gd name="connsiteY30" fmla="*/ 277206 h 496315"/>
              <a:gd name="connsiteX31" fmla="*/ 349445 w 609243"/>
              <a:gd name="connsiteY31" fmla="*/ 274552 h 496315"/>
              <a:gd name="connsiteX32" fmla="*/ 338060 w 609243"/>
              <a:gd name="connsiteY32" fmla="*/ 258438 h 496315"/>
              <a:gd name="connsiteX33" fmla="*/ 439981 w 609243"/>
              <a:gd name="connsiteY33" fmla="*/ 229743 h 496315"/>
              <a:gd name="connsiteX34" fmla="*/ 436157 w 609243"/>
              <a:gd name="connsiteY34" fmla="*/ 183933 h 496315"/>
              <a:gd name="connsiteX35" fmla="*/ 539058 w 609243"/>
              <a:gd name="connsiteY35" fmla="*/ 213639 h 496315"/>
              <a:gd name="connsiteX36" fmla="*/ 530612 w 609243"/>
              <a:gd name="connsiteY36" fmla="*/ 231439 h 496315"/>
              <a:gd name="connsiteX37" fmla="*/ 345546 w 609243"/>
              <a:gd name="connsiteY37" fmla="*/ 228694 h 496315"/>
              <a:gd name="connsiteX38" fmla="*/ 334252 w 609243"/>
              <a:gd name="connsiteY38" fmla="*/ 212598 h 496315"/>
              <a:gd name="connsiteX39" fmla="*/ 436157 w 609243"/>
              <a:gd name="connsiteY39" fmla="*/ 183933 h 496315"/>
              <a:gd name="connsiteX40" fmla="*/ 155189 w 609243"/>
              <a:gd name="connsiteY40" fmla="*/ 183880 h 496315"/>
              <a:gd name="connsiteX41" fmla="*/ 259126 w 609243"/>
              <a:gd name="connsiteY41" fmla="*/ 203976 h 496315"/>
              <a:gd name="connsiteX42" fmla="*/ 249162 w 609243"/>
              <a:gd name="connsiteY42" fmla="*/ 220933 h 496315"/>
              <a:gd name="connsiteX43" fmla="*/ 65059 w 609243"/>
              <a:gd name="connsiteY43" fmla="*/ 239028 h 496315"/>
              <a:gd name="connsiteX44" fmla="*/ 55095 w 609243"/>
              <a:gd name="connsiteY44" fmla="*/ 221975 h 496315"/>
              <a:gd name="connsiteX45" fmla="*/ 155189 w 609243"/>
              <a:gd name="connsiteY45" fmla="*/ 183880 h 496315"/>
              <a:gd name="connsiteX46" fmla="*/ 439981 w 609243"/>
              <a:gd name="connsiteY46" fmla="*/ 137783 h 496315"/>
              <a:gd name="connsiteX47" fmla="*/ 542897 w 609243"/>
              <a:gd name="connsiteY47" fmla="*/ 167489 h 496315"/>
              <a:gd name="connsiteX48" fmla="*/ 534359 w 609243"/>
              <a:gd name="connsiteY48" fmla="*/ 185289 h 496315"/>
              <a:gd name="connsiteX49" fmla="*/ 349445 w 609243"/>
              <a:gd name="connsiteY49" fmla="*/ 182544 h 496315"/>
              <a:gd name="connsiteX50" fmla="*/ 338060 w 609243"/>
              <a:gd name="connsiteY50" fmla="*/ 166448 h 496315"/>
              <a:gd name="connsiteX51" fmla="*/ 439981 w 609243"/>
              <a:gd name="connsiteY51" fmla="*/ 137783 h 496315"/>
              <a:gd name="connsiteX52" fmla="*/ 209117 w 609243"/>
              <a:gd name="connsiteY52" fmla="*/ 125922 h 496315"/>
              <a:gd name="connsiteX53" fmla="*/ 249230 w 609243"/>
              <a:gd name="connsiteY53" fmla="*/ 141507 h 496315"/>
              <a:gd name="connsiteX54" fmla="*/ 239267 w 609243"/>
              <a:gd name="connsiteY54" fmla="*/ 158561 h 496315"/>
              <a:gd name="connsiteX55" fmla="*/ 171234 w 609243"/>
              <a:gd name="connsiteY55" fmla="*/ 146339 h 496315"/>
              <a:gd name="connsiteX56" fmla="*/ 166015 w 609243"/>
              <a:gd name="connsiteY56" fmla="*/ 127390 h 496315"/>
              <a:gd name="connsiteX57" fmla="*/ 209117 w 609243"/>
              <a:gd name="connsiteY57" fmla="*/ 125922 h 496315"/>
              <a:gd name="connsiteX58" fmla="*/ 114405 w 609243"/>
              <a:gd name="connsiteY58" fmla="*/ 101164 h 496315"/>
              <a:gd name="connsiteX59" fmla="*/ 79658 w 609243"/>
              <a:gd name="connsiteY59" fmla="*/ 112628 h 496315"/>
              <a:gd name="connsiteX60" fmla="*/ 78139 w 609243"/>
              <a:gd name="connsiteY60" fmla="*/ 156871 h 496315"/>
              <a:gd name="connsiteX61" fmla="*/ 114405 w 609243"/>
              <a:gd name="connsiteY61" fmla="*/ 142186 h 496315"/>
              <a:gd name="connsiteX62" fmla="*/ 436157 w 609243"/>
              <a:gd name="connsiteY62" fmla="*/ 91941 h 496315"/>
              <a:gd name="connsiteX63" fmla="*/ 539058 w 609243"/>
              <a:gd name="connsiteY63" fmla="*/ 121643 h 496315"/>
              <a:gd name="connsiteX64" fmla="*/ 530612 w 609243"/>
              <a:gd name="connsiteY64" fmla="*/ 139462 h 496315"/>
              <a:gd name="connsiteX65" fmla="*/ 345546 w 609243"/>
              <a:gd name="connsiteY65" fmla="*/ 136808 h 496315"/>
              <a:gd name="connsiteX66" fmla="*/ 334252 w 609243"/>
              <a:gd name="connsiteY66" fmla="*/ 120601 h 496315"/>
              <a:gd name="connsiteX67" fmla="*/ 436157 w 609243"/>
              <a:gd name="connsiteY67" fmla="*/ 91941 h 496315"/>
              <a:gd name="connsiteX68" fmla="*/ 120956 w 609243"/>
              <a:gd name="connsiteY68" fmla="*/ 81080 h 496315"/>
              <a:gd name="connsiteX69" fmla="*/ 123804 w 609243"/>
              <a:gd name="connsiteY69" fmla="*/ 81459 h 496315"/>
              <a:gd name="connsiteX70" fmla="*/ 134152 w 609243"/>
              <a:gd name="connsiteY70" fmla="*/ 90933 h 496315"/>
              <a:gd name="connsiteX71" fmla="*/ 134152 w 609243"/>
              <a:gd name="connsiteY71" fmla="*/ 146734 h 496315"/>
              <a:gd name="connsiteX72" fmla="*/ 133773 w 609243"/>
              <a:gd name="connsiteY72" fmla="*/ 149292 h 496315"/>
              <a:gd name="connsiteX73" fmla="*/ 126842 w 609243"/>
              <a:gd name="connsiteY73" fmla="*/ 159523 h 496315"/>
              <a:gd name="connsiteX74" fmla="*/ 78234 w 609243"/>
              <a:gd name="connsiteY74" fmla="*/ 179892 h 496315"/>
              <a:gd name="connsiteX75" fmla="*/ 64658 w 609243"/>
              <a:gd name="connsiteY75" fmla="*/ 175439 h 496315"/>
              <a:gd name="connsiteX76" fmla="*/ 58392 w 609243"/>
              <a:gd name="connsiteY76" fmla="*/ 166439 h 496315"/>
              <a:gd name="connsiteX77" fmla="*/ 60101 w 609243"/>
              <a:gd name="connsiteY77" fmla="*/ 110638 h 496315"/>
              <a:gd name="connsiteX78" fmla="*/ 60765 w 609243"/>
              <a:gd name="connsiteY78" fmla="*/ 107796 h 496315"/>
              <a:gd name="connsiteX79" fmla="*/ 64943 w 609243"/>
              <a:gd name="connsiteY79" fmla="*/ 98796 h 496315"/>
              <a:gd name="connsiteX80" fmla="*/ 120956 w 609243"/>
              <a:gd name="connsiteY80" fmla="*/ 81080 h 496315"/>
              <a:gd name="connsiteX81" fmla="*/ 211133 w 609243"/>
              <a:gd name="connsiteY81" fmla="*/ 79659 h 496315"/>
              <a:gd name="connsiteX82" fmla="*/ 252540 w 609243"/>
              <a:gd name="connsiteY82" fmla="*/ 93858 h 496315"/>
              <a:gd name="connsiteX83" fmla="*/ 242574 w 609243"/>
              <a:gd name="connsiteY83" fmla="*/ 110925 h 496315"/>
              <a:gd name="connsiteX84" fmla="*/ 172811 w 609243"/>
              <a:gd name="connsiteY84" fmla="*/ 103719 h 496315"/>
              <a:gd name="connsiteX85" fmla="*/ 167590 w 609243"/>
              <a:gd name="connsiteY85" fmla="*/ 84661 h 496315"/>
              <a:gd name="connsiteX86" fmla="*/ 211133 w 609243"/>
              <a:gd name="connsiteY86" fmla="*/ 79659 h 496315"/>
              <a:gd name="connsiteX87" fmla="*/ 198798 w 609243"/>
              <a:gd name="connsiteY87" fmla="*/ 22403 h 496315"/>
              <a:gd name="connsiteX88" fmla="*/ 27245 w 609243"/>
              <a:gd name="connsiteY88" fmla="*/ 79844 h 496315"/>
              <a:gd name="connsiteX89" fmla="*/ 26012 w 609243"/>
              <a:gd name="connsiteY89" fmla="*/ 387586 h 496315"/>
              <a:gd name="connsiteX90" fmla="*/ 306429 w 609243"/>
              <a:gd name="connsiteY90" fmla="*/ 408620 h 496315"/>
              <a:gd name="connsiteX91" fmla="*/ 586847 w 609243"/>
              <a:gd name="connsiteY91" fmla="*/ 387586 h 496315"/>
              <a:gd name="connsiteX92" fmla="*/ 585614 w 609243"/>
              <a:gd name="connsiteY92" fmla="*/ 79844 h 496315"/>
              <a:gd name="connsiteX93" fmla="*/ 315160 w 609243"/>
              <a:gd name="connsiteY93" fmla="*/ 68664 h 496315"/>
              <a:gd name="connsiteX94" fmla="*/ 306429 w 609243"/>
              <a:gd name="connsiteY94" fmla="*/ 71791 h 496315"/>
              <a:gd name="connsiteX95" fmla="*/ 297699 w 609243"/>
              <a:gd name="connsiteY95" fmla="*/ 68664 h 496315"/>
              <a:gd name="connsiteX96" fmla="*/ 198798 w 609243"/>
              <a:gd name="connsiteY96" fmla="*/ 22403 h 496315"/>
              <a:gd name="connsiteX97" fmla="*/ 197678 w 609243"/>
              <a:gd name="connsiteY97" fmla="*/ 346 h 496315"/>
              <a:gd name="connsiteX98" fmla="*/ 306429 w 609243"/>
              <a:gd name="connsiteY98" fmla="*/ 46209 h 496315"/>
              <a:gd name="connsiteX99" fmla="*/ 602505 w 609243"/>
              <a:gd name="connsiteY99" fmla="*/ 64779 h 496315"/>
              <a:gd name="connsiteX100" fmla="*/ 606016 w 609243"/>
              <a:gd name="connsiteY100" fmla="*/ 68948 h 496315"/>
              <a:gd name="connsiteX101" fmla="*/ 608009 w 609243"/>
              <a:gd name="connsiteY101" fmla="*/ 75581 h 496315"/>
              <a:gd name="connsiteX102" fmla="*/ 609243 w 609243"/>
              <a:gd name="connsiteY102" fmla="*/ 396113 h 496315"/>
              <a:gd name="connsiteX103" fmla="*/ 608199 w 609243"/>
              <a:gd name="connsiteY103" fmla="*/ 400945 h 496315"/>
              <a:gd name="connsiteX104" fmla="*/ 595103 w 609243"/>
              <a:gd name="connsiteY104" fmla="*/ 414210 h 496315"/>
              <a:gd name="connsiteX105" fmla="*/ 317437 w 609243"/>
              <a:gd name="connsiteY105" fmla="*/ 428043 h 496315"/>
              <a:gd name="connsiteX106" fmla="*/ 306429 w 609243"/>
              <a:gd name="connsiteY106" fmla="*/ 434675 h 496315"/>
              <a:gd name="connsiteX107" fmla="*/ 295422 w 609243"/>
              <a:gd name="connsiteY107" fmla="*/ 428043 h 496315"/>
              <a:gd name="connsiteX108" fmla="*/ 17756 w 609243"/>
              <a:gd name="connsiteY108" fmla="*/ 414210 h 496315"/>
              <a:gd name="connsiteX109" fmla="*/ 4660 w 609243"/>
              <a:gd name="connsiteY109" fmla="*/ 400945 h 496315"/>
              <a:gd name="connsiteX110" fmla="*/ 3616 w 609243"/>
              <a:gd name="connsiteY110" fmla="*/ 396113 h 496315"/>
              <a:gd name="connsiteX111" fmla="*/ 4850 w 609243"/>
              <a:gd name="connsiteY111" fmla="*/ 75581 h 496315"/>
              <a:gd name="connsiteX112" fmla="*/ 6843 w 609243"/>
              <a:gd name="connsiteY112" fmla="*/ 68948 h 496315"/>
              <a:gd name="connsiteX113" fmla="*/ 10354 w 609243"/>
              <a:gd name="connsiteY113" fmla="*/ 64779 h 496315"/>
              <a:gd name="connsiteX114" fmla="*/ 197678 w 609243"/>
              <a:gd name="connsiteY114" fmla="*/ 346 h 49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09243" h="496315">
                <a:moveTo>
                  <a:pt x="165033" y="400904"/>
                </a:moveTo>
                <a:cubicBezTo>
                  <a:pt x="218614" y="402858"/>
                  <a:pt x="269051" y="419838"/>
                  <a:pt x="303783" y="460951"/>
                </a:cubicBezTo>
                <a:cubicBezTo>
                  <a:pt x="373248" y="378725"/>
                  <a:pt x="505628" y="393029"/>
                  <a:pt x="600145" y="431016"/>
                </a:cubicBezTo>
                <a:cubicBezTo>
                  <a:pt x="616847" y="437742"/>
                  <a:pt x="602423" y="460382"/>
                  <a:pt x="585911" y="453751"/>
                </a:cubicBezTo>
                <a:cubicBezTo>
                  <a:pt x="500314" y="419364"/>
                  <a:pt x="372583" y="404018"/>
                  <a:pt x="316310" y="490033"/>
                </a:cubicBezTo>
                <a:cubicBezTo>
                  <a:pt x="313178" y="494864"/>
                  <a:pt x="308433" y="496569"/>
                  <a:pt x="303783" y="496285"/>
                </a:cubicBezTo>
                <a:cubicBezTo>
                  <a:pt x="299134" y="496569"/>
                  <a:pt x="294389" y="494864"/>
                  <a:pt x="291257" y="490033"/>
                </a:cubicBezTo>
                <a:cubicBezTo>
                  <a:pt x="234984" y="404018"/>
                  <a:pt x="107253" y="419364"/>
                  <a:pt x="21751" y="453751"/>
                </a:cubicBezTo>
                <a:cubicBezTo>
                  <a:pt x="5144" y="460382"/>
                  <a:pt x="-9280" y="437742"/>
                  <a:pt x="7422" y="431016"/>
                </a:cubicBezTo>
                <a:cubicBezTo>
                  <a:pt x="54728" y="412023"/>
                  <a:pt x="111452" y="398950"/>
                  <a:pt x="165033" y="400904"/>
                </a:cubicBezTo>
                <a:close/>
                <a:moveTo>
                  <a:pt x="155189" y="275778"/>
                </a:moveTo>
                <a:cubicBezTo>
                  <a:pt x="190373" y="271726"/>
                  <a:pt x="226197" y="277389"/>
                  <a:pt x="259126" y="295874"/>
                </a:cubicBezTo>
                <a:cubicBezTo>
                  <a:pt x="270229" y="302130"/>
                  <a:pt x="260265" y="319192"/>
                  <a:pt x="249162" y="312936"/>
                </a:cubicBezTo>
                <a:cubicBezTo>
                  <a:pt x="189186" y="279285"/>
                  <a:pt x="119815" y="294262"/>
                  <a:pt x="65059" y="331041"/>
                </a:cubicBezTo>
                <a:cubicBezTo>
                  <a:pt x="54430" y="338150"/>
                  <a:pt x="44561" y="320993"/>
                  <a:pt x="55095" y="313979"/>
                </a:cubicBezTo>
                <a:cubicBezTo>
                  <a:pt x="85463" y="293599"/>
                  <a:pt x="120006" y="279830"/>
                  <a:pt x="155189" y="275778"/>
                </a:cubicBezTo>
                <a:close/>
                <a:moveTo>
                  <a:pt x="443849" y="275552"/>
                </a:moveTo>
                <a:cubicBezTo>
                  <a:pt x="479257" y="276654"/>
                  <a:pt x="514819" y="287483"/>
                  <a:pt x="546751" y="305255"/>
                </a:cubicBezTo>
                <a:cubicBezTo>
                  <a:pt x="557854" y="311415"/>
                  <a:pt x="549408" y="329329"/>
                  <a:pt x="538211" y="323074"/>
                </a:cubicBezTo>
                <a:cubicBezTo>
                  <a:pt x="480609" y="291037"/>
                  <a:pt x="410197" y="281843"/>
                  <a:pt x="353260" y="320420"/>
                </a:cubicBezTo>
                <a:cubicBezTo>
                  <a:pt x="342726" y="327528"/>
                  <a:pt x="331339" y="311415"/>
                  <a:pt x="341872" y="304212"/>
                </a:cubicBezTo>
                <a:cubicBezTo>
                  <a:pt x="373188" y="283076"/>
                  <a:pt x="408441" y="274451"/>
                  <a:pt x="443849" y="275552"/>
                </a:cubicBezTo>
                <a:close/>
                <a:moveTo>
                  <a:pt x="155189" y="229830"/>
                </a:moveTo>
                <a:cubicBezTo>
                  <a:pt x="190373" y="225780"/>
                  <a:pt x="226197" y="231440"/>
                  <a:pt x="259126" y="249914"/>
                </a:cubicBezTo>
                <a:cubicBezTo>
                  <a:pt x="270229" y="256166"/>
                  <a:pt x="260265" y="273124"/>
                  <a:pt x="249162" y="266966"/>
                </a:cubicBezTo>
                <a:cubicBezTo>
                  <a:pt x="189186" y="233335"/>
                  <a:pt x="119815" y="248303"/>
                  <a:pt x="65059" y="284966"/>
                </a:cubicBezTo>
                <a:cubicBezTo>
                  <a:pt x="54430" y="292071"/>
                  <a:pt x="44561" y="275019"/>
                  <a:pt x="55095" y="268008"/>
                </a:cubicBezTo>
                <a:cubicBezTo>
                  <a:pt x="85463" y="247640"/>
                  <a:pt x="120006" y="233880"/>
                  <a:pt x="155189" y="229830"/>
                </a:cubicBezTo>
                <a:close/>
                <a:moveTo>
                  <a:pt x="439981" y="229743"/>
                </a:moveTo>
                <a:cubicBezTo>
                  <a:pt x="475369" y="230857"/>
                  <a:pt x="510924" y="241709"/>
                  <a:pt x="542897" y="259481"/>
                </a:cubicBezTo>
                <a:cubicBezTo>
                  <a:pt x="553903" y="265642"/>
                  <a:pt x="545554" y="283461"/>
                  <a:pt x="534359" y="277206"/>
                </a:cubicBezTo>
                <a:cubicBezTo>
                  <a:pt x="476674" y="245169"/>
                  <a:pt x="406371" y="235975"/>
                  <a:pt x="349445" y="274552"/>
                </a:cubicBezTo>
                <a:cubicBezTo>
                  <a:pt x="338819" y="281660"/>
                  <a:pt x="327529" y="265547"/>
                  <a:pt x="338060" y="258438"/>
                </a:cubicBezTo>
                <a:cubicBezTo>
                  <a:pt x="369369" y="237255"/>
                  <a:pt x="404592" y="228629"/>
                  <a:pt x="439981" y="229743"/>
                </a:cubicBezTo>
                <a:close/>
                <a:moveTo>
                  <a:pt x="436157" y="183933"/>
                </a:moveTo>
                <a:cubicBezTo>
                  <a:pt x="471557" y="185045"/>
                  <a:pt x="507123" y="195886"/>
                  <a:pt x="539058" y="213639"/>
                </a:cubicBezTo>
                <a:cubicBezTo>
                  <a:pt x="550162" y="219794"/>
                  <a:pt x="541715" y="237594"/>
                  <a:pt x="530612" y="231439"/>
                </a:cubicBezTo>
                <a:cubicBezTo>
                  <a:pt x="472909" y="199342"/>
                  <a:pt x="402584" y="190253"/>
                  <a:pt x="345546" y="228694"/>
                </a:cubicBezTo>
                <a:cubicBezTo>
                  <a:pt x="335012" y="235889"/>
                  <a:pt x="323718" y="219699"/>
                  <a:pt x="334252" y="212598"/>
                </a:cubicBezTo>
                <a:cubicBezTo>
                  <a:pt x="365524" y="191436"/>
                  <a:pt x="400757" y="182820"/>
                  <a:pt x="436157" y="183933"/>
                </a:cubicBezTo>
                <a:close/>
                <a:moveTo>
                  <a:pt x="155189" y="183880"/>
                </a:moveTo>
                <a:cubicBezTo>
                  <a:pt x="190373" y="179842"/>
                  <a:pt x="226197" y="185502"/>
                  <a:pt x="259126" y="203976"/>
                </a:cubicBezTo>
                <a:cubicBezTo>
                  <a:pt x="270229" y="210133"/>
                  <a:pt x="260265" y="227186"/>
                  <a:pt x="249162" y="220933"/>
                </a:cubicBezTo>
                <a:cubicBezTo>
                  <a:pt x="189186" y="187302"/>
                  <a:pt x="119815" y="202270"/>
                  <a:pt x="65059" y="239028"/>
                </a:cubicBezTo>
                <a:cubicBezTo>
                  <a:pt x="54430" y="246133"/>
                  <a:pt x="44561" y="229080"/>
                  <a:pt x="55095" y="221975"/>
                </a:cubicBezTo>
                <a:cubicBezTo>
                  <a:pt x="85463" y="201655"/>
                  <a:pt x="120006" y="187918"/>
                  <a:pt x="155189" y="183880"/>
                </a:cubicBezTo>
                <a:close/>
                <a:moveTo>
                  <a:pt x="439981" y="137783"/>
                </a:moveTo>
                <a:cubicBezTo>
                  <a:pt x="475369" y="138895"/>
                  <a:pt x="510924" y="149736"/>
                  <a:pt x="542897" y="167489"/>
                </a:cubicBezTo>
                <a:cubicBezTo>
                  <a:pt x="553903" y="173644"/>
                  <a:pt x="545554" y="191444"/>
                  <a:pt x="534359" y="185289"/>
                </a:cubicBezTo>
                <a:cubicBezTo>
                  <a:pt x="476674" y="153192"/>
                  <a:pt x="406371" y="144103"/>
                  <a:pt x="349445" y="182544"/>
                </a:cubicBezTo>
                <a:cubicBezTo>
                  <a:pt x="338819" y="189739"/>
                  <a:pt x="327529" y="173549"/>
                  <a:pt x="338060" y="166448"/>
                </a:cubicBezTo>
                <a:cubicBezTo>
                  <a:pt x="369369" y="145286"/>
                  <a:pt x="404592" y="136670"/>
                  <a:pt x="439981" y="137783"/>
                </a:cubicBezTo>
                <a:close/>
                <a:moveTo>
                  <a:pt x="209117" y="125922"/>
                </a:moveTo>
                <a:cubicBezTo>
                  <a:pt x="223089" y="128148"/>
                  <a:pt x="236563" y="133217"/>
                  <a:pt x="249230" y="141507"/>
                </a:cubicBezTo>
                <a:cubicBezTo>
                  <a:pt x="259857" y="148423"/>
                  <a:pt x="249989" y="165477"/>
                  <a:pt x="239267" y="158561"/>
                </a:cubicBezTo>
                <a:cubicBezTo>
                  <a:pt x="218392" y="144918"/>
                  <a:pt x="195619" y="141223"/>
                  <a:pt x="171234" y="146339"/>
                </a:cubicBezTo>
                <a:cubicBezTo>
                  <a:pt x="158804" y="148991"/>
                  <a:pt x="153585" y="130043"/>
                  <a:pt x="166015" y="127390"/>
                </a:cubicBezTo>
                <a:cubicBezTo>
                  <a:pt x="180675" y="124311"/>
                  <a:pt x="195145" y="123695"/>
                  <a:pt x="209117" y="125922"/>
                </a:cubicBezTo>
                <a:close/>
                <a:moveTo>
                  <a:pt x="114405" y="101164"/>
                </a:moveTo>
                <a:cubicBezTo>
                  <a:pt x="101873" y="102206"/>
                  <a:pt x="90291" y="105901"/>
                  <a:pt x="79658" y="112628"/>
                </a:cubicBezTo>
                <a:cubicBezTo>
                  <a:pt x="78519" y="127407"/>
                  <a:pt x="78234" y="142091"/>
                  <a:pt x="78139" y="156871"/>
                </a:cubicBezTo>
                <a:cubicBezTo>
                  <a:pt x="89626" y="150523"/>
                  <a:pt x="101684" y="145407"/>
                  <a:pt x="114405" y="142186"/>
                </a:cubicBezTo>
                <a:close/>
                <a:moveTo>
                  <a:pt x="436157" y="91941"/>
                </a:moveTo>
                <a:cubicBezTo>
                  <a:pt x="471557" y="93043"/>
                  <a:pt x="507123" y="103872"/>
                  <a:pt x="539058" y="121643"/>
                </a:cubicBezTo>
                <a:cubicBezTo>
                  <a:pt x="550162" y="127804"/>
                  <a:pt x="541715" y="145718"/>
                  <a:pt x="530612" y="139462"/>
                </a:cubicBezTo>
                <a:cubicBezTo>
                  <a:pt x="472909" y="107426"/>
                  <a:pt x="402584" y="98232"/>
                  <a:pt x="345546" y="136808"/>
                </a:cubicBezTo>
                <a:cubicBezTo>
                  <a:pt x="335012" y="143917"/>
                  <a:pt x="323718" y="127804"/>
                  <a:pt x="334252" y="120601"/>
                </a:cubicBezTo>
                <a:cubicBezTo>
                  <a:pt x="365524" y="99464"/>
                  <a:pt x="400757" y="90839"/>
                  <a:pt x="436157" y="91941"/>
                </a:cubicBezTo>
                <a:close/>
                <a:moveTo>
                  <a:pt x="120956" y="81080"/>
                </a:moveTo>
                <a:cubicBezTo>
                  <a:pt x="122000" y="81080"/>
                  <a:pt x="122855" y="81174"/>
                  <a:pt x="123804" y="81459"/>
                </a:cubicBezTo>
                <a:cubicBezTo>
                  <a:pt x="128836" y="81269"/>
                  <a:pt x="134152" y="84396"/>
                  <a:pt x="134152" y="90933"/>
                </a:cubicBezTo>
                <a:lnTo>
                  <a:pt x="134152" y="146734"/>
                </a:lnTo>
                <a:cubicBezTo>
                  <a:pt x="134152" y="147681"/>
                  <a:pt x="133962" y="148534"/>
                  <a:pt x="133773" y="149292"/>
                </a:cubicBezTo>
                <a:cubicBezTo>
                  <a:pt x="134532" y="153744"/>
                  <a:pt x="132633" y="158387"/>
                  <a:pt x="126842" y="159523"/>
                </a:cubicBezTo>
                <a:cubicBezTo>
                  <a:pt x="109279" y="163029"/>
                  <a:pt x="93234" y="170134"/>
                  <a:pt x="78234" y="179892"/>
                </a:cubicBezTo>
                <a:cubicBezTo>
                  <a:pt x="72348" y="183682"/>
                  <a:pt x="66841" y="180366"/>
                  <a:pt x="64658" y="175439"/>
                </a:cubicBezTo>
                <a:cubicBezTo>
                  <a:pt x="61145" y="174208"/>
                  <a:pt x="58392" y="171271"/>
                  <a:pt x="58392" y="166439"/>
                </a:cubicBezTo>
                <a:cubicBezTo>
                  <a:pt x="58392" y="147871"/>
                  <a:pt x="58487" y="129207"/>
                  <a:pt x="60101" y="110638"/>
                </a:cubicBezTo>
                <a:cubicBezTo>
                  <a:pt x="60196" y="109596"/>
                  <a:pt x="60386" y="108649"/>
                  <a:pt x="60765" y="107796"/>
                </a:cubicBezTo>
                <a:cubicBezTo>
                  <a:pt x="60576" y="104575"/>
                  <a:pt x="61715" y="101164"/>
                  <a:pt x="64943" y="98796"/>
                </a:cubicBezTo>
                <a:cubicBezTo>
                  <a:pt x="81367" y="86764"/>
                  <a:pt x="100734" y="81459"/>
                  <a:pt x="120956" y="81080"/>
                </a:cubicBezTo>
                <a:close/>
                <a:moveTo>
                  <a:pt x="211133" y="79659"/>
                </a:moveTo>
                <a:cubicBezTo>
                  <a:pt x="225465" y="81224"/>
                  <a:pt x="239442" y="85988"/>
                  <a:pt x="252540" y="93858"/>
                </a:cubicBezTo>
                <a:cubicBezTo>
                  <a:pt x="263455" y="100495"/>
                  <a:pt x="253489" y="117563"/>
                  <a:pt x="242574" y="110925"/>
                </a:cubicBezTo>
                <a:cubicBezTo>
                  <a:pt x="220553" y="97651"/>
                  <a:pt x="197109" y="95375"/>
                  <a:pt x="172811" y="103719"/>
                </a:cubicBezTo>
                <a:cubicBezTo>
                  <a:pt x="160756" y="107796"/>
                  <a:pt x="155631" y="88833"/>
                  <a:pt x="167590" y="84661"/>
                </a:cubicBezTo>
                <a:cubicBezTo>
                  <a:pt x="182112" y="79730"/>
                  <a:pt x="196800" y="78095"/>
                  <a:pt x="211133" y="79659"/>
                </a:cubicBezTo>
                <a:close/>
                <a:moveTo>
                  <a:pt x="198798" y="22403"/>
                </a:moveTo>
                <a:cubicBezTo>
                  <a:pt x="139593" y="17888"/>
                  <a:pt x="76710" y="44314"/>
                  <a:pt x="27245" y="79844"/>
                </a:cubicBezTo>
                <a:cubicBezTo>
                  <a:pt x="29238" y="182456"/>
                  <a:pt x="26296" y="284974"/>
                  <a:pt x="26012" y="387586"/>
                </a:cubicBezTo>
                <a:cubicBezTo>
                  <a:pt x="118725" y="354898"/>
                  <a:pt x="223111" y="351392"/>
                  <a:pt x="306429" y="408620"/>
                </a:cubicBezTo>
                <a:cubicBezTo>
                  <a:pt x="389653" y="351392"/>
                  <a:pt x="494134" y="354898"/>
                  <a:pt x="586847" y="387586"/>
                </a:cubicBezTo>
                <a:cubicBezTo>
                  <a:pt x="586563" y="284974"/>
                  <a:pt x="583621" y="182456"/>
                  <a:pt x="585614" y="79844"/>
                </a:cubicBezTo>
                <a:cubicBezTo>
                  <a:pt x="506470" y="22995"/>
                  <a:pt x="392975" y="-10545"/>
                  <a:pt x="315160" y="68664"/>
                </a:cubicBezTo>
                <a:cubicBezTo>
                  <a:pt x="312503" y="71412"/>
                  <a:pt x="309371" y="72264"/>
                  <a:pt x="306429" y="71791"/>
                </a:cubicBezTo>
                <a:cubicBezTo>
                  <a:pt x="303488" y="72264"/>
                  <a:pt x="300356" y="71412"/>
                  <a:pt x="297699" y="68664"/>
                </a:cubicBezTo>
                <a:cubicBezTo>
                  <a:pt x="268518" y="38960"/>
                  <a:pt x="234320" y="25112"/>
                  <a:pt x="198798" y="22403"/>
                </a:cubicBezTo>
                <a:close/>
                <a:moveTo>
                  <a:pt x="197678" y="346"/>
                </a:moveTo>
                <a:cubicBezTo>
                  <a:pt x="236561" y="2640"/>
                  <a:pt x="274117" y="16470"/>
                  <a:pt x="306429" y="46209"/>
                </a:cubicBezTo>
                <a:cubicBezTo>
                  <a:pt x="392595" y="-33095"/>
                  <a:pt x="516055" y="730"/>
                  <a:pt x="602505" y="64779"/>
                </a:cubicBezTo>
                <a:cubicBezTo>
                  <a:pt x="604118" y="66011"/>
                  <a:pt x="605257" y="67432"/>
                  <a:pt x="606016" y="68948"/>
                </a:cubicBezTo>
                <a:cubicBezTo>
                  <a:pt x="607250" y="70654"/>
                  <a:pt x="608104" y="72833"/>
                  <a:pt x="608009" y="75581"/>
                </a:cubicBezTo>
                <a:cubicBezTo>
                  <a:pt x="605827" y="182456"/>
                  <a:pt x="609053" y="289237"/>
                  <a:pt x="609243" y="396113"/>
                </a:cubicBezTo>
                <a:cubicBezTo>
                  <a:pt x="609243" y="397913"/>
                  <a:pt x="608863" y="399524"/>
                  <a:pt x="608199" y="400945"/>
                </a:cubicBezTo>
                <a:cubicBezTo>
                  <a:pt x="610002" y="408620"/>
                  <a:pt x="604403" y="417810"/>
                  <a:pt x="595103" y="414210"/>
                </a:cubicBezTo>
                <a:cubicBezTo>
                  <a:pt x="503813" y="378679"/>
                  <a:pt x="400661" y="370815"/>
                  <a:pt x="317437" y="428043"/>
                </a:cubicBezTo>
                <a:cubicBezTo>
                  <a:pt x="315540" y="432591"/>
                  <a:pt x="311269" y="435812"/>
                  <a:pt x="306429" y="434675"/>
                </a:cubicBezTo>
                <a:cubicBezTo>
                  <a:pt x="301590" y="435812"/>
                  <a:pt x="297319" y="432591"/>
                  <a:pt x="295422" y="428043"/>
                </a:cubicBezTo>
                <a:cubicBezTo>
                  <a:pt x="212198" y="370815"/>
                  <a:pt x="109046" y="378679"/>
                  <a:pt x="17756" y="414210"/>
                </a:cubicBezTo>
                <a:cubicBezTo>
                  <a:pt x="8456" y="417810"/>
                  <a:pt x="2857" y="408620"/>
                  <a:pt x="4660" y="400945"/>
                </a:cubicBezTo>
                <a:cubicBezTo>
                  <a:pt x="3996" y="399524"/>
                  <a:pt x="3616" y="397913"/>
                  <a:pt x="3616" y="396113"/>
                </a:cubicBezTo>
                <a:cubicBezTo>
                  <a:pt x="3806" y="289237"/>
                  <a:pt x="7032" y="182456"/>
                  <a:pt x="4850" y="75581"/>
                </a:cubicBezTo>
                <a:cubicBezTo>
                  <a:pt x="4755" y="72833"/>
                  <a:pt x="5514" y="70654"/>
                  <a:pt x="6843" y="68948"/>
                </a:cubicBezTo>
                <a:cubicBezTo>
                  <a:pt x="7602" y="67432"/>
                  <a:pt x="8741" y="66011"/>
                  <a:pt x="10354" y="64779"/>
                </a:cubicBezTo>
                <a:cubicBezTo>
                  <a:pt x="64385" y="24748"/>
                  <a:pt x="132874" y="-3476"/>
                  <a:pt x="197678" y="346"/>
                </a:cubicBezTo>
                <a:close/>
              </a:path>
            </a:pathLst>
          </a:custGeom>
          <a:solidFill>
            <a:srgbClr val="ADADAD"/>
          </a:solidFill>
          <a:ln>
            <a:noFill/>
          </a:ln>
        </p:spPr>
        <p:txBody>
          <a:bodyPr/>
          <a:lstStyle/>
          <a:p>
            <a:endParaRPr lang="zh-CN" altLang="en-US" dirty="0"/>
          </a:p>
        </p:txBody>
      </p:sp>
      <p:sp>
        <p:nvSpPr>
          <p:cNvPr id="63" name="文本框 62"/>
          <p:cNvSpPr txBox="1"/>
          <p:nvPr/>
        </p:nvSpPr>
        <p:spPr>
          <a:xfrm>
            <a:off x="1505754" y="962256"/>
            <a:ext cx="877163" cy="369332"/>
          </a:xfrm>
          <a:prstGeom prst="rect">
            <a:avLst/>
          </a:prstGeom>
          <a:noFill/>
        </p:spPr>
        <p:txBody>
          <a:bodyPr wrap="none" rtlCol="0">
            <a:spAutoFit/>
          </a:bodyPr>
          <a:lstStyle/>
          <a:p>
            <a:pPr algn="ctr"/>
            <a:r>
              <a:rPr lang="zh-CN" altLang="en-US" dirty="0">
                <a:latin typeface="微软雅黑" panose="020B0503020204020204" pitchFamily="34" charset="-122"/>
                <a:ea typeface="微软雅黑" panose="020B0503020204020204" pitchFamily="34" charset="-122"/>
              </a:rPr>
              <a:t>无命题</a:t>
            </a:r>
            <a:endParaRPr lang="zh-CN" altLang="en-US" dirty="0">
              <a:latin typeface="微软雅黑" panose="020B0503020204020204" pitchFamily="34" charset="-122"/>
              <a:ea typeface="微软雅黑" panose="020B0503020204020204" pitchFamily="34" charset="-122"/>
            </a:endParaRPr>
          </a:p>
        </p:txBody>
      </p:sp>
      <p:sp>
        <p:nvSpPr>
          <p:cNvPr id="65" name="文本框 64"/>
          <p:cNvSpPr txBox="1"/>
          <p:nvPr/>
        </p:nvSpPr>
        <p:spPr>
          <a:xfrm>
            <a:off x="4261627" y="4041527"/>
            <a:ext cx="877163" cy="369332"/>
          </a:xfrm>
          <a:prstGeom prst="rect">
            <a:avLst/>
          </a:prstGeom>
          <a:noFill/>
        </p:spPr>
        <p:txBody>
          <a:bodyPr wrap="none" rtlCol="0">
            <a:spAutoFit/>
          </a:bodyPr>
          <a:lstStyle/>
          <a:p>
            <a:pPr algn="ctr"/>
            <a:r>
              <a:rPr lang="zh-CN" altLang="en-US" dirty="0">
                <a:latin typeface="微软雅黑" panose="020B0503020204020204" pitchFamily="34" charset="-122"/>
                <a:ea typeface="微软雅黑" panose="020B0503020204020204" pitchFamily="34" charset="-122"/>
              </a:rPr>
              <a:t>半命题</a:t>
            </a:r>
            <a:endParaRPr lang="zh-CN" altLang="en-US" dirty="0">
              <a:latin typeface="微软雅黑" panose="020B0503020204020204" pitchFamily="34" charset="-122"/>
              <a:ea typeface="微软雅黑" panose="020B0503020204020204" pitchFamily="34" charset="-122"/>
            </a:endParaRPr>
          </a:p>
        </p:txBody>
      </p:sp>
      <p:sp>
        <p:nvSpPr>
          <p:cNvPr id="67" name="文本框 66"/>
          <p:cNvSpPr txBox="1"/>
          <p:nvPr/>
        </p:nvSpPr>
        <p:spPr>
          <a:xfrm>
            <a:off x="6535271" y="1235923"/>
            <a:ext cx="646331" cy="369332"/>
          </a:xfrm>
          <a:prstGeom prst="rect">
            <a:avLst/>
          </a:prstGeom>
          <a:noFill/>
        </p:spPr>
        <p:txBody>
          <a:bodyPr wrap="none" rtlCol="0">
            <a:spAutoFit/>
          </a:bodyPr>
          <a:lstStyle/>
          <a:p>
            <a:pPr algn="ctr"/>
            <a:r>
              <a:rPr lang="zh-CN" altLang="en-US" dirty="0">
                <a:latin typeface="微软雅黑" panose="020B0503020204020204" pitchFamily="34" charset="-122"/>
                <a:ea typeface="微软雅黑" panose="020B0503020204020204" pitchFamily="34" charset="-122"/>
              </a:rPr>
              <a:t>命题</a:t>
            </a:r>
            <a:endParaRPr lang="zh-CN" altLang="en-US" dirty="0">
              <a:latin typeface="微软雅黑" panose="020B0503020204020204" pitchFamily="34" charset="-122"/>
              <a:ea typeface="微软雅黑" panose="020B0503020204020204" pitchFamily="34" charset="-122"/>
            </a:endParaRPr>
          </a:p>
        </p:txBody>
      </p:sp>
      <p:sp>
        <p:nvSpPr>
          <p:cNvPr id="68" name="弧形 67"/>
          <p:cNvSpPr/>
          <p:nvPr/>
        </p:nvSpPr>
        <p:spPr>
          <a:xfrm flipH="1">
            <a:off x="5764840" y="4235626"/>
            <a:ext cx="1645920" cy="1645920"/>
          </a:xfrm>
          <a:prstGeom prst="arc">
            <a:avLst>
              <a:gd name="adj1" fmla="val 16180988"/>
              <a:gd name="adj2" fmla="val 0"/>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9" name="notepad_150973"/>
          <p:cNvSpPr>
            <a:spLocks noChangeAspect="1"/>
          </p:cNvSpPr>
          <p:nvPr/>
        </p:nvSpPr>
        <p:spPr bwMode="auto">
          <a:xfrm>
            <a:off x="7248057" y="3356474"/>
            <a:ext cx="353983" cy="365760"/>
          </a:xfrm>
          <a:custGeom>
            <a:avLst/>
            <a:gdLst>
              <a:gd name="connsiteX0" fmla="*/ 345556 w 567414"/>
              <a:gd name="connsiteY0" fmla="*/ 502854 h 586292"/>
              <a:gd name="connsiteX1" fmla="*/ 333400 w 567414"/>
              <a:gd name="connsiteY1" fmla="*/ 547609 h 586292"/>
              <a:gd name="connsiteX2" fmla="*/ 378227 w 567414"/>
              <a:gd name="connsiteY2" fmla="*/ 535472 h 586292"/>
              <a:gd name="connsiteX3" fmla="*/ 71391 w 567414"/>
              <a:gd name="connsiteY3" fmla="*/ 464938 h 586292"/>
              <a:gd name="connsiteX4" fmla="*/ 60759 w 567414"/>
              <a:gd name="connsiteY4" fmla="*/ 475556 h 586292"/>
              <a:gd name="connsiteX5" fmla="*/ 71391 w 567414"/>
              <a:gd name="connsiteY5" fmla="*/ 485416 h 586292"/>
              <a:gd name="connsiteX6" fmla="*/ 202782 w 567414"/>
              <a:gd name="connsiteY6" fmla="*/ 485416 h 586292"/>
              <a:gd name="connsiteX7" fmla="*/ 212655 w 567414"/>
              <a:gd name="connsiteY7" fmla="*/ 475556 h 586292"/>
              <a:gd name="connsiteX8" fmla="*/ 202782 w 567414"/>
              <a:gd name="connsiteY8" fmla="*/ 464938 h 586292"/>
              <a:gd name="connsiteX9" fmla="*/ 71391 w 567414"/>
              <a:gd name="connsiteY9" fmla="*/ 404261 h 586292"/>
              <a:gd name="connsiteX10" fmla="*/ 60759 w 567414"/>
              <a:gd name="connsiteY10" fmla="*/ 414879 h 586292"/>
              <a:gd name="connsiteX11" fmla="*/ 71391 w 567414"/>
              <a:gd name="connsiteY11" fmla="*/ 424739 h 586292"/>
              <a:gd name="connsiteX12" fmla="*/ 263540 w 567414"/>
              <a:gd name="connsiteY12" fmla="*/ 424739 h 586292"/>
              <a:gd name="connsiteX13" fmla="*/ 273413 w 567414"/>
              <a:gd name="connsiteY13" fmla="*/ 414879 h 586292"/>
              <a:gd name="connsiteX14" fmla="*/ 263540 w 567414"/>
              <a:gd name="connsiteY14" fmla="*/ 404261 h 586292"/>
              <a:gd name="connsiteX15" fmla="*/ 458005 w 567414"/>
              <a:gd name="connsiteY15" fmla="*/ 379965 h 586292"/>
              <a:gd name="connsiteX16" fmla="*/ 354674 w 567414"/>
              <a:gd name="connsiteY16" fmla="*/ 483131 h 586292"/>
              <a:gd name="connsiteX17" fmla="*/ 397222 w 567414"/>
              <a:gd name="connsiteY17" fmla="*/ 526369 h 586292"/>
              <a:gd name="connsiteX18" fmla="*/ 501313 w 567414"/>
              <a:gd name="connsiteY18" fmla="*/ 422445 h 586292"/>
              <a:gd name="connsiteX19" fmla="*/ 71391 w 567414"/>
              <a:gd name="connsiteY19" fmla="*/ 343584 h 586292"/>
              <a:gd name="connsiteX20" fmla="*/ 60759 w 567414"/>
              <a:gd name="connsiteY20" fmla="*/ 354202 h 586292"/>
              <a:gd name="connsiteX21" fmla="*/ 71391 w 567414"/>
              <a:gd name="connsiteY21" fmla="*/ 364062 h 586292"/>
              <a:gd name="connsiteX22" fmla="*/ 314425 w 567414"/>
              <a:gd name="connsiteY22" fmla="*/ 364062 h 586292"/>
              <a:gd name="connsiteX23" fmla="*/ 324298 w 567414"/>
              <a:gd name="connsiteY23" fmla="*/ 354202 h 586292"/>
              <a:gd name="connsiteX24" fmla="*/ 314425 w 567414"/>
              <a:gd name="connsiteY24" fmla="*/ 343584 h 586292"/>
              <a:gd name="connsiteX25" fmla="*/ 501313 w 567414"/>
              <a:gd name="connsiteY25" fmla="*/ 336727 h 586292"/>
              <a:gd name="connsiteX26" fmla="*/ 472441 w 567414"/>
              <a:gd name="connsiteY26" fmla="*/ 365552 h 586292"/>
              <a:gd name="connsiteX27" fmla="*/ 515749 w 567414"/>
              <a:gd name="connsiteY27" fmla="*/ 408032 h 586292"/>
              <a:gd name="connsiteX28" fmla="*/ 543861 w 567414"/>
              <a:gd name="connsiteY28" fmla="*/ 379207 h 586292"/>
              <a:gd name="connsiteX29" fmla="*/ 544620 w 567414"/>
              <a:gd name="connsiteY29" fmla="*/ 365552 h 586292"/>
              <a:gd name="connsiteX30" fmla="*/ 515749 w 567414"/>
              <a:gd name="connsiteY30" fmla="*/ 336727 h 586292"/>
              <a:gd name="connsiteX31" fmla="*/ 501313 w 567414"/>
              <a:gd name="connsiteY31" fmla="*/ 336727 h 586292"/>
              <a:gd name="connsiteX32" fmla="*/ 508151 w 567414"/>
              <a:gd name="connsiteY32" fmla="*/ 313780 h 586292"/>
              <a:gd name="connsiteX33" fmla="*/ 529425 w 567414"/>
              <a:gd name="connsiteY33" fmla="*/ 322314 h 586292"/>
              <a:gd name="connsiteX34" fmla="*/ 558297 w 567414"/>
              <a:gd name="connsiteY34" fmla="*/ 351139 h 586292"/>
              <a:gd name="connsiteX35" fmla="*/ 558297 w 567414"/>
              <a:gd name="connsiteY35" fmla="*/ 393619 h 586292"/>
              <a:gd name="connsiteX36" fmla="*/ 402540 w 567414"/>
              <a:gd name="connsiteY36" fmla="*/ 549126 h 586292"/>
              <a:gd name="connsiteX37" fmla="*/ 323523 w 567414"/>
              <a:gd name="connsiteY37" fmla="*/ 571125 h 586292"/>
              <a:gd name="connsiteX38" fmla="*/ 318964 w 567414"/>
              <a:gd name="connsiteY38" fmla="*/ 576435 h 586292"/>
              <a:gd name="connsiteX39" fmla="*/ 311366 w 567414"/>
              <a:gd name="connsiteY39" fmla="*/ 579469 h 586292"/>
              <a:gd name="connsiteX40" fmla="*/ 304528 w 567414"/>
              <a:gd name="connsiteY40" fmla="*/ 576435 h 586292"/>
              <a:gd name="connsiteX41" fmla="*/ 304528 w 567414"/>
              <a:gd name="connsiteY41" fmla="*/ 562022 h 586292"/>
              <a:gd name="connsiteX42" fmla="*/ 309846 w 567414"/>
              <a:gd name="connsiteY42" fmla="*/ 556712 h 586292"/>
              <a:gd name="connsiteX43" fmla="*/ 331120 w 567414"/>
              <a:gd name="connsiteY43" fmla="*/ 477821 h 586292"/>
              <a:gd name="connsiteX44" fmla="*/ 486877 w 567414"/>
              <a:gd name="connsiteY44" fmla="*/ 322314 h 586292"/>
              <a:gd name="connsiteX45" fmla="*/ 508151 w 567414"/>
              <a:gd name="connsiteY45" fmla="*/ 313780 h 586292"/>
              <a:gd name="connsiteX46" fmla="*/ 71391 w 567414"/>
              <a:gd name="connsiteY46" fmla="*/ 282906 h 586292"/>
              <a:gd name="connsiteX47" fmla="*/ 60759 w 567414"/>
              <a:gd name="connsiteY47" fmla="*/ 293525 h 586292"/>
              <a:gd name="connsiteX48" fmla="*/ 71391 w 567414"/>
              <a:gd name="connsiteY48" fmla="*/ 303385 h 586292"/>
              <a:gd name="connsiteX49" fmla="*/ 212655 w 567414"/>
              <a:gd name="connsiteY49" fmla="*/ 303385 h 586292"/>
              <a:gd name="connsiteX50" fmla="*/ 223287 w 567414"/>
              <a:gd name="connsiteY50" fmla="*/ 293525 h 586292"/>
              <a:gd name="connsiteX51" fmla="*/ 212655 w 567414"/>
              <a:gd name="connsiteY51" fmla="*/ 282906 h 586292"/>
              <a:gd name="connsiteX52" fmla="*/ 71391 w 567414"/>
              <a:gd name="connsiteY52" fmla="*/ 222229 h 586292"/>
              <a:gd name="connsiteX53" fmla="*/ 60759 w 567414"/>
              <a:gd name="connsiteY53" fmla="*/ 232848 h 586292"/>
              <a:gd name="connsiteX54" fmla="*/ 71391 w 567414"/>
              <a:gd name="connsiteY54" fmla="*/ 242708 h 586292"/>
              <a:gd name="connsiteX55" fmla="*/ 364551 w 567414"/>
              <a:gd name="connsiteY55" fmla="*/ 242708 h 586292"/>
              <a:gd name="connsiteX56" fmla="*/ 375184 w 567414"/>
              <a:gd name="connsiteY56" fmla="*/ 232848 h 586292"/>
              <a:gd name="connsiteX57" fmla="*/ 364551 w 567414"/>
              <a:gd name="connsiteY57" fmla="*/ 222229 h 586292"/>
              <a:gd name="connsiteX58" fmla="*/ 71391 w 567414"/>
              <a:gd name="connsiteY58" fmla="*/ 161552 h 586292"/>
              <a:gd name="connsiteX59" fmla="*/ 60759 w 567414"/>
              <a:gd name="connsiteY59" fmla="*/ 172171 h 586292"/>
              <a:gd name="connsiteX60" fmla="*/ 71391 w 567414"/>
              <a:gd name="connsiteY60" fmla="*/ 182031 h 586292"/>
              <a:gd name="connsiteX61" fmla="*/ 202782 w 567414"/>
              <a:gd name="connsiteY61" fmla="*/ 182031 h 586292"/>
              <a:gd name="connsiteX62" fmla="*/ 212655 w 567414"/>
              <a:gd name="connsiteY62" fmla="*/ 172171 h 586292"/>
              <a:gd name="connsiteX63" fmla="*/ 202782 w 567414"/>
              <a:gd name="connsiteY63" fmla="*/ 161552 h 586292"/>
              <a:gd name="connsiteX64" fmla="*/ 10633 w 567414"/>
              <a:gd name="connsiteY64" fmla="*/ 60676 h 586292"/>
              <a:gd name="connsiteX65" fmla="*/ 71391 w 567414"/>
              <a:gd name="connsiteY65" fmla="*/ 60676 h 586292"/>
              <a:gd name="connsiteX66" fmla="*/ 81265 w 567414"/>
              <a:gd name="connsiteY66" fmla="*/ 70536 h 586292"/>
              <a:gd name="connsiteX67" fmla="*/ 81265 w 567414"/>
              <a:gd name="connsiteY67" fmla="*/ 121353 h 586292"/>
              <a:gd name="connsiteX68" fmla="*/ 354678 w 567414"/>
              <a:gd name="connsiteY68" fmla="*/ 121353 h 586292"/>
              <a:gd name="connsiteX69" fmla="*/ 354678 w 567414"/>
              <a:gd name="connsiteY69" fmla="*/ 70536 h 586292"/>
              <a:gd name="connsiteX70" fmla="*/ 364551 w 567414"/>
              <a:gd name="connsiteY70" fmla="*/ 60676 h 586292"/>
              <a:gd name="connsiteX71" fmla="*/ 425309 w 567414"/>
              <a:gd name="connsiteY71" fmla="*/ 60676 h 586292"/>
              <a:gd name="connsiteX72" fmla="*/ 435942 w 567414"/>
              <a:gd name="connsiteY72" fmla="*/ 70536 h 586292"/>
              <a:gd name="connsiteX73" fmla="*/ 435942 w 567414"/>
              <a:gd name="connsiteY73" fmla="*/ 330690 h 586292"/>
              <a:gd name="connsiteX74" fmla="*/ 303792 w 567414"/>
              <a:gd name="connsiteY74" fmla="*/ 461904 h 586292"/>
              <a:gd name="connsiteX75" fmla="*/ 269616 w 567414"/>
              <a:gd name="connsiteY75" fmla="*/ 586292 h 586292"/>
              <a:gd name="connsiteX76" fmla="*/ 10633 w 567414"/>
              <a:gd name="connsiteY76" fmla="*/ 586292 h 586292"/>
              <a:gd name="connsiteX77" fmla="*/ 0 w 567414"/>
              <a:gd name="connsiteY77" fmla="*/ 576432 h 586292"/>
              <a:gd name="connsiteX78" fmla="*/ 0 w 567414"/>
              <a:gd name="connsiteY78" fmla="*/ 70536 h 586292"/>
              <a:gd name="connsiteX79" fmla="*/ 10633 w 567414"/>
              <a:gd name="connsiteY79" fmla="*/ 60676 h 586292"/>
              <a:gd name="connsiteX80" fmla="*/ 101769 w 567414"/>
              <a:gd name="connsiteY80" fmla="*/ 30338 h 586292"/>
              <a:gd name="connsiteX81" fmla="*/ 142022 w 567414"/>
              <a:gd name="connsiteY81" fmla="*/ 30338 h 586292"/>
              <a:gd name="connsiteX82" fmla="*/ 151895 w 567414"/>
              <a:gd name="connsiteY82" fmla="*/ 40196 h 586292"/>
              <a:gd name="connsiteX83" fmla="*/ 151895 w 567414"/>
              <a:gd name="connsiteY83" fmla="*/ 91007 h 586292"/>
              <a:gd name="connsiteX84" fmla="*/ 284047 w 567414"/>
              <a:gd name="connsiteY84" fmla="*/ 91007 h 586292"/>
              <a:gd name="connsiteX85" fmla="*/ 284047 w 567414"/>
              <a:gd name="connsiteY85" fmla="*/ 40196 h 586292"/>
              <a:gd name="connsiteX86" fmla="*/ 293920 w 567414"/>
              <a:gd name="connsiteY86" fmla="*/ 30338 h 586292"/>
              <a:gd name="connsiteX87" fmla="*/ 334173 w 567414"/>
              <a:gd name="connsiteY87" fmla="*/ 30338 h 586292"/>
              <a:gd name="connsiteX88" fmla="*/ 344806 w 567414"/>
              <a:gd name="connsiteY88" fmla="*/ 40196 h 586292"/>
              <a:gd name="connsiteX89" fmla="*/ 344806 w 567414"/>
              <a:gd name="connsiteY89" fmla="*/ 100866 h 586292"/>
              <a:gd name="connsiteX90" fmla="*/ 334173 w 567414"/>
              <a:gd name="connsiteY90" fmla="*/ 111483 h 586292"/>
              <a:gd name="connsiteX91" fmla="*/ 101769 w 567414"/>
              <a:gd name="connsiteY91" fmla="*/ 111483 h 586292"/>
              <a:gd name="connsiteX92" fmla="*/ 91136 w 567414"/>
              <a:gd name="connsiteY92" fmla="*/ 100866 h 586292"/>
              <a:gd name="connsiteX93" fmla="*/ 91136 w 567414"/>
              <a:gd name="connsiteY93" fmla="*/ 40196 h 586292"/>
              <a:gd name="connsiteX94" fmla="*/ 101769 w 567414"/>
              <a:gd name="connsiteY94" fmla="*/ 30338 h 586292"/>
              <a:gd name="connsiteX95" fmla="*/ 172406 w 567414"/>
              <a:gd name="connsiteY95" fmla="*/ 0 h 586292"/>
              <a:gd name="connsiteX96" fmla="*/ 263536 w 567414"/>
              <a:gd name="connsiteY96" fmla="*/ 0 h 586292"/>
              <a:gd name="connsiteX97" fmla="*/ 273408 w 567414"/>
              <a:gd name="connsiteY97" fmla="*/ 9858 h 586292"/>
              <a:gd name="connsiteX98" fmla="*/ 273408 w 567414"/>
              <a:gd name="connsiteY98" fmla="*/ 70528 h 586292"/>
              <a:gd name="connsiteX99" fmla="*/ 263536 w 567414"/>
              <a:gd name="connsiteY99" fmla="*/ 81145 h 586292"/>
              <a:gd name="connsiteX100" fmla="*/ 172406 w 567414"/>
              <a:gd name="connsiteY100" fmla="*/ 81145 h 586292"/>
              <a:gd name="connsiteX101" fmla="*/ 162534 w 567414"/>
              <a:gd name="connsiteY101" fmla="*/ 70528 h 586292"/>
              <a:gd name="connsiteX102" fmla="*/ 162534 w 567414"/>
              <a:gd name="connsiteY102" fmla="*/ 9858 h 586292"/>
              <a:gd name="connsiteX103" fmla="*/ 172406 w 567414"/>
              <a:gd name="connsiteY103" fmla="*/ 0 h 58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67414" h="586292">
                <a:moveTo>
                  <a:pt x="345556" y="502854"/>
                </a:moveTo>
                <a:lnTo>
                  <a:pt x="333400" y="547609"/>
                </a:lnTo>
                <a:lnTo>
                  <a:pt x="378227" y="535472"/>
                </a:lnTo>
                <a:close/>
                <a:moveTo>
                  <a:pt x="71391" y="464938"/>
                </a:moveTo>
                <a:cubicBezTo>
                  <a:pt x="65315" y="464938"/>
                  <a:pt x="60759" y="469489"/>
                  <a:pt x="60759" y="475556"/>
                </a:cubicBezTo>
                <a:cubicBezTo>
                  <a:pt x="60759" y="480866"/>
                  <a:pt x="65315" y="485416"/>
                  <a:pt x="71391" y="485416"/>
                </a:cubicBezTo>
                <a:lnTo>
                  <a:pt x="202782" y="485416"/>
                </a:lnTo>
                <a:cubicBezTo>
                  <a:pt x="208098" y="485416"/>
                  <a:pt x="212655" y="480866"/>
                  <a:pt x="212655" y="475556"/>
                </a:cubicBezTo>
                <a:cubicBezTo>
                  <a:pt x="212655" y="469489"/>
                  <a:pt x="208098" y="464938"/>
                  <a:pt x="202782" y="464938"/>
                </a:cubicBezTo>
                <a:close/>
                <a:moveTo>
                  <a:pt x="71391" y="404261"/>
                </a:moveTo>
                <a:cubicBezTo>
                  <a:pt x="65315" y="404261"/>
                  <a:pt x="60759" y="408812"/>
                  <a:pt x="60759" y="414879"/>
                </a:cubicBezTo>
                <a:cubicBezTo>
                  <a:pt x="60759" y="420188"/>
                  <a:pt x="65315" y="424739"/>
                  <a:pt x="71391" y="424739"/>
                </a:cubicBezTo>
                <a:lnTo>
                  <a:pt x="263540" y="424739"/>
                </a:lnTo>
                <a:cubicBezTo>
                  <a:pt x="268856" y="424739"/>
                  <a:pt x="273413" y="420188"/>
                  <a:pt x="273413" y="414879"/>
                </a:cubicBezTo>
                <a:cubicBezTo>
                  <a:pt x="273413" y="408812"/>
                  <a:pt x="268856" y="404261"/>
                  <a:pt x="263540" y="404261"/>
                </a:cubicBezTo>
                <a:close/>
                <a:moveTo>
                  <a:pt x="458005" y="379965"/>
                </a:moveTo>
                <a:lnTo>
                  <a:pt x="354674" y="483131"/>
                </a:lnTo>
                <a:lnTo>
                  <a:pt x="397222" y="526369"/>
                </a:lnTo>
                <a:lnTo>
                  <a:pt x="501313" y="422445"/>
                </a:lnTo>
                <a:close/>
                <a:moveTo>
                  <a:pt x="71391" y="343584"/>
                </a:moveTo>
                <a:cubicBezTo>
                  <a:pt x="65315" y="343584"/>
                  <a:pt x="60759" y="348134"/>
                  <a:pt x="60759" y="354202"/>
                </a:cubicBezTo>
                <a:cubicBezTo>
                  <a:pt x="60759" y="359511"/>
                  <a:pt x="65315" y="364062"/>
                  <a:pt x="71391" y="364062"/>
                </a:cubicBezTo>
                <a:lnTo>
                  <a:pt x="314425" y="364062"/>
                </a:lnTo>
                <a:cubicBezTo>
                  <a:pt x="319742" y="364062"/>
                  <a:pt x="324298" y="359511"/>
                  <a:pt x="324298" y="354202"/>
                </a:cubicBezTo>
                <a:cubicBezTo>
                  <a:pt x="324298" y="348134"/>
                  <a:pt x="319742" y="343584"/>
                  <a:pt x="314425" y="343584"/>
                </a:cubicBezTo>
                <a:close/>
                <a:moveTo>
                  <a:pt x="501313" y="336727"/>
                </a:moveTo>
                <a:lnTo>
                  <a:pt x="472441" y="365552"/>
                </a:lnTo>
                <a:lnTo>
                  <a:pt x="515749" y="408032"/>
                </a:lnTo>
                <a:lnTo>
                  <a:pt x="543861" y="379207"/>
                </a:lnTo>
                <a:cubicBezTo>
                  <a:pt x="548419" y="375414"/>
                  <a:pt x="548419" y="369345"/>
                  <a:pt x="544620" y="365552"/>
                </a:cubicBezTo>
                <a:lnTo>
                  <a:pt x="515749" y="336727"/>
                </a:lnTo>
                <a:cubicBezTo>
                  <a:pt x="511950" y="332934"/>
                  <a:pt x="505111" y="332934"/>
                  <a:pt x="501313" y="336727"/>
                </a:cubicBezTo>
                <a:close/>
                <a:moveTo>
                  <a:pt x="508151" y="313780"/>
                </a:moveTo>
                <a:cubicBezTo>
                  <a:pt x="515938" y="313780"/>
                  <a:pt x="523726" y="316625"/>
                  <a:pt x="529425" y="322314"/>
                </a:cubicBezTo>
                <a:lnTo>
                  <a:pt x="558297" y="351139"/>
                </a:lnTo>
                <a:cubicBezTo>
                  <a:pt x="570453" y="363277"/>
                  <a:pt x="570453" y="382241"/>
                  <a:pt x="558297" y="393619"/>
                </a:cubicBezTo>
                <a:lnTo>
                  <a:pt x="402540" y="549126"/>
                </a:lnTo>
                <a:lnTo>
                  <a:pt x="323523" y="571125"/>
                </a:lnTo>
                <a:lnTo>
                  <a:pt x="318964" y="576435"/>
                </a:lnTo>
                <a:cubicBezTo>
                  <a:pt x="316684" y="577952"/>
                  <a:pt x="313645" y="579469"/>
                  <a:pt x="311366" y="579469"/>
                </a:cubicBezTo>
                <a:cubicBezTo>
                  <a:pt x="309087" y="579469"/>
                  <a:pt x="306047" y="577952"/>
                  <a:pt x="304528" y="576435"/>
                </a:cubicBezTo>
                <a:cubicBezTo>
                  <a:pt x="299969" y="571884"/>
                  <a:pt x="299969" y="565815"/>
                  <a:pt x="304528" y="562022"/>
                </a:cubicBezTo>
                <a:lnTo>
                  <a:pt x="309846" y="556712"/>
                </a:lnTo>
                <a:lnTo>
                  <a:pt x="331120" y="477821"/>
                </a:lnTo>
                <a:lnTo>
                  <a:pt x="486877" y="322314"/>
                </a:lnTo>
                <a:cubicBezTo>
                  <a:pt x="492575" y="316625"/>
                  <a:pt x="500363" y="313780"/>
                  <a:pt x="508151" y="313780"/>
                </a:cubicBezTo>
                <a:close/>
                <a:moveTo>
                  <a:pt x="71391" y="282906"/>
                </a:moveTo>
                <a:cubicBezTo>
                  <a:pt x="65315" y="282906"/>
                  <a:pt x="60759" y="287457"/>
                  <a:pt x="60759" y="293525"/>
                </a:cubicBezTo>
                <a:cubicBezTo>
                  <a:pt x="60759" y="298834"/>
                  <a:pt x="65315" y="303385"/>
                  <a:pt x="71391" y="303385"/>
                </a:cubicBezTo>
                <a:lnTo>
                  <a:pt x="212655" y="303385"/>
                </a:lnTo>
                <a:cubicBezTo>
                  <a:pt x="218731" y="303385"/>
                  <a:pt x="223287" y="298834"/>
                  <a:pt x="223287" y="293525"/>
                </a:cubicBezTo>
                <a:cubicBezTo>
                  <a:pt x="223287" y="287457"/>
                  <a:pt x="218731" y="282906"/>
                  <a:pt x="212655" y="282906"/>
                </a:cubicBezTo>
                <a:close/>
                <a:moveTo>
                  <a:pt x="71391" y="222229"/>
                </a:moveTo>
                <a:cubicBezTo>
                  <a:pt x="65315" y="222229"/>
                  <a:pt x="60759" y="226780"/>
                  <a:pt x="60759" y="232848"/>
                </a:cubicBezTo>
                <a:cubicBezTo>
                  <a:pt x="60759" y="238157"/>
                  <a:pt x="65315" y="242708"/>
                  <a:pt x="71391" y="242708"/>
                </a:cubicBezTo>
                <a:lnTo>
                  <a:pt x="364551" y="242708"/>
                </a:lnTo>
                <a:cubicBezTo>
                  <a:pt x="370627" y="242708"/>
                  <a:pt x="375184" y="238157"/>
                  <a:pt x="375184" y="232848"/>
                </a:cubicBezTo>
                <a:cubicBezTo>
                  <a:pt x="375184" y="226780"/>
                  <a:pt x="370627" y="222229"/>
                  <a:pt x="364551" y="222229"/>
                </a:cubicBezTo>
                <a:close/>
                <a:moveTo>
                  <a:pt x="71391" y="161552"/>
                </a:moveTo>
                <a:cubicBezTo>
                  <a:pt x="65315" y="161552"/>
                  <a:pt x="60759" y="166103"/>
                  <a:pt x="60759" y="172171"/>
                </a:cubicBezTo>
                <a:cubicBezTo>
                  <a:pt x="60759" y="177480"/>
                  <a:pt x="65315" y="182031"/>
                  <a:pt x="71391" y="182031"/>
                </a:cubicBezTo>
                <a:lnTo>
                  <a:pt x="202782" y="182031"/>
                </a:lnTo>
                <a:cubicBezTo>
                  <a:pt x="208098" y="182031"/>
                  <a:pt x="212655" y="177480"/>
                  <a:pt x="212655" y="172171"/>
                </a:cubicBezTo>
                <a:cubicBezTo>
                  <a:pt x="212655" y="166103"/>
                  <a:pt x="208098" y="161552"/>
                  <a:pt x="202782" y="161552"/>
                </a:cubicBezTo>
                <a:close/>
                <a:moveTo>
                  <a:pt x="10633" y="60676"/>
                </a:moveTo>
                <a:lnTo>
                  <a:pt x="71391" y="60676"/>
                </a:lnTo>
                <a:cubicBezTo>
                  <a:pt x="76708" y="60676"/>
                  <a:pt x="81265" y="65227"/>
                  <a:pt x="81265" y="70536"/>
                </a:cubicBezTo>
                <a:lnTo>
                  <a:pt x="81265" y="121353"/>
                </a:lnTo>
                <a:lnTo>
                  <a:pt x="354678" y="121353"/>
                </a:lnTo>
                <a:lnTo>
                  <a:pt x="354678" y="70536"/>
                </a:lnTo>
                <a:cubicBezTo>
                  <a:pt x="354678" y="65227"/>
                  <a:pt x="359235" y="60676"/>
                  <a:pt x="364551" y="60676"/>
                </a:cubicBezTo>
                <a:lnTo>
                  <a:pt x="425309" y="60676"/>
                </a:lnTo>
                <a:cubicBezTo>
                  <a:pt x="431385" y="60676"/>
                  <a:pt x="435942" y="65227"/>
                  <a:pt x="435942" y="70536"/>
                </a:cubicBezTo>
                <a:lnTo>
                  <a:pt x="435942" y="330690"/>
                </a:lnTo>
                <a:lnTo>
                  <a:pt x="303792" y="461904"/>
                </a:lnTo>
                <a:lnTo>
                  <a:pt x="269616" y="586292"/>
                </a:lnTo>
                <a:lnTo>
                  <a:pt x="10633" y="586292"/>
                </a:lnTo>
                <a:cubicBezTo>
                  <a:pt x="4557" y="586292"/>
                  <a:pt x="0" y="581741"/>
                  <a:pt x="0" y="576432"/>
                </a:cubicBezTo>
                <a:lnTo>
                  <a:pt x="0" y="70536"/>
                </a:lnTo>
                <a:cubicBezTo>
                  <a:pt x="0" y="65227"/>
                  <a:pt x="4557" y="60676"/>
                  <a:pt x="10633" y="60676"/>
                </a:cubicBezTo>
                <a:close/>
                <a:moveTo>
                  <a:pt x="101769" y="30338"/>
                </a:moveTo>
                <a:lnTo>
                  <a:pt x="142022" y="30338"/>
                </a:lnTo>
                <a:cubicBezTo>
                  <a:pt x="147338" y="30338"/>
                  <a:pt x="151895" y="34888"/>
                  <a:pt x="151895" y="40196"/>
                </a:cubicBezTo>
                <a:lnTo>
                  <a:pt x="151895" y="91007"/>
                </a:lnTo>
                <a:lnTo>
                  <a:pt x="284047" y="91007"/>
                </a:lnTo>
                <a:lnTo>
                  <a:pt x="284047" y="40196"/>
                </a:lnTo>
                <a:cubicBezTo>
                  <a:pt x="284047" y="34888"/>
                  <a:pt x="288604" y="30338"/>
                  <a:pt x="293920" y="30338"/>
                </a:cubicBezTo>
                <a:lnTo>
                  <a:pt x="334173" y="30338"/>
                </a:lnTo>
                <a:cubicBezTo>
                  <a:pt x="340249" y="30338"/>
                  <a:pt x="344806" y="34888"/>
                  <a:pt x="344806" y="40196"/>
                </a:cubicBezTo>
                <a:lnTo>
                  <a:pt x="344806" y="100866"/>
                </a:lnTo>
                <a:cubicBezTo>
                  <a:pt x="344806" y="106933"/>
                  <a:pt x="340249" y="111483"/>
                  <a:pt x="334173" y="111483"/>
                </a:cubicBezTo>
                <a:lnTo>
                  <a:pt x="101769" y="111483"/>
                </a:lnTo>
                <a:cubicBezTo>
                  <a:pt x="95693" y="111483"/>
                  <a:pt x="91136" y="106933"/>
                  <a:pt x="91136" y="100866"/>
                </a:cubicBezTo>
                <a:lnTo>
                  <a:pt x="91136" y="40196"/>
                </a:lnTo>
                <a:cubicBezTo>
                  <a:pt x="91136" y="34888"/>
                  <a:pt x="95693" y="30338"/>
                  <a:pt x="101769" y="30338"/>
                </a:cubicBezTo>
                <a:close/>
                <a:moveTo>
                  <a:pt x="172406" y="0"/>
                </a:moveTo>
                <a:lnTo>
                  <a:pt x="263536" y="0"/>
                </a:lnTo>
                <a:cubicBezTo>
                  <a:pt x="268852" y="0"/>
                  <a:pt x="273408" y="4550"/>
                  <a:pt x="273408" y="9858"/>
                </a:cubicBezTo>
                <a:lnTo>
                  <a:pt x="273408" y="70528"/>
                </a:lnTo>
                <a:cubicBezTo>
                  <a:pt x="273408" y="76595"/>
                  <a:pt x="268852" y="81145"/>
                  <a:pt x="263536" y="81145"/>
                </a:cubicBezTo>
                <a:lnTo>
                  <a:pt x="172406" y="81145"/>
                </a:lnTo>
                <a:cubicBezTo>
                  <a:pt x="167091" y="81145"/>
                  <a:pt x="162534" y="76595"/>
                  <a:pt x="162534" y="70528"/>
                </a:cubicBezTo>
                <a:lnTo>
                  <a:pt x="162534" y="9858"/>
                </a:lnTo>
                <a:cubicBezTo>
                  <a:pt x="162534" y="4550"/>
                  <a:pt x="167091" y="0"/>
                  <a:pt x="172406" y="0"/>
                </a:cubicBezTo>
                <a:close/>
              </a:path>
            </a:pathLst>
          </a:custGeom>
          <a:solidFill>
            <a:srgbClr val="ADADAD"/>
          </a:solidFill>
          <a:ln>
            <a:noFill/>
          </a:ln>
        </p:spPr>
      </p:sp>
      <p:sp>
        <p:nvSpPr>
          <p:cNvPr id="70" name="文本框 69"/>
          <p:cNvSpPr txBox="1"/>
          <p:nvPr/>
        </p:nvSpPr>
        <p:spPr>
          <a:xfrm>
            <a:off x="6859993" y="3026178"/>
            <a:ext cx="1005403" cy="338554"/>
          </a:xfrm>
          <a:prstGeom prst="rect">
            <a:avLst/>
          </a:prstGeom>
          <a:noFill/>
        </p:spPr>
        <p:txBody>
          <a:bodyPr wrap="none" rtlCol="0">
            <a:spAutoFit/>
          </a:bodyPr>
          <a:lstStyle>
            <a:defPPr>
              <a:defRPr lang="en-US"/>
            </a:defPPr>
            <a:lvl1pPr algn="ctr">
              <a:defRPr sz="1600" b="1">
                <a:latin typeface="微软雅黑" panose="020B0503020204020204" pitchFamily="34" charset="-122"/>
                <a:ea typeface="微软雅黑" panose="020B0503020204020204" pitchFamily="34" charset="-122"/>
              </a:defRPr>
            </a:lvl1pPr>
          </a:lstStyle>
          <a:p>
            <a:r>
              <a:rPr lang="zh-CN" altLang="en-US" dirty="0">
                <a:solidFill>
                  <a:schemeClr val="bg2">
                    <a:lumMod val="75000"/>
                  </a:schemeClr>
                </a:solidFill>
              </a:rPr>
              <a:t>课题调研</a:t>
            </a:r>
            <a:endParaRPr lang="zh-CN" altLang="en-US" dirty="0">
              <a:solidFill>
                <a:schemeClr val="bg2">
                  <a:lumMod val="75000"/>
                </a:schemeClr>
              </a:solidFill>
            </a:endParaRPr>
          </a:p>
        </p:txBody>
      </p:sp>
      <p:sp>
        <p:nvSpPr>
          <p:cNvPr id="74" name="箭头: 虚尾 73"/>
          <p:cNvSpPr/>
          <p:nvPr/>
        </p:nvSpPr>
        <p:spPr>
          <a:xfrm rot="5400000">
            <a:off x="5237432" y="5214019"/>
            <a:ext cx="1054814" cy="812593"/>
          </a:xfrm>
          <a:prstGeom prst="stripedRightArrow">
            <a:avLst>
              <a:gd name="adj1" fmla="val 42996"/>
              <a:gd name="adj2" fmla="val 76068"/>
            </a:avLst>
          </a:prstGeom>
          <a:solidFill>
            <a:srgbClr val="A7A9AC"/>
          </a:solidFill>
          <a:ln>
            <a:solidFill>
              <a:srgbClr val="A7A9AC"/>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0" name="箭头: V 形 59"/>
          <p:cNvSpPr/>
          <p:nvPr/>
        </p:nvSpPr>
        <p:spPr>
          <a:xfrm rot="21175058" flipH="1">
            <a:off x="6412727" y="4069500"/>
            <a:ext cx="338328" cy="338328"/>
          </a:xfrm>
          <a:prstGeom prst="chevron">
            <a:avLst>
              <a:gd name="adj" fmla="val 41554"/>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nvGrpSpPr>
          <p:cNvPr id="76" name="组合 75"/>
          <p:cNvGrpSpPr/>
          <p:nvPr/>
        </p:nvGrpSpPr>
        <p:grpSpPr>
          <a:xfrm>
            <a:off x="3094633" y="3611031"/>
            <a:ext cx="1097280" cy="1097280"/>
            <a:chOff x="1158597" y="1077542"/>
            <a:chExt cx="1097280" cy="1097280"/>
          </a:xfrm>
          <a:solidFill>
            <a:schemeClr val="bg2"/>
          </a:solidFill>
        </p:grpSpPr>
        <p:sp>
          <p:nvSpPr>
            <p:cNvPr id="77" name="bald-male-head-side-view-with-letters-inside_40439"/>
            <p:cNvSpPr>
              <a:spLocks noChangeAspect="1"/>
            </p:cNvSpPr>
            <p:nvPr/>
          </p:nvSpPr>
          <p:spPr bwMode="auto">
            <a:xfrm>
              <a:off x="1497686" y="1413413"/>
              <a:ext cx="394598" cy="449595"/>
            </a:xfrm>
            <a:custGeom>
              <a:avLst/>
              <a:gdLst>
                <a:gd name="connsiteX0" fmla="*/ 466933 w 531195"/>
                <a:gd name="connsiteY0" fmla="*/ 272302 h 605230"/>
                <a:gd name="connsiteX1" fmla="*/ 468804 w 531195"/>
                <a:gd name="connsiteY1" fmla="*/ 272727 h 605230"/>
                <a:gd name="connsiteX2" fmla="*/ 470336 w 531195"/>
                <a:gd name="connsiteY2" fmla="*/ 274343 h 605230"/>
                <a:gd name="connsiteX3" fmla="*/ 470931 w 531195"/>
                <a:gd name="connsiteY3" fmla="*/ 276553 h 605230"/>
                <a:gd name="connsiteX4" fmla="*/ 470250 w 531195"/>
                <a:gd name="connsiteY4" fmla="*/ 278424 h 605230"/>
                <a:gd name="connsiteX5" fmla="*/ 468804 w 531195"/>
                <a:gd name="connsiteY5" fmla="*/ 279954 h 605230"/>
                <a:gd name="connsiteX6" fmla="*/ 466933 w 531195"/>
                <a:gd name="connsiteY6" fmla="*/ 281230 h 605230"/>
                <a:gd name="connsiteX7" fmla="*/ 464807 w 531195"/>
                <a:gd name="connsiteY7" fmla="*/ 282250 h 605230"/>
                <a:gd name="connsiteX8" fmla="*/ 462680 w 531195"/>
                <a:gd name="connsiteY8" fmla="*/ 282675 h 605230"/>
                <a:gd name="connsiteX9" fmla="*/ 460724 w 531195"/>
                <a:gd name="connsiteY9" fmla="*/ 282250 h 605230"/>
                <a:gd name="connsiteX10" fmla="*/ 459192 w 531195"/>
                <a:gd name="connsiteY10" fmla="*/ 280550 h 605230"/>
                <a:gd name="connsiteX11" fmla="*/ 458682 w 531195"/>
                <a:gd name="connsiteY11" fmla="*/ 278424 h 605230"/>
                <a:gd name="connsiteX12" fmla="*/ 459277 w 531195"/>
                <a:gd name="connsiteY12" fmla="*/ 276553 h 605230"/>
                <a:gd name="connsiteX13" fmla="*/ 460809 w 531195"/>
                <a:gd name="connsiteY13" fmla="*/ 274938 h 605230"/>
                <a:gd name="connsiteX14" fmla="*/ 462680 w 531195"/>
                <a:gd name="connsiteY14" fmla="*/ 273663 h 605230"/>
                <a:gd name="connsiteX15" fmla="*/ 464807 w 531195"/>
                <a:gd name="connsiteY15" fmla="*/ 272727 h 605230"/>
                <a:gd name="connsiteX16" fmla="*/ 466933 w 531195"/>
                <a:gd name="connsiteY16" fmla="*/ 272302 h 605230"/>
                <a:gd name="connsiteX17" fmla="*/ 467035 w 531195"/>
                <a:gd name="connsiteY17" fmla="*/ 262652 h 605230"/>
                <a:gd name="connsiteX18" fmla="*/ 462365 w 531195"/>
                <a:gd name="connsiteY18" fmla="*/ 263245 h 605230"/>
                <a:gd name="connsiteX19" fmla="*/ 458035 w 531195"/>
                <a:gd name="connsiteY19" fmla="*/ 265025 h 605230"/>
                <a:gd name="connsiteX20" fmla="*/ 454129 w 531195"/>
                <a:gd name="connsiteY20" fmla="*/ 267992 h 605230"/>
                <a:gd name="connsiteX21" fmla="*/ 451242 w 531195"/>
                <a:gd name="connsiteY21" fmla="*/ 271892 h 605230"/>
                <a:gd name="connsiteX22" fmla="*/ 450138 w 531195"/>
                <a:gd name="connsiteY22" fmla="*/ 276385 h 605230"/>
                <a:gd name="connsiteX23" fmla="*/ 451411 w 531195"/>
                <a:gd name="connsiteY23" fmla="*/ 281133 h 605230"/>
                <a:gd name="connsiteX24" fmla="*/ 453110 w 531195"/>
                <a:gd name="connsiteY24" fmla="*/ 283676 h 605230"/>
                <a:gd name="connsiteX25" fmla="*/ 454893 w 531195"/>
                <a:gd name="connsiteY25" fmla="*/ 285032 h 605230"/>
                <a:gd name="connsiteX26" fmla="*/ 456506 w 531195"/>
                <a:gd name="connsiteY26" fmla="*/ 285711 h 605230"/>
                <a:gd name="connsiteX27" fmla="*/ 458035 w 531195"/>
                <a:gd name="connsiteY27" fmla="*/ 286050 h 605230"/>
                <a:gd name="connsiteX28" fmla="*/ 458119 w 531195"/>
                <a:gd name="connsiteY28" fmla="*/ 286134 h 605230"/>
                <a:gd name="connsiteX29" fmla="*/ 455657 w 531195"/>
                <a:gd name="connsiteY29" fmla="*/ 287491 h 605230"/>
                <a:gd name="connsiteX30" fmla="*/ 460242 w 531195"/>
                <a:gd name="connsiteY30" fmla="*/ 295799 h 605230"/>
                <a:gd name="connsiteX31" fmla="*/ 491235 w 531195"/>
                <a:gd name="connsiteY31" fmla="*/ 278589 h 605230"/>
                <a:gd name="connsiteX32" fmla="*/ 486480 w 531195"/>
                <a:gd name="connsiteY32" fmla="*/ 270027 h 605230"/>
                <a:gd name="connsiteX33" fmla="*/ 475526 w 531195"/>
                <a:gd name="connsiteY33" fmla="*/ 276046 h 605230"/>
                <a:gd name="connsiteX34" fmla="*/ 475442 w 531195"/>
                <a:gd name="connsiteY34" fmla="*/ 275961 h 605230"/>
                <a:gd name="connsiteX35" fmla="*/ 476291 w 531195"/>
                <a:gd name="connsiteY35" fmla="*/ 272147 h 605230"/>
                <a:gd name="connsiteX36" fmla="*/ 475102 w 531195"/>
                <a:gd name="connsiteY36" fmla="*/ 268162 h 605230"/>
                <a:gd name="connsiteX37" fmla="*/ 471451 w 531195"/>
                <a:gd name="connsiteY37" fmla="*/ 264093 h 605230"/>
                <a:gd name="connsiteX38" fmla="*/ 467035 w 531195"/>
                <a:gd name="connsiteY38" fmla="*/ 262652 h 605230"/>
                <a:gd name="connsiteX39" fmla="*/ 451242 w 531195"/>
                <a:gd name="connsiteY39" fmla="*/ 227554 h 605230"/>
                <a:gd name="connsiteX40" fmla="*/ 443939 w 531195"/>
                <a:gd name="connsiteY40" fmla="*/ 230098 h 605230"/>
                <a:gd name="connsiteX41" fmla="*/ 438165 w 531195"/>
                <a:gd name="connsiteY41" fmla="*/ 234676 h 605230"/>
                <a:gd name="connsiteX42" fmla="*/ 434684 w 531195"/>
                <a:gd name="connsiteY42" fmla="*/ 240610 h 605230"/>
                <a:gd name="connsiteX43" fmla="*/ 434004 w 531195"/>
                <a:gd name="connsiteY43" fmla="*/ 247392 h 605230"/>
                <a:gd name="connsiteX44" fmla="*/ 436467 w 531195"/>
                <a:gd name="connsiteY44" fmla="*/ 254767 h 605230"/>
                <a:gd name="connsiteX45" fmla="*/ 440967 w 531195"/>
                <a:gd name="connsiteY45" fmla="*/ 260193 h 605230"/>
                <a:gd name="connsiteX46" fmla="*/ 446487 w 531195"/>
                <a:gd name="connsiteY46" fmla="*/ 262991 h 605230"/>
                <a:gd name="connsiteX47" fmla="*/ 452091 w 531195"/>
                <a:gd name="connsiteY47" fmla="*/ 263415 h 605230"/>
                <a:gd name="connsiteX48" fmla="*/ 457270 w 531195"/>
                <a:gd name="connsiteY48" fmla="*/ 261804 h 605230"/>
                <a:gd name="connsiteX49" fmla="*/ 452091 w 531195"/>
                <a:gd name="connsiteY49" fmla="*/ 252394 h 605230"/>
                <a:gd name="connsiteX50" fmla="*/ 449713 w 531195"/>
                <a:gd name="connsiteY50" fmla="*/ 252987 h 605230"/>
                <a:gd name="connsiteX51" fmla="*/ 447505 w 531195"/>
                <a:gd name="connsiteY51" fmla="*/ 252902 h 605230"/>
                <a:gd name="connsiteX52" fmla="*/ 445637 w 531195"/>
                <a:gd name="connsiteY52" fmla="*/ 252055 h 605230"/>
                <a:gd name="connsiteX53" fmla="*/ 444109 w 531195"/>
                <a:gd name="connsiteY53" fmla="*/ 250274 h 605230"/>
                <a:gd name="connsiteX54" fmla="*/ 443260 w 531195"/>
                <a:gd name="connsiteY54" fmla="*/ 247053 h 605230"/>
                <a:gd name="connsiteX55" fmla="*/ 444194 w 531195"/>
                <a:gd name="connsiteY55" fmla="*/ 244171 h 605230"/>
                <a:gd name="connsiteX56" fmla="*/ 446402 w 531195"/>
                <a:gd name="connsiteY56" fmla="*/ 241627 h 605230"/>
                <a:gd name="connsiteX57" fmla="*/ 449289 w 531195"/>
                <a:gd name="connsiteY57" fmla="*/ 239593 h 605230"/>
                <a:gd name="connsiteX58" fmla="*/ 452600 w 531195"/>
                <a:gd name="connsiteY58" fmla="*/ 238236 h 605230"/>
                <a:gd name="connsiteX59" fmla="*/ 455827 w 531195"/>
                <a:gd name="connsiteY59" fmla="*/ 237643 h 605230"/>
                <a:gd name="connsiteX60" fmla="*/ 458799 w 531195"/>
                <a:gd name="connsiteY60" fmla="*/ 238406 h 605230"/>
                <a:gd name="connsiteX61" fmla="*/ 461091 w 531195"/>
                <a:gd name="connsiteY61" fmla="*/ 240779 h 605230"/>
                <a:gd name="connsiteX62" fmla="*/ 461856 w 531195"/>
                <a:gd name="connsiteY62" fmla="*/ 243492 h 605230"/>
                <a:gd name="connsiteX63" fmla="*/ 461431 w 531195"/>
                <a:gd name="connsiteY63" fmla="*/ 245781 h 605230"/>
                <a:gd name="connsiteX64" fmla="*/ 460327 w 531195"/>
                <a:gd name="connsiteY64" fmla="*/ 247392 h 605230"/>
                <a:gd name="connsiteX65" fmla="*/ 459308 w 531195"/>
                <a:gd name="connsiteY65" fmla="*/ 248325 h 605230"/>
                <a:gd name="connsiteX66" fmla="*/ 464488 w 531195"/>
                <a:gd name="connsiteY66" fmla="*/ 257565 h 605230"/>
                <a:gd name="connsiteX67" fmla="*/ 471196 w 531195"/>
                <a:gd name="connsiteY67" fmla="*/ 248494 h 605230"/>
                <a:gd name="connsiteX68" fmla="*/ 468988 w 531195"/>
                <a:gd name="connsiteY68" fmla="*/ 236795 h 605230"/>
                <a:gd name="connsiteX69" fmla="*/ 464148 w 531195"/>
                <a:gd name="connsiteY69" fmla="*/ 230946 h 605230"/>
                <a:gd name="connsiteX70" fmla="*/ 458119 w 531195"/>
                <a:gd name="connsiteY70" fmla="*/ 227809 h 605230"/>
                <a:gd name="connsiteX71" fmla="*/ 451242 w 531195"/>
                <a:gd name="connsiteY71" fmla="*/ 227554 h 605230"/>
                <a:gd name="connsiteX72" fmla="*/ 389086 w 531195"/>
                <a:gd name="connsiteY72" fmla="*/ 211447 h 605230"/>
                <a:gd name="connsiteX73" fmla="*/ 375585 w 531195"/>
                <a:gd name="connsiteY73" fmla="*/ 254513 h 605230"/>
                <a:gd name="connsiteX74" fmla="*/ 387557 w 531195"/>
                <a:gd name="connsiteY74" fmla="*/ 258243 h 605230"/>
                <a:gd name="connsiteX75" fmla="*/ 392737 w 531195"/>
                <a:gd name="connsiteY75" fmla="*/ 241712 h 605230"/>
                <a:gd name="connsiteX76" fmla="*/ 394181 w 531195"/>
                <a:gd name="connsiteY76" fmla="*/ 238830 h 605230"/>
                <a:gd name="connsiteX77" fmla="*/ 395879 w 531195"/>
                <a:gd name="connsiteY77" fmla="*/ 237304 h 605230"/>
                <a:gd name="connsiteX78" fmla="*/ 397662 w 531195"/>
                <a:gd name="connsiteY78" fmla="*/ 236880 h 605230"/>
                <a:gd name="connsiteX79" fmla="*/ 399360 w 531195"/>
                <a:gd name="connsiteY79" fmla="*/ 237134 h 605230"/>
                <a:gd name="connsiteX80" fmla="*/ 401313 w 531195"/>
                <a:gd name="connsiteY80" fmla="*/ 238236 h 605230"/>
                <a:gd name="connsiteX81" fmla="*/ 402162 w 531195"/>
                <a:gd name="connsiteY81" fmla="*/ 239932 h 605230"/>
                <a:gd name="connsiteX82" fmla="*/ 402077 w 531195"/>
                <a:gd name="connsiteY82" fmla="*/ 242051 h 605230"/>
                <a:gd name="connsiteX83" fmla="*/ 401398 w 531195"/>
                <a:gd name="connsiteY83" fmla="*/ 244510 h 605230"/>
                <a:gd name="connsiteX84" fmla="*/ 396303 w 531195"/>
                <a:gd name="connsiteY84" fmla="*/ 260956 h 605230"/>
                <a:gd name="connsiteX85" fmla="*/ 408276 w 531195"/>
                <a:gd name="connsiteY85" fmla="*/ 264686 h 605230"/>
                <a:gd name="connsiteX86" fmla="*/ 414984 w 531195"/>
                <a:gd name="connsiteY86" fmla="*/ 243238 h 605230"/>
                <a:gd name="connsiteX87" fmla="*/ 415578 w 531195"/>
                <a:gd name="connsiteY87" fmla="*/ 238236 h 605230"/>
                <a:gd name="connsiteX88" fmla="*/ 414220 w 531195"/>
                <a:gd name="connsiteY88" fmla="*/ 234167 h 605230"/>
                <a:gd name="connsiteX89" fmla="*/ 411333 w 531195"/>
                <a:gd name="connsiteY89" fmla="*/ 231200 h 605230"/>
                <a:gd name="connsiteX90" fmla="*/ 407512 w 531195"/>
                <a:gd name="connsiteY90" fmla="*/ 229250 h 605230"/>
                <a:gd name="connsiteX91" fmla="*/ 401058 w 531195"/>
                <a:gd name="connsiteY91" fmla="*/ 228487 h 605230"/>
                <a:gd name="connsiteX92" fmla="*/ 396388 w 531195"/>
                <a:gd name="connsiteY92" fmla="*/ 230352 h 605230"/>
                <a:gd name="connsiteX93" fmla="*/ 396303 w 531195"/>
                <a:gd name="connsiteY93" fmla="*/ 230267 h 605230"/>
                <a:gd name="connsiteX94" fmla="*/ 401058 w 531195"/>
                <a:gd name="connsiteY94" fmla="*/ 215177 h 605230"/>
                <a:gd name="connsiteX95" fmla="*/ 464393 w 531195"/>
                <a:gd name="connsiteY95" fmla="*/ 183460 h 605230"/>
                <a:gd name="connsiteX96" fmla="*/ 475103 w 531195"/>
                <a:gd name="connsiteY96" fmla="*/ 186167 h 605230"/>
                <a:gd name="connsiteX97" fmla="*/ 479778 w 531195"/>
                <a:gd name="connsiteY97" fmla="*/ 192596 h 605230"/>
                <a:gd name="connsiteX98" fmla="*/ 478588 w 531195"/>
                <a:gd name="connsiteY98" fmla="*/ 195134 h 605230"/>
                <a:gd name="connsiteX99" fmla="*/ 476718 w 531195"/>
                <a:gd name="connsiteY99" fmla="*/ 196318 h 605230"/>
                <a:gd name="connsiteX100" fmla="*/ 474338 w 531195"/>
                <a:gd name="connsiteY100" fmla="*/ 196572 h 605230"/>
                <a:gd name="connsiteX101" fmla="*/ 471788 w 531195"/>
                <a:gd name="connsiteY101" fmla="*/ 196233 h 605230"/>
                <a:gd name="connsiteX102" fmla="*/ 461843 w 531195"/>
                <a:gd name="connsiteY102" fmla="*/ 193695 h 605230"/>
                <a:gd name="connsiteX103" fmla="*/ 248811 w 531195"/>
                <a:gd name="connsiteY103" fmla="*/ 174400 h 605230"/>
                <a:gd name="connsiteX104" fmla="*/ 232593 w 531195"/>
                <a:gd name="connsiteY104" fmla="*/ 184404 h 605230"/>
                <a:gd name="connsiteX105" fmla="*/ 229451 w 531195"/>
                <a:gd name="connsiteY105" fmla="*/ 187286 h 605230"/>
                <a:gd name="connsiteX106" fmla="*/ 228092 w 531195"/>
                <a:gd name="connsiteY106" fmla="*/ 190592 h 605230"/>
                <a:gd name="connsiteX107" fmla="*/ 228177 w 531195"/>
                <a:gd name="connsiteY107" fmla="*/ 194068 h 605230"/>
                <a:gd name="connsiteX108" fmla="*/ 229536 w 531195"/>
                <a:gd name="connsiteY108" fmla="*/ 197459 h 605230"/>
                <a:gd name="connsiteX109" fmla="*/ 233272 w 531195"/>
                <a:gd name="connsiteY109" fmla="*/ 201528 h 605230"/>
                <a:gd name="connsiteX110" fmla="*/ 237263 w 531195"/>
                <a:gd name="connsiteY110" fmla="*/ 202885 h 605230"/>
                <a:gd name="connsiteX111" fmla="*/ 237348 w 531195"/>
                <a:gd name="connsiteY111" fmla="*/ 202970 h 605230"/>
                <a:gd name="connsiteX112" fmla="*/ 225885 w 531195"/>
                <a:gd name="connsiteY112" fmla="*/ 210091 h 605230"/>
                <a:gd name="connsiteX113" fmla="*/ 231489 w 531195"/>
                <a:gd name="connsiteY113" fmla="*/ 219077 h 605230"/>
                <a:gd name="connsiteX114" fmla="*/ 264010 w 531195"/>
                <a:gd name="connsiteY114" fmla="*/ 198985 h 605230"/>
                <a:gd name="connsiteX115" fmla="*/ 258491 w 531195"/>
                <a:gd name="connsiteY115" fmla="*/ 189999 h 605230"/>
                <a:gd name="connsiteX116" fmla="*/ 245924 w 531195"/>
                <a:gd name="connsiteY116" fmla="*/ 197713 h 605230"/>
                <a:gd name="connsiteX117" fmla="*/ 243461 w 531195"/>
                <a:gd name="connsiteY117" fmla="*/ 198731 h 605230"/>
                <a:gd name="connsiteX118" fmla="*/ 241508 w 531195"/>
                <a:gd name="connsiteY118" fmla="*/ 198731 h 605230"/>
                <a:gd name="connsiteX119" fmla="*/ 240065 w 531195"/>
                <a:gd name="connsiteY119" fmla="*/ 198053 h 605230"/>
                <a:gd name="connsiteX120" fmla="*/ 239131 w 531195"/>
                <a:gd name="connsiteY120" fmla="*/ 196866 h 605230"/>
                <a:gd name="connsiteX121" fmla="*/ 238537 w 531195"/>
                <a:gd name="connsiteY121" fmla="*/ 195085 h 605230"/>
                <a:gd name="connsiteX122" fmla="*/ 238961 w 531195"/>
                <a:gd name="connsiteY122" fmla="*/ 193644 h 605230"/>
                <a:gd name="connsiteX123" fmla="*/ 240150 w 531195"/>
                <a:gd name="connsiteY123" fmla="*/ 192288 h 605230"/>
                <a:gd name="connsiteX124" fmla="*/ 242018 w 531195"/>
                <a:gd name="connsiteY124" fmla="*/ 191101 h 605230"/>
                <a:gd name="connsiteX125" fmla="*/ 254415 w 531195"/>
                <a:gd name="connsiteY125" fmla="*/ 183386 h 605230"/>
                <a:gd name="connsiteX126" fmla="*/ 313543 w 531195"/>
                <a:gd name="connsiteY126" fmla="*/ 173440 h 605230"/>
                <a:gd name="connsiteX127" fmla="*/ 313713 w 531195"/>
                <a:gd name="connsiteY127" fmla="*/ 173440 h 605230"/>
                <a:gd name="connsiteX128" fmla="*/ 321277 w 531195"/>
                <a:gd name="connsiteY128" fmla="*/ 199126 h 605230"/>
                <a:gd name="connsiteX129" fmla="*/ 305470 w 531195"/>
                <a:gd name="connsiteY129" fmla="*/ 199126 h 605230"/>
                <a:gd name="connsiteX130" fmla="*/ 401933 w 531195"/>
                <a:gd name="connsiteY130" fmla="*/ 172029 h 605230"/>
                <a:gd name="connsiteX131" fmla="*/ 401933 w 531195"/>
                <a:gd name="connsiteY131" fmla="*/ 175834 h 605230"/>
                <a:gd name="connsiteX132" fmla="*/ 399893 w 531195"/>
                <a:gd name="connsiteY132" fmla="*/ 180654 h 605230"/>
                <a:gd name="connsiteX133" fmla="*/ 395304 w 531195"/>
                <a:gd name="connsiteY133" fmla="*/ 182261 h 605230"/>
                <a:gd name="connsiteX134" fmla="*/ 391735 w 531195"/>
                <a:gd name="connsiteY134" fmla="*/ 181077 h 605230"/>
                <a:gd name="connsiteX135" fmla="*/ 390290 w 531195"/>
                <a:gd name="connsiteY135" fmla="*/ 178456 h 605230"/>
                <a:gd name="connsiteX136" fmla="*/ 391650 w 531195"/>
                <a:gd name="connsiteY136" fmla="*/ 175496 h 605230"/>
                <a:gd name="connsiteX137" fmla="*/ 395644 w 531195"/>
                <a:gd name="connsiteY137" fmla="*/ 173974 h 605230"/>
                <a:gd name="connsiteX138" fmla="*/ 398874 w 531195"/>
                <a:gd name="connsiteY138" fmla="*/ 173128 h 605230"/>
                <a:gd name="connsiteX139" fmla="*/ 401933 w 531195"/>
                <a:gd name="connsiteY139" fmla="*/ 172029 h 605230"/>
                <a:gd name="connsiteX140" fmla="*/ 469033 w 531195"/>
                <a:gd name="connsiteY140" fmla="*/ 164902 h 605230"/>
                <a:gd name="connsiteX141" fmla="*/ 478041 w 531195"/>
                <a:gd name="connsiteY141" fmla="*/ 167186 h 605230"/>
                <a:gd name="connsiteX142" fmla="*/ 482034 w 531195"/>
                <a:gd name="connsiteY142" fmla="*/ 169046 h 605230"/>
                <a:gd name="connsiteX143" fmla="*/ 482799 w 531195"/>
                <a:gd name="connsiteY143" fmla="*/ 172429 h 605230"/>
                <a:gd name="connsiteX144" fmla="*/ 480420 w 531195"/>
                <a:gd name="connsiteY144" fmla="*/ 175643 h 605230"/>
                <a:gd name="connsiteX145" fmla="*/ 475916 w 531195"/>
                <a:gd name="connsiteY145" fmla="*/ 175474 h 605230"/>
                <a:gd name="connsiteX146" fmla="*/ 466994 w 531195"/>
                <a:gd name="connsiteY146" fmla="*/ 173190 h 605230"/>
                <a:gd name="connsiteX147" fmla="*/ 397407 w 531195"/>
                <a:gd name="connsiteY147" fmla="*/ 148204 h 605230"/>
                <a:gd name="connsiteX148" fmla="*/ 390020 w 531195"/>
                <a:gd name="connsiteY148" fmla="*/ 148628 h 605230"/>
                <a:gd name="connsiteX149" fmla="*/ 383227 w 531195"/>
                <a:gd name="connsiteY149" fmla="*/ 150578 h 605230"/>
                <a:gd name="connsiteX150" fmla="*/ 378217 w 531195"/>
                <a:gd name="connsiteY150" fmla="*/ 154647 h 605230"/>
                <a:gd name="connsiteX151" fmla="*/ 376094 w 531195"/>
                <a:gd name="connsiteY151" fmla="*/ 161769 h 605230"/>
                <a:gd name="connsiteX152" fmla="*/ 390784 w 531195"/>
                <a:gd name="connsiteY152" fmla="*/ 161769 h 605230"/>
                <a:gd name="connsiteX153" fmla="*/ 391039 w 531195"/>
                <a:gd name="connsiteY153" fmla="*/ 160327 h 605230"/>
                <a:gd name="connsiteX154" fmla="*/ 391973 w 531195"/>
                <a:gd name="connsiteY154" fmla="*/ 158971 h 605230"/>
                <a:gd name="connsiteX155" fmla="*/ 393756 w 531195"/>
                <a:gd name="connsiteY155" fmla="*/ 157869 h 605230"/>
                <a:gd name="connsiteX156" fmla="*/ 396643 w 531195"/>
                <a:gd name="connsiteY156" fmla="*/ 157530 h 605230"/>
                <a:gd name="connsiteX157" fmla="*/ 400209 w 531195"/>
                <a:gd name="connsiteY157" fmla="*/ 158378 h 605230"/>
                <a:gd name="connsiteX158" fmla="*/ 401908 w 531195"/>
                <a:gd name="connsiteY158" fmla="*/ 161345 h 605230"/>
                <a:gd name="connsiteX159" fmla="*/ 400549 w 531195"/>
                <a:gd name="connsiteY159" fmla="*/ 163973 h 605230"/>
                <a:gd name="connsiteX160" fmla="*/ 397577 w 531195"/>
                <a:gd name="connsiteY160" fmla="*/ 164990 h 605230"/>
                <a:gd name="connsiteX161" fmla="*/ 393077 w 531195"/>
                <a:gd name="connsiteY161" fmla="*/ 165668 h 605230"/>
                <a:gd name="connsiteX162" fmla="*/ 387982 w 531195"/>
                <a:gd name="connsiteY162" fmla="*/ 166431 h 605230"/>
                <a:gd name="connsiteX163" fmla="*/ 382887 w 531195"/>
                <a:gd name="connsiteY163" fmla="*/ 167703 h 605230"/>
                <a:gd name="connsiteX164" fmla="*/ 378472 w 531195"/>
                <a:gd name="connsiteY164" fmla="*/ 169992 h 605230"/>
                <a:gd name="connsiteX165" fmla="*/ 375330 w 531195"/>
                <a:gd name="connsiteY165" fmla="*/ 173637 h 605230"/>
                <a:gd name="connsiteX166" fmla="*/ 374141 w 531195"/>
                <a:gd name="connsiteY166" fmla="*/ 179063 h 605230"/>
                <a:gd name="connsiteX167" fmla="*/ 375330 w 531195"/>
                <a:gd name="connsiteY167" fmla="*/ 184743 h 605230"/>
                <a:gd name="connsiteX168" fmla="*/ 378472 w 531195"/>
                <a:gd name="connsiteY168" fmla="*/ 188642 h 605230"/>
                <a:gd name="connsiteX169" fmla="*/ 383142 w 531195"/>
                <a:gd name="connsiteY169" fmla="*/ 190931 h 605230"/>
                <a:gd name="connsiteX170" fmla="*/ 388831 w 531195"/>
                <a:gd name="connsiteY170" fmla="*/ 191610 h 605230"/>
                <a:gd name="connsiteX171" fmla="*/ 396049 w 531195"/>
                <a:gd name="connsiteY171" fmla="*/ 190592 h 605230"/>
                <a:gd name="connsiteX172" fmla="*/ 402162 w 531195"/>
                <a:gd name="connsiteY172" fmla="*/ 186693 h 605230"/>
                <a:gd name="connsiteX173" fmla="*/ 402332 w 531195"/>
                <a:gd name="connsiteY173" fmla="*/ 186693 h 605230"/>
                <a:gd name="connsiteX174" fmla="*/ 402417 w 531195"/>
                <a:gd name="connsiteY174" fmla="*/ 188642 h 605230"/>
                <a:gd name="connsiteX175" fmla="*/ 402842 w 531195"/>
                <a:gd name="connsiteY175" fmla="*/ 190592 h 605230"/>
                <a:gd name="connsiteX176" fmla="*/ 418975 w 531195"/>
                <a:gd name="connsiteY176" fmla="*/ 190592 h 605230"/>
                <a:gd name="connsiteX177" fmla="*/ 417362 w 531195"/>
                <a:gd name="connsiteY177" fmla="*/ 186099 h 605230"/>
                <a:gd name="connsiteX178" fmla="*/ 417107 w 531195"/>
                <a:gd name="connsiteY178" fmla="*/ 181352 h 605230"/>
                <a:gd name="connsiteX179" fmla="*/ 417107 w 531195"/>
                <a:gd name="connsiteY179" fmla="*/ 164397 h 605230"/>
                <a:gd name="connsiteX180" fmla="*/ 416767 w 531195"/>
                <a:gd name="connsiteY180" fmla="*/ 158462 h 605230"/>
                <a:gd name="connsiteX181" fmla="*/ 414644 w 531195"/>
                <a:gd name="connsiteY181" fmla="*/ 153291 h 605230"/>
                <a:gd name="connsiteX182" fmla="*/ 408870 w 531195"/>
                <a:gd name="connsiteY182" fmla="*/ 149561 h 605230"/>
                <a:gd name="connsiteX183" fmla="*/ 397407 w 531195"/>
                <a:gd name="connsiteY183" fmla="*/ 148204 h 605230"/>
                <a:gd name="connsiteX184" fmla="*/ 455402 w 531195"/>
                <a:gd name="connsiteY184" fmla="*/ 147526 h 605230"/>
                <a:gd name="connsiteX185" fmla="*/ 441562 w 531195"/>
                <a:gd name="connsiteY185" fmla="*/ 202546 h 605230"/>
                <a:gd name="connsiteX186" fmla="*/ 472809 w 531195"/>
                <a:gd name="connsiteY186" fmla="*/ 210430 h 605230"/>
                <a:gd name="connsiteX187" fmla="*/ 480197 w 531195"/>
                <a:gd name="connsiteY187" fmla="*/ 211108 h 605230"/>
                <a:gd name="connsiteX188" fmla="*/ 487159 w 531195"/>
                <a:gd name="connsiteY188" fmla="*/ 209497 h 605230"/>
                <a:gd name="connsiteX189" fmla="*/ 492849 w 531195"/>
                <a:gd name="connsiteY189" fmla="*/ 205428 h 605230"/>
                <a:gd name="connsiteX190" fmla="*/ 496330 w 531195"/>
                <a:gd name="connsiteY190" fmla="*/ 198561 h 605230"/>
                <a:gd name="connsiteX191" fmla="*/ 496839 w 531195"/>
                <a:gd name="connsiteY191" fmla="*/ 193051 h 605230"/>
                <a:gd name="connsiteX192" fmla="*/ 495736 w 531195"/>
                <a:gd name="connsiteY192" fmla="*/ 188558 h 605230"/>
                <a:gd name="connsiteX193" fmla="*/ 493358 w 531195"/>
                <a:gd name="connsiteY193" fmla="*/ 184997 h 605230"/>
                <a:gd name="connsiteX194" fmla="*/ 490216 w 531195"/>
                <a:gd name="connsiteY194" fmla="*/ 182454 h 605230"/>
                <a:gd name="connsiteX195" fmla="*/ 496160 w 531195"/>
                <a:gd name="connsiteY195" fmla="*/ 179487 h 605230"/>
                <a:gd name="connsiteX196" fmla="*/ 499726 w 531195"/>
                <a:gd name="connsiteY196" fmla="*/ 173383 h 605230"/>
                <a:gd name="connsiteX197" fmla="*/ 500151 w 531195"/>
                <a:gd name="connsiteY197" fmla="*/ 168635 h 605230"/>
                <a:gd name="connsiteX198" fmla="*/ 498623 w 531195"/>
                <a:gd name="connsiteY198" fmla="*/ 163464 h 605230"/>
                <a:gd name="connsiteX199" fmla="*/ 494122 w 531195"/>
                <a:gd name="connsiteY199" fmla="*/ 158717 h 605230"/>
                <a:gd name="connsiteX200" fmla="*/ 485631 w 531195"/>
                <a:gd name="connsiteY200" fmla="*/ 155156 h 605230"/>
                <a:gd name="connsiteX201" fmla="*/ 301032 w 531195"/>
                <a:gd name="connsiteY201" fmla="*/ 145576 h 605230"/>
                <a:gd name="connsiteX202" fmla="*/ 270294 w 531195"/>
                <a:gd name="connsiteY202" fmla="*/ 228826 h 605230"/>
                <a:gd name="connsiteX203" fmla="*/ 296107 w 531195"/>
                <a:gd name="connsiteY203" fmla="*/ 228826 h 605230"/>
                <a:gd name="connsiteX204" fmla="*/ 299843 w 531195"/>
                <a:gd name="connsiteY204" fmla="*/ 216958 h 605230"/>
                <a:gd name="connsiteX205" fmla="*/ 326336 w 531195"/>
                <a:gd name="connsiteY205" fmla="*/ 216958 h 605230"/>
                <a:gd name="connsiteX206" fmla="*/ 329817 w 531195"/>
                <a:gd name="connsiteY206" fmla="*/ 228826 h 605230"/>
                <a:gd name="connsiteX207" fmla="*/ 356480 w 531195"/>
                <a:gd name="connsiteY207" fmla="*/ 228826 h 605230"/>
                <a:gd name="connsiteX208" fmla="*/ 326166 w 531195"/>
                <a:gd name="connsiteY208" fmla="*/ 145576 h 605230"/>
                <a:gd name="connsiteX209" fmla="*/ 190561 w 531195"/>
                <a:gd name="connsiteY209" fmla="*/ 126163 h 605230"/>
                <a:gd name="connsiteX210" fmla="*/ 160078 w 531195"/>
                <a:gd name="connsiteY210" fmla="*/ 193051 h 605230"/>
                <a:gd name="connsiteX211" fmla="*/ 178673 w 531195"/>
                <a:gd name="connsiteY211" fmla="*/ 201528 h 605230"/>
                <a:gd name="connsiteX212" fmla="*/ 209072 w 531195"/>
                <a:gd name="connsiteY212" fmla="*/ 134640 h 605230"/>
                <a:gd name="connsiteX213" fmla="*/ 243546 w 531195"/>
                <a:gd name="connsiteY213" fmla="*/ 118533 h 605230"/>
                <a:gd name="connsiteX214" fmla="*/ 218497 w 531195"/>
                <a:gd name="connsiteY214" fmla="*/ 143542 h 605230"/>
                <a:gd name="connsiteX215" fmla="*/ 225885 w 531195"/>
                <a:gd name="connsiteY215" fmla="*/ 150917 h 605230"/>
                <a:gd name="connsiteX216" fmla="*/ 233951 w 531195"/>
                <a:gd name="connsiteY216" fmla="*/ 142864 h 605230"/>
                <a:gd name="connsiteX217" fmla="*/ 255434 w 531195"/>
                <a:gd name="connsiteY217" fmla="*/ 164227 h 605230"/>
                <a:gd name="connsiteX218" fmla="*/ 264265 w 531195"/>
                <a:gd name="connsiteY218" fmla="*/ 155410 h 605230"/>
                <a:gd name="connsiteX219" fmla="*/ 242867 w 531195"/>
                <a:gd name="connsiteY219" fmla="*/ 133962 h 605230"/>
                <a:gd name="connsiteX220" fmla="*/ 250934 w 531195"/>
                <a:gd name="connsiteY220" fmla="*/ 125908 h 605230"/>
                <a:gd name="connsiteX221" fmla="*/ 130189 w 531195"/>
                <a:gd name="connsiteY221" fmla="*/ 115651 h 605230"/>
                <a:gd name="connsiteX222" fmla="*/ 120933 w 531195"/>
                <a:gd name="connsiteY222" fmla="*/ 130910 h 605230"/>
                <a:gd name="connsiteX223" fmla="*/ 138510 w 531195"/>
                <a:gd name="connsiteY223" fmla="*/ 148374 h 605230"/>
                <a:gd name="connsiteX224" fmla="*/ 138425 w 531195"/>
                <a:gd name="connsiteY224" fmla="*/ 148459 h 605230"/>
                <a:gd name="connsiteX225" fmla="*/ 114819 w 531195"/>
                <a:gd name="connsiteY225" fmla="*/ 140999 h 605230"/>
                <a:gd name="connsiteX226" fmla="*/ 105479 w 531195"/>
                <a:gd name="connsiteY226" fmla="*/ 156343 h 605230"/>
                <a:gd name="connsiteX227" fmla="*/ 140548 w 531195"/>
                <a:gd name="connsiteY227" fmla="*/ 177537 h 605230"/>
                <a:gd name="connsiteX228" fmla="*/ 146662 w 531195"/>
                <a:gd name="connsiteY228" fmla="*/ 167364 h 605230"/>
                <a:gd name="connsiteX229" fmla="*/ 124245 w 531195"/>
                <a:gd name="connsiteY229" fmla="*/ 153800 h 605230"/>
                <a:gd name="connsiteX230" fmla="*/ 124245 w 531195"/>
                <a:gd name="connsiteY230" fmla="*/ 153715 h 605230"/>
                <a:gd name="connsiteX231" fmla="*/ 150398 w 531195"/>
                <a:gd name="connsiteY231" fmla="*/ 161175 h 605230"/>
                <a:gd name="connsiteX232" fmla="*/ 155323 w 531195"/>
                <a:gd name="connsiteY232" fmla="*/ 153206 h 605230"/>
                <a:gd name="connsiteX233" fmla="*/ 136557 w 531195"/>
                <a:gd name="connsiteY233" fmla="*/ 133538 h 605230"/>
                <a:gd name="connsiteX234" fmla="*/ 136557 w 531195"/>
                <a:gd name="connsiteY234" fmla="*/ 133369 h 605230"/>
                <a:gd name="connsiteX235" fmla="*/ 159059 w 531195"/>
                <a:gd name="connsiteY235" fmla="*/ 147018 h 605230"/>
                <a:gd name="connsiteX236" fmla="*/ 165257 w 531195"/>
                <a:gd name="connsiteY236" fmla="*/ 136845 h 605230"/>
                <a:gd name="connsiteX237" fmla="*/ 153285 w 531195"/>
                <a:gd name="connsiteY237" fmla="*/ 99204 h 605230"/>
                <a:gd name="connsiteX238" fmla="*/ 150143 w 531195"/>
                <a:gd name="connsiteY238" fmla="*/ 104375 h 605230"/>
                <a:gd name="connsiteX239" fmla="*/ 142416 w 531195"/>
                <a:gd name="connsiteY239" fmla="*/ 99713 h 605230"/>
                <a:gd name="connsiteX240" fmla="*/ 136472 w 531195"/>
                <a:gd name="connsiteY240" fmla="*/ 109377 h 605230"/>
                <a:gd name="connsiteX241" fmla="*/ 144284 w 531195"/>
                <a:gd name="connsiteY241" fmla="*/ 114040 h 605230"/>
                <a:gd name="connsiteX242" fmla="*/ 141652 w 531195"/>
                <a:gd name="connsiteY242" fmla="*/ 118363 h 605230"/>
                <a:gd name="connsiteX243" fmla="*/ 147596 w 531195"/>
                <a:gd name="connsiteY243" fmla="*/ 122009 h 605230"/>
                <a:gd name="connsiteX244" fmla="*/ 150228 w 531195"/>
                <a:gd name="connsiteY244" fmla="*/ 117685 h 605230"/>
                <a:gd name="connsiteX245" fmla="*/ 162370 w 531195"/>
                <a:gd name="connsiteY245" fmla="*/ 125061 h 605230"/>
                <a:gd name="connsiteX246" fmla="*/ 166956 w 531195"/>
                <a:gd name="connsiteY246" fmla="*/ 126756 h 605230"/>
                <a:gd name="connsiteX247" fmla="*/ 170522 w 531195"/>
                <a:gd name="connsiteY247" fmla="*/ 126163 h 605230"/>
                <a:gd name="connsiteX248" fmla="*/ 173154 w 531195"/>
                <a:gd name="connsiteY248" fmla="*/ 123959 h 605230"/>
                <a:gd name="connsiteX249" fmla="*/ 175192 w 531195"/>
                <a:gd name="connsiteY249" fmla="*/ 120991 h 605230"/>
                <a:gd name="connsiteX250" fmla="*/ 176975 w 531195"/>
                <a:gd name="connsiteY250" fmla="*/ 117770 h 605230"/>
                <a:gd name="connsiteX251" fmla="*/ 178673 w 531195"/>
                <a:gd name="connsiteY251" fmla="*/ 114633 h 605230"/>
                <a:gd name="connsiteX252" fmla="*/ 171371 w 531195"/>
                <a:gd name="connsiteY252" fmla="*/ 110140 h 605230"/>
                <a:gd name="connsiteX253" fmla="*/ 170182 w 531195"/>
                <a:gd name="connsiteY253" fmla="*/ 112429 h 605230"/>
                <a:gd name="connsiteX254" fmla="*/ 167890 w 531195"/>
                <a:gd name="connsiteY254" fmla="*/ 114379 h 605230"/>
                <a:gd name="connsiteX255" fmla="*/ 164918 w 531195"/>
                <a:gd name="connsiteY255" fmla="*/ 113362 h 605230"/>
                <a:gd name="connsiteX256" fmla="*/ 156087 w 531195"/>
                <a:gd name="connsiteY256" fmla="*/ 108021 h 605230"/>
                <a:gd name="connsiteX257" fmla="*/ 159229 w 531195"/>
                <a:gd name="connsiteY257" fmla="*/ 102849 h 605230"/>
                <a:gd name="connsiteX258" fmla="*/ 316741 w 531195"/>
                <a:gd name="connsiteY258" fmla="*/ 94626 h 605230"/>
                <a:gd name="connsiteX259" fmla="*/ 316741 w 531195"/>
                <a:gd name="connsiteY259" fmla="*/ 130062 h 605230"/>
                <a:gd name="connsiteX260" fmla="*/ 326590 w 531195"/>
                <a:gd name="connsiteY260" fmla="*/ 130062 h 605230"/>
                <a:gd name="connsiteX261" fmla="*/ 326590 w 531195"/>
                <a:gd name="connsiteY261" fmla="*/ 122602 h 605230"/>
                <a:gd name="connsiteX262" fmla="*/ 328289 w 531195"/>
                <a:gd name="connsiteY262" fmla="*/ 120737 h 605230"/>
                <a:gd name="connsiteX263" fmla="*/ 333553 w 531195"/>
                <a:gd name="connsiteY263" fmla="*/ 130062 h 605230"/>
                <a:gd name="connsiteX264" fmla="*/ 345441 w 531195"/>
                <a:gd name="connsiteY264" fmla="*/ 130062 h 605230"/>
                <a:gd name="connsiteX265" fmla="*/ 334742 w 531195"/>
                <a:gd name="connsiteY265" fmla="*/ 114040 h 605230"/>
                <a:gd name="connsiteX266" fmla="*/ 343997 w 531195"/>
                <a:gd name="connsiteY266" fmla="*/ 104291 h 605230"/>
                <a:gd name="connsiteX267" fmla="*/ 332874 w 531195"/>
                <a:gd name="connsiteY267" fmla="*/ 104291 h 605230"/>
                <a:gd name="connsiteX268" fmla="*/ 326590 w 531195"/>
                <a:gd name="connsiteY268" fmla="*/ 111751 h 605230"/>
                <a:gd name="connsiteX269" fmla="*/ 326590 w 531195"/>
                <a:gd name="connsiteY269" fmla="*/ 94626 h 605230"/>
                <a:gd name="connsiteX270" fmla="*/ 271669 w 531195"/>
                <a:gd name="connsiteY270" fmla="*/ 66110 h 605230"/>
                <a:gd name="connsiteX271" fmla="*/ 275479 w 531195"/>
                <a:gd name="connsiteY271" fmla="*/ 67129 h 605230"/>
                <a:gd name="connsiteX272" fmla="*/ 277850 w 531195"/>
                <a:gd name="connsiteY272" fmla="*/ 69760 h 605230"/>
                <a:gd name="connsiteX273" fmla="*/ 279036 w 531195"/>
                <a:gd name="connsiteY273" fmla="*/ 73326 h 605230"/>
                <a:gd name="connsiteX274" fmla="*/ 279290 w 531195"/>
                <a:gd name="connsiteY274" fmla="*/ 77401 h 605230"/>
                <a:gd name="connsiteX275" fmla="*/ 279036 w 531195"/>
                <a:gd name="connsiteY275" fmla="*/ 81391 h 605230"/>
                <a:gd name="connsiteX276" fmla="*/ 277850 w 531195"/>
                <a:gd name="connsiteY276" fmla="*/ 85126 h 605230"/>
                <a:gd name="connsiteX277" fmla="*/ 275479 w 531195"/>
                <a:gd name="connsiteY277" fmla="*/ 87757 h 605230"/>
                <a:gd name="connsiteX278" fmla="*/ 271669 w 531195"/>
                <a:gd name="connsiteY278" fmla="*/ 88691 h 605230"/>
                <a:gd name="connsiteX279" fmla="*/ 267859 w 531195"/>
                <a:gd name="connsiteY279" fmla="*/ 87757 h 605230"/>
                <a:gd name="connsiteX280" fmla="*/ 265572 w 531195"/>
                <a:gd name="connsiteY280" fmla="*/ 85126 h 605230"/>
                <a:gd name="connsiteX281" fmla="*/ 264387 w 531195"/>
                <a:gd name="connsiteY281" fmla="*/ 81391 h 605230"/>
                <a:gd name="connsiteX282" fmla="*/ 264048 w 531195"/>
                <a:gd name="connsiteY282" fmla="*/ 77401 h 605230"/>
                <a:gd name="connsiteX283" fmla="*/ 264387 w 531195"/>
                <a:gd name="connsiteY283" fmla="*/ 73326 h 605230"/>
                <a:gd name="connsiteX284" fmla="*/ 265572 w 531195"/>
                <a:gd name="connsiteY284" fmla="*/ 69760 h 605230"/>
                <a:gd name="connsiteX285" fmla="*/ 267859 w 531195"/>
                <a:gd name="connsiteY285" fmla="*/ 67129 h 605230"/>
                <a:gd name="connsiteX286" fmla="*/ 271669 w 531195"/>
                <a:gd name="connsiteY286" fmla="*/ 66110 h 605230"/>
                <a:gd name="connsiteX287" fmla="*/ 405474 w 531195"/>
                <a:gd name="connsiteY287" fmla="*/ 45117 h 605230"/>
                <a:gd name="connsiteX288" fmla="*/ 354272 w 531195"/>
                <a:gd name="connsiteY288" fmla="*/ 96237 h 605230"/>
                <a:gd name="connsiteX289" fmla="*/ 369386 w 531195"/>
                <a:gd name="connsiteY289" fmla="*/ 111242 h 605230"/>
                <a:gd name="connsiteX290" fmla="*/ 385944 w 531195"/>
                <a:gd name="connsiteY290" fmla="*/ 94796 h 605230"/>
                <a:gd name="connsiteX291" fmla="*/ 429759 w 531195"/>
                <a:gd name="connsiteY291" fmla="*/ 138625 h 605230"/>
                <a:gd name="connsiteX292" fmla="*/ 447930 w 531195"/>
                <a:gd name="connsiteY292" fmla="*/ 120483 h 605230"/>
                <a:gd name="connsiteX293" fmla="*/ 404115 w 531195"/>
                <a:gd name="connsiteY293" fmla="*/ 76654 h 605230"/>
                <a:gd name="connsiteX294" fmla="*/ 420588 w 531195"/>
                <a:gd name="connsiteY294" fmla="*/ 60207 h 605230"/>
                <a:gd name="connsiteX295" fmla="*/ 278700 w 531195"/>
                <a:gd name="connsiteY295" fmla="*/ 37572 h 605230"/>
                <a:gd name="connsiteX296" fmla="*/ 278700 w 531195"/>
                <a:gd name="connsiteY296" fmla="*/ 59699 h 605230"/>
                <a:gd name="connsiteX297" fmla="*/ 278530 w 531195"/>
                <a:gd name="connsiteY297" fmla="*/ 59699 h 605230"/>
                <a:gd name="connsiteX298" fmla="*/ 273266 w 531195"/>
                <a:gd name="connsiteY298" fmla="*/ 55206 h 605230"/>
                <a:gd name="connsiteX299" fmla="*/ 266048 w 531195"/>
                <a:gd name="connsiteY299" fmla="*/ 53510 h 605230"/>
                <a:gd name="connsiteX300" fmla="*/ 256538 w 531195"/>
                <a:gd name="connsiteY300" fmla="*/ 55714 h 605230"/>
                <a:gd name="connsiteX301" fmla="*/ 250594 w 531195"/>
                <a:gd name="connsiteY301" fmla="*/ 61394 h 605230"/>
                <a:gd name="connsiteX302" fmla="*/ 247537 w 531195"/>
                <a:gd name="connsiteY302" fmla="*/ 69024 h 605230"/>
                <a:gd name="connsiteX303" fmla="*/ 246603 w 531195"/>
                <a:gd name="connsiteY303" fmla="*/ 77247 h 605230"/>
                <a:gd name="connsiteX304" fmla="*/ 247792 w 531195"/>
                <a:gd name="connsiteY304" fmla="*/ 85810 h 605230"/>
                <a:gd name="connsiteX305" fmla="*/ 251358 w 531195"/>
                <a:gd name="connsiteY305" fmla="*/ 93609 h 605230"/>
                <a:gd name="connsiteX306" fmla="*/ 257302 w 531195"/>
                <a:gd name="connsiteY306" fmla="*/ 99204 h 605230"/>
                <a:gd name="connsiteX307" fmla="*/ 265793 w 531195"/>
                <a:gd name="connsiteY307" fmla="*/ 101408 h 605230"/>
                <a:gd name="connsiteX308" fmla="*/ 271143 w 531195"/>
                <a:gd name="connsiteY308" fmla="*/ 100815 h 605230"/>
                <a:gd name="connsiteX309" fmla="*/ 274794 w 531195"/>
                <a:gd name="connsiteY309" fmla="*/ 99374 h 605230"/>
                <a:gd name="connsiteX310" fmla="*/ 277341 w 531195"/>
                <a:gd name="connsiteY310" fmla="*/ 97424 h 605230"/>
                <a:gd name="connsiteX311" fmla="*/ 279125 w 531195"/>
                <a:gd name="connsiteY311" fmla="*/ 95220 h 605230"/>
                <a:gd name="connsiteX312" fmla="*/ 279294 w 531195"/>
                <a:gd name="connsiteY312" fmla="*/ 95220 h 605230"/>
                <a:gd name="connsiteX313" fmla="*/ 279294 w 531195"/>
                <a:gd name="connsiteY313" fmla="*/ 100221 h 605230"/>
                <a:gd name="connsiteX314" fmla="*/ 296107 w 531195"/>
                <a:gd name="connsiteY314" fmla="*/ 100221 h 605230"/>
                <a:gd name="connsiteX315" fmla="*/ 296107 w 531195"/>
                <a:gd name="connsiteY315" fmla="*/ 37572 h 605230"/>
                <a:gd name="connsiteX316" fmla="*/ 212129 w 531195"/>
                <a:gd name="connsiteY316" fmla="*/ 36131 h 605230"/>
                <a:gd name="connsiteX317" fmla="*/ 199052 w 531195"/>
                <a:gd name="connsiteY317" fmla="*/ 38505 h 605230"/>
                <a:gd name="connsiteX318" fmla="*/ 189033 w 531195"/>
                <a:gd name="connsiteY318" fmla="*/ 45117 h 605230"/>
                <a:gd name="connsiteX319" fmla="*/ 182579 w 531195"/>
                <a:gd name="connsiteY319" fmla="*/ 55460 h 605230"/>
                <a:gd name="connsiteX320" fmla="*/ 180372 w 531195"/>
                <a:gd name="connsiteY320" fmla="*/ 68939 h 605230"/>
                <a:gd name="connsiteX321" fmla="*/ 182494 w 531195"/>
                <a:gd name="connsiteY321" fmla="*/ 81825 h 605230"/>
                <a:gd name="connsiteX322" fmla="*/ 188693 w 531195"/>
                <a:gd name="connsiteY322" fmla="*/ 92252 h 605230"/>
                <a:gd name="connsiteX323" fmla="*/ 198628 w 531195"/>
                <a:gd name="connsiteY323" fmla="*/ 99204 h 605230"/>
                <a:gd name="connsiteX324" fmla="*/ 212214 w 531195"/>
                <a:gd name="connsiteY324" fmla="*/ 101747 h 605230"/>
                <a:gd name="connsiteX325" fmla="*/ 224356 w 531195"/>
                <a:gd name="connsiteY325" fmla="*/ 99458 h 605230"/>
                <a:gd name="connsiteX326" fmla="*/ 233357 w 531195"/>
                <a:gd name="connsiteY326" fmla="*/ 93439 h 605230"/>
                <a:gd name="connsiteX327" fmla="*/ 238876 w 531195"/>
                <a:gd name="connsiteY327" fmla="*/ 85047 h 605230"/>
                <a:gd name="connsiteX328" fmla="*/ 240829 w 531195"/>
                <a:gd name="connsiteY328" fmla="*/ 75636 h 605230"/>
                <a:gd name="connsiteX329" fmla="*/ 221809 w 531195"/>
                <a:gd name="connsiteY329" fmla="*/ 75636 h 605230"/>
                <a:gd name="connsiteX330" fmla="*/ 220620 w 531195"/>
                <a:gd name="connsiteY330" fmla="*/ 79790 h 605230"/>
                <a:gd name="connsiteX331" fmla="*/ 218752 w 531195"/>
                <a:gd name="connsiteY331" fmla="*/ 83097 h 605230"/>
                <a:gd name="connsiteX332" fmla="*/ 215780 w 531195"/>
                <a:gd name="connsiteY332" fmla="*/ 85301 h 605230"/>
                <a:gd name="connsiteX333" fmla="*/ 211619 w 531195"/>
                <a:gd name="connsiteY333" fmla="*/ 86149 h 605230"/>
                <a:gd name="connsiteX334" fmla="*/ 205930 w 531195"/>
                <a:gd name="connsiteY334" fmla="*/ 84623 h 605230"/>
                <a:gd name="connsiteX335" fmla="*/ 202279 w 531195"/>
                <a:gd name="connsiteY335" fmla="*/ 80638 h 605230"/>
                <a:gd name="connsiteX336" fmla="*/ 200326 w 531195"/>
                <a:gd name="connsiteY336" fmla="*/ 75128 h 605230"/>
                <a:gd name="connsiteX337" fmla="*/ 199732 w 531195"/>
                <a:gd name="connsiteY337" fmla="*/ 68939 h 605230"/>
                <a:gd name="connsiteX338" fmla="*/ 200326 w 531195"/>
                <a:gd name="connsiteY338" fmla="*/ 62666 h 605230"/>
                <a:gd name="connsiteX339" fmla="*/ 202279 w 531195"/>
                <a:gd name="connsiteY339" fmla="*/ 57155 h 605230"/>
                <a:gd name="connsiteX340" fmla="*/ 205930 w 531195"/>
                <a:gd name="connsiteY340" fmla="*/ 53171 h 605230"/>
                <a:gd name="connsiteX341" fmla="*/ 211619 w 531195"/>
                <a:gd name="connsiteY341" fmla="*/ 51730 h 605230"/>
                <a:gd name="connsiteX342" fmla="*/ 216544 w 531195"/>
                <a:gd name="connsiteY342" fmla="*/ 52832 h 605230"/>
                <a:gd name="connsiteX343" fmla="*/ 219516 w 531195"/>
                <a:gd name="connsiteY343" fmla="*/ 55460 h 605230"/>
                <a:gd name="connsiteX344" fmla="*/ 221130 w 531195"/>
                <a:gd name="connsiteY344" fmla="*/ 58512 h 605230"/>
                <a:gd name="connsiteX345" fmla="*/ 221724 w 531195"/>
                <a:gd name="connsiteY345" fmla="*/ 60970 h 605230"/>
                <a:gd name="connsiteX346" fmla="*/ 240574 w 531195"/>
                <a:gd name="connsiteY346" fmla="*/ 60970 h 605230"/>
                <a:gd name="connsiteX347" fmla="*/ 232253 w 531195"/>
                <a:gd name="connsiteY347" fmla="*/ 42659 h 605230"/>
                <a:gd name="connsiteX348" fmla="*/ 212129 w 531195"/>
                <a:gd name="connsiteY348" fmla="*/ 36131 h 605230"/>
                <a:gd name="connsiteX349" fmla="*/ 321169 w 531195"/>
                <a:gd name="connsiteY349" fmla="*/ 28444 h 605230"/>
                <a:gd name="connsiteX350" fmla="*/ 323197 w 531195"/>
                <a:gd name="connsiteY350" fmla="*/ 29215 h 605230"/>
                <a:gd name="connsiteX351" fmla="*/ 323958 w 531195"/>
                <a:gd name="connsiteY351" fmla="*/ 30757 h 605230"/>
                <a:gd name="connsiteX352" fmla="*/ 323113 w 531195"/>
                <a:gd name="connsiteY352" fmla="*/ 32471 h 605230"/>
                <a:gd name="connsiteX353" fmla="*/ 320747 w 531195"/>
                <a:gd name="connsiteY353" fmla="*/ 33328 h 605230"/>
                <a:gd name="connsiteX354" fmla="*/ 318888 w 531195"/>
                <a:gd name="connsiteY354" fmla="*/ 33756 h 605230"/>
                <a:gd name="connsiteX355" fmla="*/ 317113 w 531195"/>
                <a:gd name="connsiteY355" fmla="*/ 34356 h 605230"/>
                <a:gd name="connsiteX356" fmla="*/ 317198 w 531195"/>
                <a:gd name="connsiteY356" fmla="*/ 32128 h 605230"/>
                <a:gd name="connsiteX357" fmla="*/ 318465 w 531195"/>
                <a:gd name="connsiteY357" fmla="*/ 29301 h 605230"/>
                <a:gd name="connsiteX358" fmla="*/ 321169 w 531195"/>
                <a:gd name="connsiteY358" fmla="*/ 28444 h 605230"/>
                <a:gd name="connsiteX359" fmla="*/ 325062 w 531195"/>
                <a:gd name="connsiteY359" fmla="*/ 23160 h 605230"/>
                <a:gd name="connsiteX360" fmla="*/ 320732 w 531195"/>
                <a:gd name="connsiteY360" fmla="*/ 23669 h 605230"/>
                <a:gd name="connsiteX361" fmla="*/ 317165 w 531195"/>
                <a:gd name="connsiteY361" fmla="*/ 25788 h 605230"/>
                <a:gd name="connsiteX362" fmla="*/ 317080 w 531195"/>
                <a:gd name="connsiteY362" fmla="*/ 25788 h 605230"/>
                <a:gd name="connsiteX363" fmla="*/ 317080 w 531195"/>
                <a:gd name="connsiteY363" fmla="*/ 24686 h 605230"/>
                <a:gd name="connsiteX364" fmla="*/ 316826 w 531195"/>
                <a:gd name="connsiteY364" fmla="*/ 23499 h 605230"/>
                <a:gd name="connsiteX365" fmla="*/ 307400 w 531195"/>
                <a:gd name="connsiteY365" fmla="*/ 23245 h 605230"/>
                <a:gd name="connsiteX366" fmla="*/ 308334 w 531195"/>
                <a:gd name="connsiteY366" fmla="*/ 25873 h 605230"/>
                <a:gd name="connsiteX367" fmla="*/ 308419 w 531195"/>
                <a:gd name="connsiteY367" fmla="*/ 28671 h 605230"/>
                <a:gd name="connsiteX368" fmla="*/ 308165 w 531195"/>
                <a:gd name="connsiteY368" fmla="*/ 38589 h 605230"/>
                <a:gd name="connsiteX369" fmla="*/ 308249 w 531195"/>
                <a:gd name="connsiteY369" fmla="*/ 42065 h 605230"/>
                <a:gd name="connsiteX370" fmla="*/ 309353 w 531195"/>
                <a:gd name="connsiteY370" fmla="*/ 45117 h 605230"/>
                <a:gd name="connsiteX371" fmla="*/ 312750 w 531195"/>
                <a:gd name="connsiteY371" fmla="*/ 47406 h 605230"/>
                <a:gd name="connsiteX372" fmla="*/ 319373 w 531195"/>
                <a:gd name="connsiteY372" fmla="*/ 48339 h 605230"/>
                <a:gd name="connsiteX373" fmla="*/ 323703 w 531195"/>
                <a:gd name="connsiteY373" fmla="*/ 48169 h 605230"/>
                <a:gd name="connsiteX374" fmla="*/ 327694 w 531195"/>
                <a:gd name="connsiteY374" fmla="*/ 47152 h 605230"/>
                <a:gd name="connsiteX375" fmla="*/ 330666 w 531195"/>
                <a:gd name="connsiteY375" fmla="*/ 44863 h 605230"/>
                <a:gd name="connsiteX376" fmla="*/ 332025 w 531195"/>
                <a:gd name="connsiteY376" fmla="*/ 40709 h 605230"/>
                <a:gd name="connsiteX377" fmla="*/ 323449 w 531195"/>
                <a:gd name="connsiteY377" fmla="*/ 40539 h 605230"/>
                <a:gd name="connsiteX378" fmla="*/ 323279 w 531195"/>
                <a:gd name="connsiteY378" fmla="*/ 41302 h 605230"/>
                <a:gd name="connsiteX379" fmla="*/ 322685 w 531195"/>
                <a:gd name="connsiteY379" fmla="*/ 42150 h 605230"/>
                <a:gd name="connsiteX380" fmla="*/ 321666 w 531195"/>
                <a:gd name="connsiteY380" fmla="*/ 42744 h 605230"/>
                <a:gd name="connsiteX381" fmla="*/ 319882 w 531195"/>
                <a:gd name="connsiteY381" fmla="*/ 42913 h 605230"/>
                <a:gd name="connsiteX382" fmla="*/ 317845 w 531195"/>
                <a:gd name="connsiteY382" fmla="*/ 42320 h 605230"/>
                <a:gd name="connsiteX383" fmla="*/ 316911 w 531195"/>
                <a:gd name="connsiteY383" fmla="*/ 40624 h 605230"/>
                <a:gd name="connsiteX384" fmla="*/ 317760 w 531195"/>
                <a:gd name="connsiteY384" fmla="*/ 39098 h 605230"/>
                <a:gd name="connsiteX385" fmla="*/ 319543 w 531195"/>
                <a:gd name="connsiteY385" fmla="*/ 38505 h 605230"/>
                <a:gd name="connsiteX386" fmla="*/ 322175 w 531195"/>
                <a:gd name="connsiteY386" fmla="*/ 38250 h 605230"/>
                <a:gd name="connsiteX387" fmla="*/ 325147 w 531195"/>
                <a:gd name="connsiteY387" fmla="*/ 37827 h 605230"/>
                <a:gd name="connsiteX388" fmla="*/ 328119 w 531195"/>
                <a:gd name="connsiteY388" fmla="*/ 37148 h 605230"/>
                <a:gd name="connsiteX389" fmla="*/ 330751 w 531195"/>
                <a:gd name="connsiteY389" fmla="*/ 35961 h 605230"/>
                <a:gd name="connsiteX390" fmla="*/ 332619 w 531195"/>
                <a:gd name="connsiteY390" fmla="*/ 33842 h 605230"/>
                <a:gd name="connsiteX391" fmla="*/ 333383 w 531195"/>
                <a:gd name="connsiteY391" fmla="*/ 30621 h 605230"/>
                <a:gd name="connsiteX392" fmla="*/ 332789 w 531195"/>
                <a:gd name="connsiteY392" fmla="*/ 27314 h 605230"/>
                <a:gd name="connsiteX393" fmla="*/ 331006 w 531195"/>
                <a:gd name="connsiteY393" fmla="*/ 25025 h 605230"/>
                <a:gd name="connsiteX394" fmla="*/ 328374 w 531195"/>
                <a:gd name="connsiteY394" fmla="*/ 23669 h 605230"/>
                <a:gd name="connsiteX395" fmla="*/ 325062 w 531195"/>
                <a:gd name="connsiteY395" fmla="*/ 23160 h 605230"/>
                <a:gd name="connsiteX396" fmla="*/ 285122 w 531195"/>
                <a:gd name="connsiteY396" fmla="*/ 9 h 605230"/>
                <a:gd name="connsiteX397" fmla="*/ 349771 w 531195"/>
                <a:gd name="connsiteY397" fmla="*/ 5018 h 605230"/>
                <a:gd name="connsiteX398" fmla="*/ 529021 w 531195"/>
                <a:gd name="connsiteY398" fmla="*/ 189575 h 605230"/>
                <a:gd name="connsiteX399" fmla="*/ 418805 w 531195"/>
                <a:gd name="connsiteY399" fmla="*/ 457975 h 605230"/>
                <a:gd name="connsiteX400" fmla="*/ 426277 w 531195"/>
                <a:gd name="connsiteY400" fmla="*/ 605230 h 605230"/>
                <a:gd name="connsiteX401" fmla="*/ 213487 w 531195"/>
                <a:gd name="connsiteY401" fmla="*/ 605230 h 605230"/>
                <a:gd name="connsiteX402" fmla="*/ 197184 w 531195"/>
                <a:gd name="connsiteY402" fmla="*/ 537494 h 605230"/>
                <a:gd name="connsiteX403" fmla="*/ 132906 w 531195"/>
                <a:gd name="connsiteY403" fmla="*/ 557586 h 605230"/>
                <a:gd name="connsiteX404" fmla="*/ 84676 w 531195"/>
                <a:gd name="connsiteY404" fmla="*/ 495276 h 605230"/>
                <a:gd name="connsiteX405" fmla="*/ 47994 w 531195"/>
                <a:gd name="connsiteY405" fmla="*/ 467046 h 605230"/>
                <a:gd name="connsiteX406" fmla="*/ 69731 w 531195"/>
                <a:gd name="connsiteY406" fmla="*/ 439324 h 605230"/>
                <a:gd name="connsiteX407" fmla="*/ 37974 w 531195"/>
                <a:gd name="connsiteY407" fmla="*/ 433729 h 605230"/>
                <a:gd name="connsiteX408" fmla="*/ 48248 w 531195"/>
                <a:gd name="connsiteY408" fmla="*/ 388544 h 605230"/>
                <a:gd name="connsiteX409" fmla="*/ 2650 w 531195"/>
                <a:gd name="connsiteY409" fmla="*/ 369215 h 605230"/>
                <a:gd name="connsiteX410" fmla="*/ 55890 w 531195"/>
                <a:gd name="connsiteY410" fmla="*/ 260278 h 605230"/>
                <a:gd name="connsiteX411" fmla="*/ 285122 w 531195"/>
                <a:gd name="connsiteY411" fmla="*/ 9 h 60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531195" h="605230">
                  <a:moveTo>
                    <a:pt x="466933" y="272302"/>
                  </a:moveTo>
                  <a:cubicBezTo>
                    <a:pt x="467614" y="272302"/>
                    <a:pt x="468209" y="272472"/>
                    <a:pt x="468804" y="272727"/>
                  </a:cubicBezTo>
                  <a:cubicBezTo>
                    <a:pt x="469400" y="273067"/>
                    <a:pt x="469910" y="273663"/>
                    <a:pt x="470336" y="274343"/>
                  </a:cubicBezTo>
                  <a:cubicBezTo>
                    <a:pt x="470761" y="275193"/>
                    <a:pt x="471016" y="275873"/>
                    <a:pt x="470931" y="276553"/>
                  </a:cubicBezTo>
                  <a:cubicBezTo>
                    <a:pt x="470846" y="277234"/>
                    <a:pt x="470676" y="277829"/>
                    <a:pt x="470250" y="278424"/>
                  </a:cubicBezTo>
                  <a:cubicBezTo>
                    <a:pt x="469910" y="279019"/>
                    <a:pt x="469400" y="279529"/>
                    <a:pt x="468804" y="279954"/>
                  </a:cubicBezTo>
                  <a:cubicBezTo>
                    <a:pt x="468209" y="280464"/>
                    <a:pt x="467528" y="280890"/>
                    <a:pt x="466933" y="281230"/>
                  </a:cubicBezTo>
                  <a:cubicBezTo>
                    <a:pt x="466253" y="281655"/>
                    <a:pt x="465572" y="281910"/>
                    <a:pt x="464807" y="282250"/>
                  </a:cubicBezTo>
                  <a:cubicBezTo>
                    <a:pt x="464126" y="282505"/>
                    <a:pt x="463360" y="282590"/>
                    <a:pt x="462680" y="282675"/>
                  </a:cubicBezTo>
                  <a:cubicBezTo>
                    <a:pt x="461999" y="282675"/>
                    <a:pt x="461319" y="282505"/>
                    <a:pt x="460724" y="282250"/>
                  </a:cubicBezTo>
                  <a:cubicBezTo>
                    <a:pt x="460128" y="281910"/>
                    <a:pt x="459618" y="281400"/>
                    <a:pt x="459192" y="280550"/>
                  </a:cubicBezTo>
                  <a:cubicBezTo>
                    <a:pt x="458767" y="279784"/>
                    <a:pt x="458597" y="279104"/>
                    <a:pt x="458682" y="278424"/>
                  </a:cubicBezTo>
                  <a:cubicBezTo>
                    <a:pt x="458682" y="277744"/>
                    <a:pt x="458937" y="277149"/>
                    <a:pt x="459277" y="276553"/>
                  </a:cubicBezTo>
                  <a:cubicBezTo>
                    <a:pt x="459703" y="275958"/>
                    <a:pt x="460213" y="275448"/>
                    <a:pt x="460809" y="274938"/>
                  </a:cubicBezTo>
                  <a:cubicBezTo>
                    <a:pt x="461404" y="274513"/>
                    <a:pt x="461999" y="274088"/>
                    <a:pt x="462680" y="273663"/>
                  </a:cubicBezTo>
                  <a:cubicBezTo>
                    <a:pt x="463360" y="273322"/>
                    <a:pt x="464041" y="272982"/>
                    <a:pt x="464807" y="272727"/>
                  </a:cubicBezTo>
                  <a:cubicBezTo>
                    <a:pt x="465487" y="272472"/>
                    <a:pt x="466253" y="272302"/>
                    <a:pt x="466933" y="272302"/>
                  </a:cubicBezTo>
                  <a:close/>
                  <a:moveTo>
                    <a:pt x="467035" y="262652"/>
                  </a:moveTo>
                  <a:cubicBezTo>
                    <a:pt x="465507" y="262567"/>
                    <a:pt x="463893" y="262736"/>
                    <a:pt x="462365" y="263245"/>
                  </a:cubicBezTo>
                  <a:cubicBezTo>
                    <a:pt x="460837" y="263669"/>
                    <a:pt x="459393" y="264347"/>
                    <a:pt x="458035" y="265025"/>
                  </a:cubicBezTo>
                  <a:cubicBezTo>
                    <a:pt x="456676" y="265873"/>
                    <a:pt x="455317" y="266806"/>
                    <a:pt x="454129" y="267992"/>
                  </a:cubicBezTo>
                  <a:cubicBezTo>
                    <a:pt x="452940" y="269179"/>
                    <a:pt x="452006" y="270451"/>
                    <a:pt x="451242" y="271892"/>
                  </a:cubicBezTo>
                  <a:cubicBezTo>
                    <a:pt x="450562" y="273333"/>
                    <a:pt x="450138" y="274775"/>
                    <a:pt x="450138" y="276385"/>
                  </a:cubicBezTo>
                  <a:cubicBezTo>
                    <a:pt x="450053" y="277996"/>
                    <a:pt x="450477" y="279522"/>
                    <a:pt x="451411" y="281133"/>
                  </a:cubicBezTo>
                  <a:cubicBezTo>
                    <a:pt x="451921" y="282235"/>
                    <a:pt x="452515" y="282998"/>
                    <a:pt x="453110" y="283676"/>
                  </a:cubicBezTo>
                  <a:cubicBezTo>
                    <a:pt x="453704" y="284269"/>
                    <a:pt x="454298" y="284693"/>
                    <a:pt x="454893" y="285032"/>
                  </a:cubicBezTo>
                  <a:cubicBezTo>
                    <a:pt x="455402" y="285372"/>
                    <a:pt x="455997" y="285626"/>
                    <a:pt x="456506" y="285711"/>
                  </a:cubicBezTo>
                  <a:cubicBezTo>
                    <a:pt x="457101" y="285880"/>
                    <a:pt x="457525" y="285965"/>
                    <a:pt x="458035" y="286050"/>
                  </a:cubicBezTo>
                  <a:lnTo>
                    <a:pt x="458119" y="286134"/>
                  </a:lnTo>
                  <a:lnTo>
                    <a:pt x="455657" y="287491"/>
                  </a:lnTo>
                  <a:lnTo>
                    <a:pt x="460242" y="295799"/>
                  </a:lnTo>
                  <a:lnTo>
                    <a:pt x="491235" y="278589"/>
                  </a:lnTo>
                  <a:lnTo>
                    <a:pt x="486480" y="270027"/>
                  </a:lnTo>
                  <a:lnTo>
                    <a:pt x="475526" y="276046"/>
                  </a:lnTo>
                  <a:lnTo>
                    <a:pt x="475442" y="275961"/>
                  </a:lnTo>
                  <a:cubicBezTo>
                    <a:pt x="476036" y="274775"/>
                    <a:pt x="476291" y="273503"/>
                    <a:pt x="476291" y="272147"/>
                  </a:cubicBezTo>
                  <a:cubicBezTo>
                    <a:pt x="476206" y="270790"/>
                    <a:pt x="475781" y="269434"/>
                    <a:pt x="475102" y="268162"/>
                  </a:cubicBezTo>
                  <a:cubicBezTo>
                    <a:pt x="474083" y="266297"/>
                    <a:pt x="472809" y="264856"/>
                    <a:pt x="471451" y="264093"/>
                  </a:cubicBezTo>
                  <a:cubicBezTo>
                    <a:pt x="470007" y="263245"/>
                    <a:pt x="468479" y="262736"/>
                    <a:pt x="467035" y="262652"/>
                  </a:cubicBezTo>
                  <a:close/>
                  <a:moveTo>
                    <a:pt x="451242" y="227554"/>
                  </a:moveTo>
                  <a:cubicBezTo>
                    <a:pt x="448864" y="227894"/>
                    <a:pt x="446402" y="228741"/>
                    <a:pt x="443939" y="230098"/>
                  </a:cubicBezTo>
                  <a:cubicBezTo>
                    <a:pt x="441731" y="231369"/>
                    <a:pt x="439778" y="232895"/>
                    <a:pt x="438165" y="234676"/>
                  </a:cubicBezTo>
                  <a:cubicBezTo>
                    <a:pt x="436552" y="236456"/>
                    <a:pt x="435448" y="238491"/>
                    <a:pt x="434684" y="240610"/>
                  </a:cubicBezTo>
                  <a:cubicBezTo>
                    <a:pt x="434004" y="242729"/>
                    <a:pt x="433750" y="245018"/>
                    <a:pt x="434004" y="247392"/>
                  </a:cubicBezTo>
                  <a:cubicBezTo>
                    <a:pt x="434259" y="249850"/>
                    <a:pt x="435108" y="252309"/>
                    <a:pt x="436467" y="254767"/>
                  </a:cubicBezTo>
                  <a:cubicBezTo>
                    <a:pt x="437741" y="257056"/>
                    <a:pt x="439184" y="258837"/>
                    <a:pt x="440967" y="260193"/>
                  </a:cubicBezTo>
                  <a:cubicBezTo>
                    <a:pt x="442665" y="261550"/>
                    <a:pt x="444534" y="262482"/>
                    <a:pt x="446487" y="262991"/>
                  </a:cubicBezTo>
                  <a:cubicBezTo>
                    <a:pt x="448355" y="263499"/>
                    <a:pt x="450223" y="263669"/>
                    <a:pt x="452091" y="263415"/>
                  </a:cubicBezTo>
                  <a:cubicBezTo>
                    <a:pt x="453959" y="263160"/>
                    <a:pt x="455742" y="262652"/>
                    <a:pt x="457270" y="261804"/>
                  </a:cubicBezTo>
                  <a:lnTo>
                    <a:pt x="452091" y="252394"/>
                  </a:lnTo>
                  <a:cubicBezTo>
                    <a:pt x="451242" y="252648"/>
                    <a:pt x="450477" y="252818"/>
                    <a:pt x="449713" y="252987"/>
                  </a:cubicBezTo>
                  <a:cubicBezTo>
                    <a:pt x="448949" y="253072"/>
                    <a:pt x="448185" y="253072"/>
                    <a:pt x="447505" y="252902"/>
                  </a:cubicBezTo>
                  <a:cubicBezTo>
                    <a:pt x="446826" y="252818"/>
                    <a:pt x="446232" y="252479"/>
                    <a:pt x="445637" y="252055"/>
                  </a:cubicBezTo>
                  <a:cubicBezTo>
                    <a:pt x="445043" y="251631"/>
                    <a:pt x="444534" y="251037"/>
                    <a:pt x="444109" y="250274"/>
                  </a:cubicBezTo>
                  <a:cubicBezTo>
                    <a:pt x="443430" y="249088"/>
                    <a:pt x="443175" y="248070"/>
                    <a:pt x="443260" y="247053"/>
                  </a:cubicBezTo>
                  <a:cubicBezTo>
                    <a:pt x="443345" y="246036"/>
                    <a:pt x="443684" y="245018"/>
                    <a:pt x="444194" y="244171"/>
                  </a:cubicBezTo>
                  <a:cubicBezTo>
                    <a:pt x="444788" y="243238"/>
                    <a:pt x="445468" y="242390"/>
                    <a:pt x="446402" y="241627"/>
                  </a:cubicBezTo>
                  <a:cubicBezTo>
                    <a:pt x="447336" y="240864"/>
                    <a:pt x="448270" y="240186"/>
                    <a:pt x="449289" y="239593"/>
                  </a:cubicBezTo>
                  <a:cubicBezTo>
                    <a:pt x="450308" y="239084"/>
                    <a:pt x="451411" y="238575"/>
                    <a:pt x="452600" y="238236"/>
                  </a:cubicBezTo>
                  <a:cubicBezTo>
                    <a:pt x="453704" y="237897"/>
                    <a:pt x="454808" y="237643"/>
                    <a:pt x="455827" y="237643"/>
                  </a:cubicBezTo>
                  <a:cubicBezTo>
                    <a:pt x="456931" y="237643"/>
                    <a:pt x="457865" y="237897"/>
                    <a:pt x="458799" y="238406"/>
                  </a:cubicBezTo>
                  <a:cubicBezTo>
                    <a:pt x="459733" y="238914"/>
                    <a:pt x="460497" y="239677"/>
                    <a:pt x="461091" y="240779"/>
                  </a:cubicBezTo>
                  <a:cubicBezTo>
                    <a:pt x="461601" y="241797"/>
                    <a:pt x="461941" y="242729"/>
                    <a:pt x="461856" y="243492"/>
                  </a:cubicBezTo>
                  <a:cubicBezTo>
                    <a:pt x="461856" y="244340"/>
                    <a:pt x="461686" y="245103"/>
                    <a:pt x="461431" y="245781"/>
                  </a:cubicBezTo>
                  <a:cubicBezTo>
                    <a:pt x="461091" y="246375"/>
                    <a:pt x="460752" y="246883"/>
                    <a:pt x="460327" y="247392"/>
                  </a:cubicBezTo>
                  <a:cubicBezTo>
                    <a:pt x="459903" y="247816"/>
                    <a:pt x="459563" y="248070"/>
                    <a:pt x="459308" y="248325"/>
                  </a:cubicBezTo>
                  <a:lnTo>
                    <a:pt x="464488" y="257565"/>
                  </a:lnTo>
                  <a:cubicBezTo>
                    <a:pt x="468139" y="255022"/>
                    <a:pt x="470347" y="251970"/>
                    <a:pt x="471196" y="248494"/>
                  </a:cubicBezTo>
                  <a:cubicBezTo>
                    <a:pt x="472045" y="244934"/>
                    <a:pt x="471281" y="241034"/>
                    <a:pt x="468988" y="236795"/>
                  </a:cubicBezTo>
                  <a:cubicBezTo>
                    <a:pt x="467630" y="234421"/>
                    <a:pt x="466016" y="232387"/>
                    <a:pt x="464148" y="230946"/>
                  </a:cubicBezTo>
                  <a:cubicBezTo>
                    <a:pt x="462365" y="229504"/>
                    <a:pt x="460327" y="228402"/>
                    <a:pt x="458119" y="227809"/>
                  </a:cubicBezTo>
                  <a:cubicBezTo>
                    <a:pt x="455912" y="227215"/>
                    <a:pt x="453619" y="227131"/>
                    <a:pt x="451242" y="227554"/>
                  </a:cubicBezTo>
                  <a:close/>
                  <a:moveTo>
                    <a:pt x="389086" y="211447"/>
                  </a:moveTo>
                  <a:lnTo>
                    <a:pt x="375585" y="254513"/>
                  </a:lnTo>
                  <a:lnTo>
                    <a:pt x="387557" y="258243"/>
                  </a:lnTo>
                  <a:lnTo>
                    <a:pt x="392737" y="241712"/>
                  </a:lnTo>
                  <a:cubicBezTo>
                    <a:pt x="393162" y="240440"/>
                    <a:pt x="393586" y="239423"/>
                    <a:pt x="394181" y="238830"/>
                  </a:cubicBezTo>
                  <a:cubicBezTo>
                    <a:pt x="394690" y="238151"/>
                    <a:pt x="395284" y="237558"/>
                    <a:pt x="395879" y="237304"/>
                  </a:cubicBezTo>
                  <a:cubicBezTo>
                    <a:pt x="396473" y="237049"/>
                    <a:pt x="397068" y="236880"/>
                    <a:pt x="397662" y="236880"/>
                  </a:cubicBezTo>
                  <a:cubicBezTo>
                    <a:pt x="398341" y="236880"/>
                    <a:pt x="398851" y="236965"/>
                    <a:pt x="399360" y="237134"/>
                  </a:cubicBezTo>
                  <a:cubicBezTo>
                    <a:pt x="400294" y="237388"/>
                    <a:pt x="400974" y="237812"/>
                    <a:pt x="401313" y="238236"/>
                  </a:cubicBezTo>
                  <a:cubicBezTo>
                    <a:pt x="401738" y="238745"/>
                    <a:pt x="401993" y="239254"/>
                    <a:pt x="402162" y="239932"/>
                  </a:cubicBezTo>
                  <a:cubicBezTo>
                    <a:pt x="402247" y="240525"/>
                    <a:pt x="402247" y="241203"/>
                    <a:pt x="402077" y="242051"/>
                  </a:cubicBezTo>
                  <a:cubicBezTo>
                    <a:pt x="401908" y="242814"/>
                    <a:pt x="401653" y="243662"/>
                    <a:pt x="401398" y="244510"/>
                  </a:cubicBezTo>
                  <a:lnTo>
                    <a:pt x="396303" y="260956"/>
                  </a:lnTo>
                  <a:lnTo>
                    <a:pt x="408276" y="264686"/>
                  </a:lnTo>
                  <a:lnTo>
                    <a:pt x="414984" y="243238"/>
                  </a:lnTo>
                  <a:cubicBezTo>
                    <a:pt x="415494" y="241373"/>
                    <a:pt x="415748" y="239762"/>
                    <a:pt x="415578" y="238236"/>
                  </a:cubicBezTo>
                  <a:cubicBezTo>
                    <a:pt x="415409" y="236710"/>
                    <a:pt x="414899" y="235354"/>
                    <a:pt x="414220" y="234167"/>
                  </a:cubicBezTo>
                  <a:cubicBezTo>
                    <a:pt x="413456" y="232980"/>
                    <a:pt x="412522" y="231963"/>
                    <a:pt x="411333" y="231200"/>
                  </a:cubicBezTo>
                  <a:cubicBezTo>
                    <a:pt x="410229" y="230267"/>
                    <a:pt x="408870" y="229674"/>
                    <a:pt x="407512" y="229250"/>
                  </a:cubicBezTo>
                  <a:cubicBezTo>
                    <a:pt x="404964" y="228402"/>
                    <a:pt x="402842" y="228148"/>
                    <a:pt x="401058" y="228487"/>
                  </a:cubicBezTo>
                  <a:cubicBezTo>
                    <a:pt x="399360" y="228826"/>
                    <a:pt x="397832" y="229420"/>
                    <a:pt x="396388" y="230352"/>
                  </a:cubicBezTo>
                  <a:lnTo>
                    <a:pt x="396303" y="230267"/>
                  </a:lnTo>
                  <a:lnTo>
                    <a:pt x="401058" y="215177"/>
                  </a:lnTo>
                  <a:close/>
                  <a:moveTo>
                    <a:pt x="464393" y="183460"/>
                  </a:moveTo>
                  <a:lnTo>
                    <a:pt x="475103" y="186167"/>
                  </a:lnTo>
                  <a:cubicBezTo>
                    <a:pt x="479013" y="187097"/>
                    <a:pt x="480543" y="189297"/>
                    <a:pt x="479778" y="192596"/>
                  </a:cubicBezTo>
                  <a:cubicBezTo>
                    <a:pt x="479438" y="193695"/>
                    <a:pt x="479098" y="194541"/>
                    <a:pt x="478588" y="195134"/>
                  </a:cubicBezTo>
                  <a:cubicBezTo>
                    <a:pt x="477993" y="195641"/>
                    <a:pt x="477398" y="196064"/>
                    <a:pt x="476718" y="196318"/>
                  </a:cubicBezTo>
                  <a:cubicBezTo>
                    <a:pt x="475953" y="196572"/>
                    <a:pt x="475188" y="196656"/>
                    <a:pt x="474338" y="196572"/>
                  </a:cubicBezTo>
                  <a:cubicBezTo>
                    <a:pt x="473488" y="196572"/>
                    <a:pt x="472638" y="196402"/>
                    <a:pt x="471788" y="196233"/>
                  </a:cubicBezTo>
                  <a:lnTo>
                    <a:pt x="461843" y="193695"/>
                  </a:lnTo>
                  <a:close/>
                  <a:moveTo>
                    <a:pt x="248811" y="174400"/>
                  </a:moveTo>
                  <a:lnTo>
                    <a:pt x="232593" y="184404"/>
                  </a:lnTo>
                  <a:cubicBezTo>
                    <a:pt x="231234" y="185251"/>
                    <a:pt x="230130" y="186184"/>
                    <a:pt x="229451" y="187286"/>
                  </a:cubicBezTo>
                  <a:cubicBezTo>
                    <a:pt x="228687" y="188303"/>
                    <a:pt x="228262" y="189405"/>
                    <a:pt x="228092" y="190592"/>
                  </a:cubicBezTo>
                  <a:cubicBezTo>
                    <a:pt x="227838" y="191779"/>
                    <a:pt x="227923" y="192966"/>
                    <a:pt x="228177" y="194068"/>
                  </a:cubicBezTo>
                  <a:cubicBezTo>
                    <a:pt x="228432" y="195340"/>
                    <a:pt x="228941" y="196442"/>
                    <a:pt x="229536" y="197459"/>
                  </a:cubicBezTo>
                  <a:cubicBezTo>
                    <a:pt x="230725" y="199409"/>
                    <a:pt x="231998" y="200765"/>
                    <a:pt x="233272" y="201528"/>
                  </a:cubicBezTo>
                  <a:cubicBezTo>
                    <a:pt x="234546" y="202207"/>
                    <a:pt x="235904" y="202715"/>
                    <a:pt x="237263" y="202885"/>
                  </a:cubicBezTo>
                  <a:lnTo>
                    <a:pt x="237348" y="202970"/>
                  </a:lnTo>
                  <a:lnTo>
                    <a:pt x="225885" y="210091"/>
                  </a:lnTo>
                  <a:lnTo>
                    <a:pt x="231489" y="219077"/>
                  </a:lnTo>
                  <a:lnTo>
                    <a:pt x="264010" y="198985"/>
                  </a:lnTo>
                  <a:lnTo>
                    <a:pt x="258491" y="189999"/>
                  </a:lnTo>
                  <a:lnTo>
                    <a:pt x="245924" y="197713"/>
                  </a:lnTo>
                  <a:cubicBezTo>
                    <a:pt x="244990" y="198307"/>
                    <a:pt x="244141" y="198646"/>
                    <a:pt x="243461" y="198731"/>
                  </a:cubicBezTo>
                  <a:cubicBezTo>
                    <a:pt x="242697" y="198900"/>
                    <a:pt x="242103" y="198900"/>
                    <a:pt x="241508" y="198731"/>
                  </a:cubicBezTo>
                  <a:cubicBezTo>
                    <a:pt x="240914" y="198646"/>
                    <a:pt x="240490" y="198392"/>
                    <a:pt x="240065" y="198053"/>
                  </a:cubicBezTo>
                  <a:cubicBezTo>
                    <a:pt x="239725" y="197713"/>
                    <a:pt x="239386" y="197290"/>
                    <a:pt x="239131" y="196866"/>
                  </a:cubicBezTo>
                  <a:cubicBezTo>
                    <a:pt x="238791" y="196272"/>
                    <a:pt x="238537" y="195679"/>
                    <a:pt x="238537" y="195085"/>
                  </a:cubicBezTo>
                  <a:cubicBezTo>
                    <a:pt x="238537" y="194577"/>
                    <a:pt x="238621" y="194068"/>
                    <a:pt x="238961" y="193644"/>
                  </a:cubicBezTo>
                  <a:cubicBezTo>
                    <a:pt x="239216" y="193136"/>
                    <a:pt x="239640" y="192712"/>
                    <a:pt x="240150" y="192288"/>
                  </a:cubicBezTo>
                  <a:cubicBezTo>
                    <a:pt x="240744" y="191864"/>
                    <a:pt x="241339" y="191440"/>
                    <a:pt x="242018" y="191101"/>
                  </a:cubicBezTo>
                  <a:lnTo>
                    <a:pt x="254415" y="183386"/>
                  </a:lnTo>
                  <a:close/>
                  <a:moveTo>
                    <a:pt x="313543" y="173440"/>
                  </a:moveTo>
                  <a:lnTo>
                    <a:pt x="313713" y="173440"/>
                  </a:lnTo>
                  <a:lnTo>
                    <a:pt x="321277" y="199126"/>
                  </a:lnTo>
                  <a:lnTo>
                    <a:pt x="305470" y="199126"/>
                  </a:lnTo>
                  <a:close/>
                  <a:moveTo>
                    <a:pt x="401933" y="172029"/>
                  </a:moveTo>
                  <a:lnTo>
                    <a:pt x="401933" y="175834"/>
                  </a:lnTo>
                  <a:cubicBezTo>
                    <a:pt x="401848" y="177948"/>
                    <a:pt x="401168" y="179640"/>
                    <a:pt x="399893" y="180654"/>
                  </a:cubicBezTo>
                  <a:cubicBezTo>
                    <a:pt x="398619" y="181754"/>
                    <a:pt x="397089" y="182261"/>
                    <a:pt x="395304" y="182261"/>
                  </a:cubicBezTo>
                  <a:cubicBezTo>
                    <a:pt x="393859" y="182261"/>
                    <a:pt x="392670" y="181838"/>
                    <a:pt x="391735" y="181077"/>
                  </a:cubicBezTo>
                  <a:cubicBezTo>
                    <a:pt x="390800" y="180232"/>
                    <a:pt x="390290" y="179386"/>
                    <a:pt x="390290" y="178456"/>
                  </a:cubicBezTo>
                  <a:cubicBezTo>
                    <a:pt x="390290" y="177018"/>
                    <a:pt x="390800" y="176088"/>
                    <a:pt x="391650" y="175496"/>
                  </a:cubicBezTo>
                  <a:cubicBezTo>
                    <a:pt x="392585" y="174904"/>
                    <a:pt x="393944" y="174397"/>
                    <a:pt x="395644" y="173974"/>
                  </a:cubicBezTo>
                  <a:cubicBezTo>
                    <a:pt x="396749" y="173720"/>
                    <a:pt x="397854" y="173467"/>
                    <a:pt x="398874" y="173128"/>
                  </a:cubicBezTo>
                  <a:cubicBezTo>
                    <a:pt x="399978" y="172875"/>
                    <a:pt x="400913" y="172452"/>
                    <a:pt x="401933" y="172029"/>
                  </a:cubicBezTo>
                  <a:close/>
                  <a:moveTo>
                    <a:pt x="469033" y="164902"/>
                  </a:moveTo>
                  <a:lnTo>
                    <a:pt x="478041" y="167186"/>
                  </a:lnTo>
                  <a:cubicBezTo>
                    <a:pt x="479740" y="167608"/>
                    <a:pt x="481100" y="168200"/>
                    <a:pt x="482034" y="169046"/>
                  </a:cubicBezTo>
                  <a:cubicBezTo>
                    <a:pt x="482884" y="169892"/>
                    <a:pt x="483224" y="170991"/>
                    <a:pt x="482799" y="172429"/>
                  </a:cubicBezTo>
                  <a:cubicBezTo>
                    <a:pt x="482374" y="174205"/>
                    <a:pt x="481609" y="175220"/>
                    <a:pt x="480420" y="175643"/>
                  </a:cubicBezTo>
                  <a:cubicBezTo>
                    <a:pt x="479230" y="175981"/>
                    <a:pt x="477701" y="175897"/>
                    <a:pt x="475916" y="175474"/>
                  </a:cubicBezTo>
                  <a:lnTo>
                    <a:pt x="466994" y="173190"/>
                  </a:lnTo>
                  <a:close/>
                  <a:moveTo>
                    <a:pt x="397407" y="148204"/>
                  </a:moveTo>
                  <a:cubicBezTo>
                    <a:pt x="394945" y="148204"/>
                    <a:pt x="392482" y="148289"/>
                    <a:pt x="390020" y="148628"/>
                  </a:cubicBezTo>
                  <a:cubicBezTo>
                    <a:pt x="387557" y="148967"/>
                    <a:pt x="385265" y="149561"/>
                    <a:pt x="383227" y="150578"/>
                  </a:cubicBezTo>
                  <a:cubicBezTo>
                    <a:pt x="381189" y="151511"/>
                    <a:pt x="379576" y="152867"/>
                    <a:pt x="378217" y="154647"/>
                  </a:cubicBezTo>
                  <a:cubicBezTo>
                    <a:pt x="376859" y="156428"/>
                    <a:pt x="376179" y="158801"/>
                    <a:pt x="376094" y="161769"/>
                  </a:cubicBezTo>
                  <a:lnTo>
                    <a:pt x="390784" y="161769"/>
                  </a:lnTo>
                  <a:cubicBezTo>
                    <a:pt x="390784" y="161345"/>
                    <a:pt x="390869" y="160836"/>
                    <a:pt x="391039" y="160327"/>
                  </a:cubicBezTo>
                  <a:cubicBezTo>
                    <a:pt x="391209" y="159819"/>
                    <a:pt x="391463" y="159395"/>
                    <a:pt x="391973" y="158971"/>
                  </a:cubicBezTo>
                  <a:cubicBezTo>
                    <a:pt x="392397" y="158462"/>
                    <a:pt x="392992" y="158208"/>
                    <a:pt x="393756" y="157869"/>
                  </a:cubicBezTo>
                  <a:cubicBezTo>
                    <a:pt x="394435" y="157615"/>
                    <a:pt x="395454" y="157530"/>
                    <a:pt x="396643" y="157530"/>
                  </a:cubicBezTo>
                  <a:cubicBezTo>
                    <a:pt x="398002" y="157530"/>
                    <a:pt x="399105" y="157784"/>
                    <a:pt x="400209" y="158378"/>
                  </a:cubicBezTo>
                  <a:cubicBezTo>
                    <a:pt x="401313" y="158971"/>
                    <a:pt x="401908" y="159903"/>
                    <a:pt x="401908" y="161345"/>
                  </a:cubicBezTo>
                  <a:cubicBezTo>
                    <a:pt x="401908" y="162616"/>
                    <a:pt x="401398" y="163549"/>
                    <a:pt x="400549" y="163973"/>
                  </a:cubicBezTo>
                  <a:cubicBezTo>
                    <a:pt x="399615" y="164481"/>
                    <a:pt x="398681" y="164820"/>
                    <a:pt x="397577" y="164990"/>
                  </a:cubicBezTo>
                  <a:cubicBezTo>
                    <a:pt x="396218" y="165244"/>
                    <a:pt x="394775" y="165499"/>
                    <a:pt x="393077" y="165668"/>
                  </a:cubicBezTo>
                  <a:cubicBezTo>
                    <a:pt x="391379" y="165838"/>
                    <a:pt x="389680" y="166092"/>
                    <a:pt x="387982" y="166431"/>
                  </a:cubicBezTo>
                  <a:cubicBezTo>
                    <a:pt x="386199" y="166770"/>
                    <a:pt x="384501" y="167194"/>
                    <a:pt x="382887" y="167703"/>
                  </a:cubicBezTo>
                  <a:cubicBezTo>
                    <a:pt x="381189" y="168212"/>
                    <a:pt x="379745" y="168974"/>
                    <a:pt x="378472" y="169992"/>
                  </a:cubicBezTo>
                  <a:cubicBezTo>
                    <a:pt x="377113" y="170924"/>
                    <a:pt x="376094" y="172196"/>
                    <a:pt x="375330" y="173637"/>
                  </a:cubicBezTo>
                  <a:cubicBezTo>
                    <a:pt x="374566" y="175078"/>
                    <a:pt x="374141" y="176943"/>
                    <a:pt x="374141" y="179063"/>
                  </a:cubicBezTo>
                  <a:cubicBezTo>
                    <a:pt x="374141" y="181267"/>
                    <a:pt x="374566" y="183132"/>
                    <a:pt x="375330" y="184743"/>
                  </a:cubicBezTo>
                  <a:cubicBezTo>
                    <a:pt x="376094" y="186269"/>
                    <a:pt x="377198" y="187625"/>
                    <a:pt x="378472" y="188642"/>
                  </a:cubicBezTo>
                  <a:cubicBezTo>
                    <a:pt x="379830" y="189660"/>
                    <a:pt x="381359" y="190423"/>
                    <a:pt x="383142" y="190931"/>
                  </a:cubicBezTo>
                  <a:cubicBezTo>
                    <a:pt x="384840" y="191355"/>
                    <a:pt x="386793" y="191610"/>
                    <a:pt x="388831" y="191610"/>
                  </a:cubicBezTo>
                  <a:cubicBezTo>
                    <a:pt x="391379" y="191610"/>
                    <a:pt x="393756" y="191270"/>
                    <a:pt x="396049" y="190592"/>
                  </a:cubicBezTo>
                  <a:cubicBezTo>
                    <a:pt x="398426" y="189914"/>
                    <a:pt x="400464" y="188558"/>
                    <a:pt x="402162" y="186693"/>
                  </a:cubicBezTo>
                  <a:lnTo>
                    <a:pt x="402332" y="186693"/>
                  </a:lnTo>
                  <a:cubicBezTo>
                    <a:pt x="402247" y="187286"/>
                    <a:pt x="402247" y="187879"/>
                    <a:pt x="402417" y="188642"/>
                  </a:cubicBezTo>
                  <a:cubicBezTo>
                    <a:pt x="402502" y="189321"/>
                    <a:pt x="402672" y="189999"/>
                    <a:pt x="402842" y="190592"/>
                  </a:cubicBezTo>
                  <a:lnTo>
                    <a:pt x="418975" y="190592"/>
                  </a:lnTo>
                  <a:cubicBezTo>
                    <a:pt x="418126" y="189236"/>
                    <a:pt x="417531" y="187795"/>
                    <a:pt x="417362" y="186099"/>
                  </a:cubicBezTo>
                  <a:cubicBezTo>
                    <a:pt x="417192" y="184488"/>
                    <a:pt x="417107" y="182878"/>
                    <a:pt x="417107" y="181352"/>
                  </a:cubicBezTo>
                  <a:lnTo>
                    <a:pt x="417107" y="164397"/>
                  </a:lnTo>
                  <a:cubicBezTo>
                    <a:pt x="417107" y="162362"/>
                    <a:pt x="416937" y="160412"/>
                    <a:pt x="416767" y="158462"/>
                  </a:cubicBezTo>
                  <a:cubicBezTo>
                    <a:pt x="416597" y="156597"/>
                    <a:pt x="415918" y="154817"/>
                    <a:pt x="414644" y="153291"/>
                  </a:cubicBezTo>
                  <a:cubicBezTo>
                    <a:pt x="413456" y="151765"/>
                    <a:pt x="411503" y="150493"/>
                    <a:pt x="408870" y="149561"/>
                  </a:cubicBezTo>
                  <a:cubicBezTo>
                    <a:pt x="406153" y="148628"/>
                    <a:pt x="402332" y="148204"/>
                    <a:pt x="397407" y="148204"/>
                  </a:cubicBezTo>
                  <a:close/>
                  <a:moveTo>
                    <a:pt x="455402" y="147526"/>
                  </a:moveTo>
                  <a:lnTo>
                    <a:pt x="441562" y="202546"/>
                  </a:lnTo>
                  <a:lnTo>
                    <a:pt x="472809" y="210430"/>
                  </a:lnTo>
                  <a:cubicBezTo>
                    <a:pt x="475187" y="211023"/>
                    <a:pt x="477649" y="211278"/>
                    <a:pt x="480197" y="211108"/>
                  </a:cubicBezTo>
                  <a:cubicBezTo>
                    <a:pt x="482659" y="211023"/>
                    <a:pt x="485037" y="210430"/>
                    <a:pt x="487159" y="209497"/>
                  </a:cubicBezTo>
                  <a:cubicBezTo>
                    <a:pt x="489282" y="208565"/>
                    <a:pt x="491235" y="207208"/>
                    <a:pt x="492849" y="205428"/>
                  </a:cubicBezTo>
                  <a:cubicBezTo>
                    <a:pt x="494462" y="203648"/>
                    <a:pt x="495651" y="201359"/>
                    <a:pt x="496330" y="198561"/>
                  </a:cubicBezTo>
                  <a:cubicBezTo>
                    <a:pt x="496839" y="196527"/>
                    <a:pt x="497009" y="194746"/>
                    <a:pt x="496839" y="193051"/>
                  </a:cubicBezTo>
                  <a:cubicBezTo>
                    <a:pt x="496670" y="191355"/>
                    <a:pt x="496330" y="189829"/>
                    <a:pt x="495736" y="188558"/>
                  </a:cubicBezTo>
                  <a:cubicBezTo>
                    <a:pt x="495141" y="187201"/>
                    <a:pt x="494377" y="186014"/>
                    <a:pt x="493358" y="184997"/>
                  </a:cubicBezTo>
                  <a:cubicBezTo>
                    <a:pt x="492424" y="184065"/>
                    <a:pt x="491320" y="183132"/>
                    <a:pt x="490216" y="182454"/>
                  </a:cubicBezTo>
                  <a:cubicBezTo>
                    <a:pt x="492509" y="181860"/>
                    <a:pt x="494547" y="180843"/>
                    <a:pt x="496160" y="179487"/>
                  </a:cubicBezTo>
                  <a:cubicBezTo>
                    <a:pt x="497858" y="178215"/>
                    <a:pt x="499047" y="176096"/>
                    <a:pt x="499726" y="173383"/>
                  </a:cubicBezTo>
                  <a:cubicBezTo>
                    <a:pt x="500066" y="171942"/>
                    <a:pt x="500236" y="170416"/>
                    <a:pt x="500151" y="168635"/>
                  </a:cubicBezTo>
                  <a:cubicBezTo>
                    <a:pt x="500066" y="166940"/>
                    <a:pt x="499557" y="165244"/>
                    <a:pt x="498623" y="163464"/>
                  </a:cubicBezTo>
                  <a:cubicBezTo>
                    <a:pt x="497689" y="161769"/>
                    <a:pt x="496160" y="160158"/>
                    <a:pt x="494122" y="158717"/>
                  </a:cubicBezTo>
                  <a:cubicBezTo>
                    <a:pt x="492084" y="157191"/>
                    <a:pt x="489197" y="156004"/>
                    <a:pt x="485631" y="155156"/>
                  </a:cubicBezTo>
                  <a:close/>
                  <a:moveTo>
                    <a:pt x="301032" y="145576"/>
                  </a:moveTo>
                  <a:lnTo>
                    <a:pt x="270294" y="228826"/>
                  </a:lnTo>
                  <a:lnTo>
                    <a:pt x="296107" y="228826"/>
                  </a:lnTo>
                  <a:lnTo>
                    <a:pt x="299843" y="216958"/>
                  </a:lnTo>
                  <a:lnTo>
                    <a:pt x="326336" y="216958"/>
                  </a:lnTo>
                  <a:lnTo>
                    <a:pt x="329817" y="228826"/>
                  </a:lnTo>
                  <a:lnTo>
                    <a:pt x="356480" y="228826"/>
                  </a:lnTo>
                  <a:lnTo>
                    <a:pt x="326166" y="145576"/>
                  </a:lnTo>
                  <a:close/>
                  <a:moveTo>
                    <a:pt x="190561" y="126163"/>
                  </a:moveTo>
                  <a:lnTo>
                    <a:pt x="160078" y="193051"/>
                  </a:lnTo>
                  <a:lnTo>
                    <a:pt x="178673" y="201528"/>
                  </a:lnTo>
                  <a:lnTo>
                    <a:pt x="209072" y="134640"/>
                  </a:lnTo>
                  <a:close/>
                  <a:moveTo>
                    <a:pt x="243546" y="118533"/>
                  </a:moveTo>
                  <a:lnTo>
                    <a:pt x="218497" y="143542"/>
                  </a:lnTo>
                  <a:lnTo>
                    <a:pt x="225885" y="150917"/>
                  </a:lnTo>
                  <a:lnTo>
                    <a:pt x="233951" y="142864"/>
                  </a:lnTo>
                  <a:lnTo>
                    <a:pt x="255434" y="164227"/>
                  </a:lnTo>
                  <a:lnTo>
                    <a:pt x="264265" y="155410"/>
                  </a:lnTo>
                  <a:lnTo>
                    <a:pt x="242867" y="133962"/>
                  </a:lnTo>
                  <a:lnTo>
                    <a:pt x="250934" y="125908"/>
                  </a:lnTo>
                  <a:close/>
                  <a:moveTo>
                    <a:pt x="130189" y="115651"/>
                  </a:moveTo>
                  <a:lnTo>
                    <a:pt x="120933" y="130910"/>
                  </a:lnTo>
                  <a:lnTo>
                    <a:pt x="138510" y="148374"/>
                  </a:lnTo>
                  <a:lnTo>
                    <a:pt x="138425" y="148459"/>
                  </a:lnTo>
                  <a:lnTo>
                    <a:pt x="114819" y="140999"/>
                  </a:lnTo>
                  <a:lnTo>
                    <a:pt x="105479" y="156343"/>
                  </a:lnTo>
                  <a:lnTo>
                    <a:pt x="140548" y="177537"/>
                  </a:lnTo>
                  <a:lnTo>
                    <a:pt x="146662" y="167364"/>
                  </a:lnTo>
                  <a:lnTo>
                    <a:pt x="124245" y="153800"/>
                  </a:lnTo>
                  <a:lnTo>
                    <a:pt x="124245" y="153715"/>
                  </a:lnTo>
                  <a:lnTo>
                    <a:pt x="150398" y="161175"/>
                  </a:lnTo>
                  <a:lnTo>
                    <a:pt x="155323" y="153206"/>
                  </a:lnTo>
                  <a:lnTo>
                    <a:pt x="136557" y="133538"/>
                  </a:lnTo>
                  <a:lnTo>
                    <a:pt x="136557" y="133369"/>
                  </a:lnTo>
                  <a:lnTo>
                    <a:pt x="159059" y="147018"/>
                  </a:lnTo>
                  <a:lnTo>
                    <a:pt x="165257" y="136845"/>
                  </a:lnTo>
                  <a:close/>
                  <a:moveTo>
                    <a:pt x="153285" y="99204"/>
                  </a:moveTo>
                  <a:lnTo>
                    <a:pt x="150143" y="104375"/>
                  </a:lnTo>
                  <a:lnTo>
                    <a:pt x="142416" y="99713"/>
                  </a:lnTo>
                  <a:lnTo>
                    <a:pt x="136472" y="109377"/>
                  </a:lnTo>
                  <a:lnTo>
                    <a:pt x="144284" y="114040"/>
                  </a:lnTo>
                  <a:lnTo>
                    <a:pt x="141652" y="118363"/>
                  </a:lnTo>
                  <a:lnTo>
                    <a:pt x="147596" y="122009"/>
                  </a:lnTo>
                  <a:lnTo>
                    <a:pt x="150228" y="117685"/>
                  </a:lnTo>
                  <a:lnTo>
                    <a:pt x="162370" y="125061"/>
                  </a:lnTo>
                  <a:cubicBezTo>
                    <a:pt x="164069" y="126078"/>
                    <a:pt x="165597" y="126671"/>
                    <a:pt x="166956" y="126756"/>
                  </a:cubicBezTo>
                  <a:cubicBezTo>
                    <a:pt x="168314" y="126841"/>
                    <a:pt x="169503" y="126671"/>
                    <a:pt x="170522" y="126163"/>
                  </a:cubicBezTo>
                  <a:cubicBezTo>
                    <a:pt x="171456" y="125654"/>
                    <a:pt x="172390" y="124891"/>
                    <a:pt x="173154" y="123959"/>
                  </a:cubicBezTo>
                  <a:cubicBezTo>
                    <a:pt x="173918" y="123026"/>
                    <a:pt x="174598" y="122009"/>
                    <a:pt x="175192" y="120991"/>
                  </a:cubicBezTo>
                  <a:cubicBezTo>
                    <a:pt x="175871" y="119974"/>
                    <a:pt x="176466" y="118872"/>
                    <a:pt x="176975" y="117770"/>
                  </a:cubicBezTo>
                  <a:cubicBezTo>
                    <a:pt x="177570" y="116668"/>
                    <a:pt x="178079" y="115566"/>
                    <a:pt x="178673" y="114633"/>
                  </a:cubicBezTo>
                  <a:lnTo>
                    <a:pt x="171371" y="110140"/>
                  </a:lnTo>
                  <a:cubicBezTo>
                    <a:pt x="171031" y="110988"/>
                    <a:pt x="170607" y="111751"/>
                    <a:pt x="170182" y="112429"/>
                  </a:cubicBezTo>
                  <a:cubicBezTo>
                    <a:pt x="169418" y="113701"/>
                    <a:pt x="168654" y="114294"/>
                    <a:pt x="167890" y="114379"/>
                  </a:cubicBezTo>
                  <a:cubicBezTo>
                    <a:pt x="167125" y="114379"/>
                    <a:pt x="166106" y="114040"/>
                    <a:pt x="164918" y="113362"/>
                  </a:cubicBezTo>
                  <a:lnTo>
                    <a:pt x="156087" y="108021"/>
                  </a:lnTo>
                  <a:lnTo>
                    <a:pt x="159229" y="102849"/>
                  </a:lnTo>
                  <a:close/>
                  <a:moveTo>
                    <a:pt x="316741" y="94626"/>
                  </a:moveTo>
                  <a:lnTo>
                    <a:pt x="316741" y="130062"/>
                  </a:lnTo>
                  <a:lnTo>
                    <a:pt x="326590" y="130062"/>
                  </a:lnTo>
                  <a:lnTo>
                    <a:pt x="326590" y="122602"/>
                  </a:lnTo>
                  <a:lnTo>
                    <a:pt x="328289" y="120737"/>
                  </a:lnTo>
                  <a:lnTo>
                    <a:pt x="333553" y="130062"/>
                  </a:lnTo>
                  <a:lnTo>
                    <a:pt x="345441" y="130062"/>
                  </a:lnTo>
                  <a:lnTo>
                    <a:pt x="334742" y="114040"/>
                  </a:lnTo>
                  <a:lnTo>
                    <a:pt x="343997" y="104291"/>
                  </a:lnTo>
                  <a:lnTo>
                    <a:pt x="332874" y="104291"/>
                  </a:lnTo>
                  <a:lnTo>
                    <a:pt x="326590" y="111751"/>
                  </a:lnTo>
                  <a:lnTo>
                    <a:pt x="326590" y="94626"/>
                  </a:lnTo>
                  <a:close/>
                  <a:moveTo>
                    <a:pt x="271669" y="66110"/>
                  </a:moveTo>
                  <a:cubicBezTo>
                    <a:pt x="273278" y="66110"/>
                    <a:pt x="274548" y="66535"/>
                    <a:pt x="275479" y="67129"/>
                  </a:cubicBezTo>
                  <a:cubicBezTo>
                    <a:pt x="276496" y="67808"/>
                    <a:pt x="277258" y="68742"/>
                    <a:pt x="277850" y="69760"/>
                  </a:cubicBezTo>
                  <a:cubicBezTo>
                    <a:pt x="278359" y="70779"/>
                    <a:pt x="278782" y="72052"/>
                    <a:pt x="279036" y="73326"/>
                  </a:cubicBezTo>
                  <a:cubicBezTo>
                    <a:pt x="279205" y="74684"/>
                    <a:pt x="279290" y="76042"/>
                    <a:pt x="279290" y="77401"/>
                  </a:cubicBezTo>
                  <a:cubicBezTo>
                    <a:pt x="279290" y="78759"/>
                    <a:pt x="279205" y="80117"/>
                    <a:pt x="279036" y="81391"/>
                  </a:cubicBezTo>
                  <a:cubicBezTo>
                    <a:pt x="278782" y="82749"/>
                    <a:pt x="278359" y="84022"/>
                    <a:pt x="277850" y="85126"/>
                  </a:cubicBezTo>
                  <a:cubicBezTo>
                    <a:pt x="277258" y="86144"/>
                    <a:pt x="276496" y="87078"/>
                    <a:pt x="275479" y="87757"/>
                  </a:cubicBezTo>
                  <a:cubicBezTo>
                    <a:pt x="274548" y="88436"/>
                    <a:pt x="273278" y="88691"/>
                    <a:pt x="271669" y="88691"/>
                  </a:cubicBezTo>
                  <a:cubicBezTo>
                    <a:pt x="270145" y="88691"/>
                    <a:pt x="268875" y="88436"/>
                    <a:pt x="267859" y="87757"/>
                  </a:cubicBezTo>
                  <a:cubicBezTo>
                    <a:pt x="266927" y="87078"/>
                    <a:pt x="266165" y="86144"/>
                    <a:pt x="265572" y="85126"/>
                  </a:cubicBezTo>
                  <a:cubicBezTo>
                    <a:pt x="264979" y="84022"/>
                    <a:pt x="264556" y="82834"/>
                    <a:pt x="264387" y="81391"/>
                  </a:cubicBezTo>
                  <a:cubicBezTo>
                    <a:pt x="264217" y="80117"/>
                    <a:pt x="264048" y="78759"/>
                    <a:pt x="264048" y="77401"/>
                  </a:cubicBezTo>
                  <a:cubicBezTo>
                    <a:pt x="264048" y="76042"/>
                    <a:pt x="264217" y="74684"/>
                    <a:pt x="264387" y="73326"/>
                  </a:cubicBezTo>
                  <a:cubicBezTo>
                    <a:pt x="264556" y="72052"/>
                    <a:pt x="264979" y="70779"/>
                    <a:pt x="265572" y="69760"/>
                  </a:cubicBezTo>
                  <a:cubicBezTo>
                    <a:pt x="266165" y="68742"/>
                    <a:pt x="266927" y="67808"/>
                    <a:pt x="267859" y="67129"/>
                  </a:cubicBezTo>
                  <a:cubicBezTo>
                    <a:pt x="268875" y="66535"/>
                    <a:pt x="270145" y="66110"/>
                    <a:pt x="271669" y="66110"/>
                  </a:cubicBezTo>
                  <a:close/>
                  <a:moveTo>
                    <a:pt x="405474" y="45117"/>
                  </a:moveTo>
                  <a:lnTo>
                    <a:pt x="354272" y="96237"/>
                  </a:lnTo>
                  <a:lnTo>
                    <a:pt x="369386" y="111242"/>
                  </a:lnTo>
                  <a:lnTo>
                    <a:pt x="385944" y="94796"/>
                  </a:lnTo>
                  <a:lnTo>
                    <a:pt x="429759" y="138625"/>
                  </a:lnTo>
                  <a:lnTo>
                    <a:pt x="447930" y="120483"/>
                  </a:lnTo>
                  <a:lnTo>
                    <a:pt x="404115" y="76654"/>
                  </a:lnTo>
                  <a:lnTo>
                    <a:pt x="420588" y="60207"/>
                  </a:lnTo>
                  <a:close/>
                  <a:moveTo>
                    <a:pt x="278700" y="37572"/>
                  </a:moveTo>
                  <a:lnTo>
                    <a:pt x="278700" y="59699"/>
                  </a:lnTo>
                  <a:lnTo>
                    <a:pt x="278530" y="59699"/>
                  </a:lnTo>
                  <a:cubicBezTo>
                    <a:pt x="277172" y="57749"/>
                    <a:pt x="275388" y="56223"/>
                    <a:pt x="273266" y="55206"/>
                  </a:cubicBezTo>
                  <a:cubicBezTo>
                    <a:pt x="271058" y="54103"/>
                    <a:pt x="268680" y="53510"/>
                    <a:pt x="266048" y="53510"/>
                  </a:cubicBezTo>
                  <a:cubicBezTo>
                    <a:pt x="262227" y="53510"/>
                    <a:pt x="259085" y="54273"/>
                    <a:pt x="256538" y="55714"/>
                  </a:cubicBezTo>
                  <a:cubicBezTo>
                    <a:pt x="253991" y="57240"/>
                    <a:pt x="252038" y="59105"/>
                    <a:pt x="250594" y="61394"/>
                  </a:cubicBezTo>
                  <a:cubicBezTo>
                    <a:pt x="249066" y="63683"/>
                    <a:pt x="248047" y="66142"/>
                    <a:pt x="247537" y="69024"/>
                  </a:cubicBezTo>
                  <a:cubicBezTo>
                    <a:pt x="246858" y="71822"/>
                    <a:pt x="246603" y="74534"/>
                    <a:pt x="246603" y="77247"/>
                  </a:cubicBezTo>
                  <a:cubicBezTo>
                    <a:pt x="246603" y="80130"/>
                    <a:pt x="247028" y="83012"/>
                    <a:pt x="247792" y="85810"/>
                  </a:cubicBezTo>
                  <a:cubicBezTo>
                    <a:pt x="248556" y="88692"/>
                    <a:pt x="249745" y="91320"/>
                    <a:pt x="251358" y="93609"/>
                  </a:cubicBezTo>
                  <a:cubicBezTo>
                    <a:pt x="252972" y="95898"/>
                    <a:pt x="254925" y="97763"/>
                    <a:pt x="257302" y="99204"/>
                  </a:cubicBezTo>
                  <a:cubicBezTo>
                    <a:pt x="259765" y="100645"/>
                    <a:pt x="262567" y="101408"/>
                    <a:pt x="265793" y="101408"/>
                  </a:cubicBezTo>
                  <a:cubicBezTo>
                    <a:pt x="267916" y="101408"/>
                    <a:pt x="269699" y="101154"/>
                    <a:pt x="271143" y="100815"/>
                  </a:cubicBezTo>
                  <a:cubicBezTo>
                    <a:pt x="272586" y="100391"/>
                    <a:pt x="273860" y="99967"/>
                    <a:pt x="274794" y="99374"/>
                  </a:cubicBezTo>
                  <a:cubicBezTo>
                    <a:pt x="275813" y="98780"/>
                    <a:pt x="276662" y="98102"/>
                    <a:pt x="277341" y="97424"/>
                  </a:cubicBezTo>
                  <a:cubicBezTo>
                    <a:pt x="278021" y="96661"/>
                    <a:pt x="278615" y="95898"/>
                    <a:pt x="279125" y="95220"/>
                  </a:cubicBezTo>
                  <a:lnTo>
                    <a:pt x="279294" y="95220"/>
                  </a:lnTo>
                  <a:lnTo>
                    <a:pt x="279294" y="100221"/>
                  </a:lnTo>
                  <a:lnTo>
                    <a:pt x="296107" y="100221"/>
                  </a:lnTo>
                  <a:lnTo>
                    <a:pt x="296107" y="37572"/>
                  </a:lnTo>
                  <a:close/>
                  <a:moveTo>
                    <a:pt x="212129" y="36131"/>
                  </a:moveTo>
                  <a:cubicBezTo>
                    <a:pt x="207289" y="36131"/>
                    <a:pt x="202958" y="36894"/>
                    <a:pt x="199052" y="38505"/>
                  </a:cubicBezTo>
                  <a:cubicBezTo>
                    <a:pt x="195146" y="40031"/>
                    <a:pt x="191835" y="42235"/>
                    <a:pt x="189033" y="45117"/>
                  </a:cubicBezTo>
                  <a:cubicBezTo>
                    <a:pt x="186231" y="48000"/>
                    <a:pt x="184108" y="51475"/>
                    <a:pt x="182579" y="55460"/>
                  </a:cubicBezTo>
                  <a:cubicBezTo>
                    <a:pt x="181051" y="59529"/>
                    <a:pt x="180372" y="63937"/>
                    <a:pt x="180372" y="68939"/>
                  </a:cubicBezTo>
                  <a:cubicBezTo>
                    <a:pt x="180372" y="73517"/>
                    <a:pt x="181051" y="77841"/>
                    <a:pt x="182494" y="81825"/>
                  </a:cubicBezTo>
                  <a:cubicBezTo>
                    <a:pt x="183853" y="85810"/>
                    <a:pt x="185976" y="89285"/>
                    <a:pt x="188693" y="92252"/>
                  </a:cubicBezTo>
                  <a:cubicBezTo>
                    <a:pt x="191410" y="95220"/>
                    <a:pt x="194722" y="97509"/>
                    <a:pt x="198628" y="99204"/>
                  </a:cubicBezTo>
                  <a:cubicBezTo>
                    <a:pt x="202534" y="100900"/>
                    <a:pt x="207119" y="101747"/>
                    <a:pt x="212214" y="101747"/>
                  </a:cubicBezTo>
                  <a:cubicBezTo>
                    <a:pt x="216714" y="101747"/>
                    <a:pt x="220790" y="100984"/>
                    <a:pt x="224356" y="99458"/>
                  </a:cubicBezTo>
                  <a:cubicBezTo>
                    <a:pt x="227923" y="97932"/>
                    <a:pt x="230979" y="95898"/>
                    <a:pt x="233357" y="93439"/>
                  </a:cubicBezTo>
                  <a:cubicBezTo>
                    <a:pt x="235819" y="90896"/>
                    <a:pt x="237687" y="88098"/>
                    <a:pt x="238876" y="85047"/>
                  </a:cubicBezTo>
                  <a:cubicBezTo>
                    <a:pt x="240150" y="81910"/>
                    <a:pt x="240829" y="78858"/>
                    <a:pt x="240829" y="75636"/>
                  </a:cubicBezTo>
                  <a:lnTo>
                    <a:pt x="221809" y="75636"/>
                  </a:lnTo>
                  <a:cubicBezTo>
                    <a:pt x="221554" y="77162"/>
                    <a:pt x="221130" y="78519"/>
                    <a:pt x="220620" y="79790"/>
                  </a:cubicBezTo>
                  <a:cubicBezTo>
                    <a:pt x="220111" y="81062"/>
                    <a:pt x="219516" y="82164"/>
                    <a:pt x="218752" y="83097"/>
                  </a:cubicBezTo>
                  <a:cubicBezTo>
                    <a:pt x="217903" y="84029"/>
                    <a:pt x="216969" y="84792"/>
                    <a:pt x="215780" y="85301"/>
                  </a:cubicBezTo>
                  <a:cubicBezTo>
                    <a:pt x="214676" y="85810"/>
                    <a:pt x="213233" y="86149"/>
                    <a:pt x="211619" y="86149"/>
                  </a:cubicBezTo>
                  <a:cubicBezTo>
                    <a:pt x="209327" y="86149"/>
                    <a:pt x="207459" y="85640"/>
                    <a:pt x="205930" y="84623"/>
                  </a:cubicBezTo>
                  <a:cubicBezTo>
                    <a:pt x="204402" y="83605"/>
                    <a:pt x="203213" y="82334"/>
                    <a:pt x="202279" y="80638"/>
                  </a:cubicBezTo>
                  <a:cubicBezTo>
                    <a:pt x="201345" y="79027"/>
                    <a:pt x="200751" y="77162"/>
                    <a:pt x="200326" y="75128"/>
                  </a:cubicBezTo>
                  <a:cubicBezTo>
                    <a:pt x="199901" y="73093"/>
                    <a:pt x="199732" y="71059"/>
                    <a:pt x="199732" y="68939"/>
                  </a:cubicBezTo>
                  <a:cubicBezTo>
                    <a:pt x="199732" y="66820"/>
                    <a:pt x="199901" y="64785"/>
                    <a:pt x="200326" y="62666"/>
                  </a:cubicBezTo>
                  <a:cubicBezTo>
                    <a:pt x="200751" y="60631"/>
                    <a:pt x="201345" y="58766"/>
                    <a:pt x="202279" y="57155"/>
                  </a:cubicBezTo>
                  <a:cubicBezTo>
                    <a:pt x="203213" y="55545"/>
                    <a:pt x="204402" y="54188"/>
                    <a:pt x="205930" y="53171"/>
                  </a:cubicBezTo>
                  <a:cubicBezTo>
                    <a:pt x="207459" y="52238"/>
                    <a:pt x="209327" y="51730"/>
                    <a:pt x="211619" y="51730"/>
                  </a:cubicBezTo>
                  <a:cubicBezTo>
                    <a:pt x="213657" y="51730"/>
                    <a:pt x="215271" y="52069"/>
                    <a:pt x="216544" y="52832"/>
                  </a:cubicBezTo>
                  <a:cubicBezTo>
                    <a:pt x="217733" y="53595"/>
                    <a:pt x="218752" y="54527"/>
                    <a:pt x="219516" y="55460"/>
                  </a:cubicBezTo>
                  <a:cubicBezTo>
                    <a:pt x="220280" y="56477"/>
                    <a:pt x="220875" y="57494"/>
                    <a:pt x="221130" y="58512"/>
                  </a:cubicBezTo>
                  <a:cubicBezTo>
                    <a:pt x="221384" y="59529"/>
                    <a:pt x="221639" y="60377"/>
                    <a:pt x="221724" y="60970"/>
                  </a:cubicBezTo>
                  <a:lnTo>
                    <a:pt x="240574" y="60970"/>
                  </a:lnTo>
                  <a:cubicBezTo>
                    <a:pt x="239725" y="53001"/>
                    <a:pt x="236923" y="46898"/>
                    <a:pt x="232253" y="42659"/>
                  </a:cubicBezTo>
                  <a:cubicBezTo>
                    <a:pt x="227498" y="38335"/>
                    <a:pt x="220875" y="36131"/>
                    <a:pt x="212129" y="36131"/>
                  </a:cubicBezTo>
                  <a:close/>
                  <a:moveTo>
                    <a:pt x="321169" y="28444"/>
                  </a:moveTo>
                  <a:cubicBezTo>
                    <a:pt x="322014" y="28444"/>
                    <a:pt x="322690" y="28701"/>
                    <a:pt x="323197" y="29215"/>
                  </a:cubicBezTo>
                  <a:cubicBezTo>
                    <a:pt x="323704" y="29643"/>
                    <a:pt x="323958" y="30158"/>
                    <a:pt x="323958" y="30757"/>
                  </a:cubicBezTo>
                  <a:cubicBezTo>
                    <a:pt x="323958" y="31528"/>
                    <a:pt x="323704" y="32128"/>
                    <a:pt x="323113" y="32471"/>
                  </a:cubicBezTo>
                  <a:cubicBezTo>
                    <a:pt x="322606" y="32814"/>
                    <a:pt x="321845" y="33071"/>
                    <a:pt x="320747" y="33328"/>
                  </a:cubicBezTo>
                  <a:cubicBezTo>
                    <a:pt x="320155" y="33499"/>
                    <a:pt x="319564" y="33585"/>
                    <a:pt x="318888" y="33756"/>
                  </a:cubicBezTo>
                  <a:cubicBezTo>
                    <a:pt x="318296" y="33928"/>
                    <a:pt x="317705" y="34099"/>
                    <a:pt x="317113" y="34356"/>
                  </a:cubicBezTo>
                  <a:lnTo>
                    <a:pt x="317198" y="32128"/>
                  </a:lnTo>
                  <a:cubicBezTo>
                    <a:pt x="317282" y="30843"/>
                    <a:pt x="317705" y="29900"/>
                    <a:pt x="318465" y="29301"/>
                  </a:cubicBezTo>
                  <a:cubicBezTo>
                    <a:pt x="319226" y="28701"/>
                    <a:pt x="320071" y="28358"/>
                    <a:pt x="321169" y="28444"/>
                  </a:cubicBezTo>
                  <a:close/>
                  <a:moveTo>
                    <a:pt x="325062" y="23160"/>
                  </a:moveTo>
                  <a:cubicBezTo>
                    <a:pt x="323534" y="23076"/>
                    <a:pt x="322175" y="23245"/>
                    <a:pt x="320732" y="23669"/>
                  </a:cubicBezTo>
                  <a:cubicBezTo>
                    <a:pt x="319373" y="24008"/>
                    <a:pt x="318184" y="24686"/>
                    <a:pt x="317165" y="25788"/>
                  </a:cubicBezTo>
                  <a:lnTo>
                    <a:pt x="317080" y="25788"/>
                  </a:lnTo>
                  <a:cubicBezTo>
                    <a:pt x="317165" y="25449"/>
                    <a:pt x="317080" y="25110"/>
                    <a:pt x="317080" y="24686"/>
                  </a:cubicBezTo>
                  <a:cubicBezTo>
                    <a:pt x="316995" y="24262"/>
                    <a:pt x="316911" y="23839"/>
                    <a:pt x="316826" y="23499"/>
                  </a:cubicBezTo>
                  <a:lnTo>
                    <a:pt x="307400" y="23245"/>
                  </a:lnTo>
                  <a:cubicBezTo>
                    <a:pt x="307910" y="24008"/>
                    <a:pt x="308249" y="24941"/>
                    <a:pt x="308334" y="25873"/>
                  </a:cubicBezTo>
                  <a:cubicBezTo>
                    <a:pt x="308419" y="26890"/>
                    <a:pt x="308419" y="27823"/>
                    <a:pt x="308419" y="28671"/>
                  </a:cubicBezTo>
                  <a:lnTo>
                    <a:pt x="308165" y="38589"/>
                  </a:lnTo>
                  <a:cubicBezTo>
                    <a:pt x="308080" y="39776"/>
                    <a:pt x="308165" y="40878"/>
                    <a:pt x="308249" y="42065"/>
                  </a:cubicBezTo>
                  <a:cubicBezTo>
                    <a:pt x="308249" y="43167"/>
                    <a:pt x="308674" y="44185"/>
                    <a:pt x="309353" y="45117"/>
                  </a:cubicBezTo>
                  <a:cubicBezTo>
                    <a:pt x="310033" y="46050"/>
                    <a:pt x="311136" y="46813"/>
                    <a:pt x="312750" y="47406"/>
                  </a:cubicBezTo>
                  <a:cubicBezTo>
                    <a:pt x="314278" y="47915"/>
                    <a:pt x="316486" y="48254"/>
                    <a:pt x="319373" y="48339"/>
                  </a:cubicBezTo>
                  <a:cubicBezTo>
                    <a:pt x="320816" y="48423"/>
                    <a:pt x="322260" y="48339"/>
                    <a:pt x="323703" y="48169"/>
                  </a:cubicBezTo>
                  <a:cubicBezTo>
                    <a:pt x="325147" y="48000"/>
                    <a:pt x="326506" y="47660"/>
                    <a:pt x="327694" y="47152"/>
                  </a:cubicBezTo>
                  <a:cubicBezTo>
                    <a:pt x="328883" y="46643"/>
                    <a:pt x="329817" y="45880"/>
                    <a:pt x="330666" y="44863"/>
                  </a:cubicBezTo>
                  <a:cubicBezTo>
                    <a:pt x="331430" y="43846"/>
                    <a:pt x="331940" y="42489"/>
                    <a:pt x="332025" y="40709"/>
                  </a:cubicBezTo>
                  <a:lnTo>
                    <a:pt x="323449" y="40539"/>
                  </a:lnTo>
                  <a:cubicBezTo>
                    <a:pt x="323449" y="40794"/>
                    <a:pt x="323364" y="41048"/>
                    <a:pt x="323279" y="41302"/>
                  </a:cubicBezTo>
                  <a:cubicBezTo>
                    <a:pt x="323194" y="41641"/>
                    <a:pt x="323024" y="41896"/>
                    <a:pt x="322685" y="42150"/>
                  </a:cubicBezTo>
                  <a:cubicBezTo>
                    <a:pt x="322430" y="42404"/>
                    <a:pt x="322090" y="42574"/>
                    <a:pt x="321666" y="42744"/>
                  </a:cubicBezTo>
                  <a:cubicBezTo>
                    <a:pt x="321241" y="42913"/>
                    <a:pt x="320647" y="42913"/>
                    <a:pt x="319882" y="42913"/>
                  </a:cubicBezTo>
                  <a:cubicBezTo>
                    <a:pt x="319203" y="42913"/>
                    <a:pt x="318524" y="42744"/>
                    <a:pt x="317845" y="42320"/>
                  </a:cubicBezTo>
                  <a:cubicBezTo>
                    <a:pt x="317250" y="41981"/>
                    <a:pt x="316911" y="41387"/>
                    <a:pt x="316911" y="40624"/>
                  </a:cubicBezTo>
                  <a:cubicBezTo>
                    <a:pt x="316995" y="39861"/>
                    <a:pt x="317250" y="39352"/>
                    <a:pt x="317760" y="39098"/>
                  </a:cubicBezTo>
                  <a:cubicBezTo>
                    <a:pt x="318354" y="38844"/>
                    <a:pt x="318948" y="38674"/>
                    <a:pt x="319543" y="38505"/>
                  </a:cubicBezTo>
                  <a:cubicBezTo>
                    <a:pt x="320307" y="38420"/>
                    <a:pt x="321156" y="38335"/>
                    <a:pt x="322175" y="38250"/>
                  </a:cubicBezTo>
                  <a:cubicBezTo>
                    <a:pt x="323194" y="38081"/>
                    <a:pt x="324128" y="37996"/>
                    <a:pt x="325147" y="37827"/>
                  </a:cubicBezTo>
                  <a:cubicBezTo>
                    <a:pt x="326166" y="37657"/>
                    <a:pt x="327185" y="37487"/>
                    <a:pt x="328119" y="37148"/>
                  </a:cubicBezTo>
                  <a:cubicBezTo>
                    <a:pt x="329138" y="36894"/>
                    <a:pt x="329987" y="36470"/>
                    <a:pt x="330751" y="35961"/>
                  </a:cubicBezTo>
                  <a:cubicBezTo>
                    <a:pt x="331515" y="35368"/>
                    <a:pt x="332195" y="34690"/>
                    <a:pt x="332619" y="33842"/>
                  </a:cubicBezTo>
                  <a:cubicBezTo>
                    <a:pt x="333129" y="32994"/>
                    <a:pt x="333383" y="31892"/>
                    <a:pt x="333383" y="30621"/>
                  </a:cubicBezTo>
                  <a:cubicBezTo>
                    <a:pt x="333383" y="29349"/>
                    <a:pt x="333214" y="28247"/>
                    <a:pt x="332789" y="27314"/>
                  </a:cubicBezTo>
                  <a:cubicBezTo>
                    <a:pt x="332365" y="26467"/>
                    <a:pt x="331770" y="25704"/>
                    <a:pt x="331006" y="25025"/>
                  </a:cubicBezTo>
                  <a:cubicBezTo>
                    <a:pt x="330242" y="24432"/>
                    <a:pt x="329393" y="23923"/>
                    <a:pt x="328374" y="23669"/>
                  </a:cubicBezTo>
                  <a:cubicBezTo>
                    <a:pt x="327355" y="23330"/>
                    <a:pt x="326251" y="23160"/>
                    <a:pt x="325062" y="23160"/>
                  </a:cubicBezTo>
                  <a:close/>
                  <a:moveTo>
                    <a:pt x="285122" y="9"/>
                  </a:moveTo>
                  <a:cubicBezTo>
                    <a:pt x="306165" y="-130"/>
                    <a:pt x="327832" y="1532"/>
                    <a:pt x="349771" y="5018"/>
                  </a:cubicBezTo>
                  <a:cubicBezTo>
                    <a:pt x="525285" y="32994"/>
                    <a:pt x="518662" y="138964"/>
                    <a:pt x="529021" y="189575"/>
                  </a:cubicBezTo>
                  <a:cubicBezTo>
                    <a:pt x="549485" y="316315"/>
                    <a:pt x="418805" y="457975"/>
                    <a:pt x="418805" y="457975"/>
                  </a:cubicBezTo>
                  <a:lnTo>
                    <a:pt x="426277" y="605230"/>
                  </a:lnTo>
                  <a:lnTo>
                    <a:pt x="213487" y="605230"/>
                  </a:lnTo>
                  <a:lnTo>
                    <a:pt x="197184" y="537494"/>
                  </a:lnTo>
                  <a:cubicBezTo>
                    <a:pt x="197184" y="537494"/>
                    <a:pt x="187929" y="553008"/>
                    <a:pt x="132906" y="557586"/>
                  </a:cubicBezTo>
                  <a:cubicBezTo>
                    <a:pt x="77883" y="562249"/>
                    <a:pt x="84676" y="495276"/>
                    <a:pt x="84676" y="495276"/>
                  </a:cubicBezTo>
                  <a:cubicBezTo>
                    <a:pt x="84676" y="495276"/>
                    <a:pt x="47994" y="479169"/>
                    <a:pt x="47994" y="467046"/>
                  </a:cubicBezTo>
                  <a:cubicBezTo>
                    <a:pt x="47994" y="454923"/>
                    <a:pt x="69731" y="439324"/>
                    <a:pt x="69731" y="439324"/>
                  </a:cubicBezTo>
                  <a:cubicBezTo>
                    <a:pt x="69731" y="439324"/>
                    <a:pt x="46380" y="443563"/>
                    <a:pt x="37974" y="433729"/>
                  </a:cubicBezTo>
                  <a:cubicBezTo>
                    <a:pt x="29568" y="423980"/>
                    <a:pt x="48248" y="388544"/>
                    <a:pt x="48248" y="388544"/>
                  </a:cubicBezTo>
                  <a:cubicBezTo>
                    <a:pt x="48248" y="388544"/>
                    <a:pt x="19548" y="387865"/>
                    <a:pt x="2650" y="369215"/>
                  </a:cubicBezTo>
                  <a:cubicBezTo>
                    <a:pt x="-14332" y="350649"/>
                    <a:pt x="55890" y="295714"/>
                    <a:pt x="55890" y="260278"/>
                  </a:cubicBezTo>
                  <a:cubicBezTo>
                    <a:pt x="21118" y="90260"/>
                    <a:pt x="137823" y="986"/>
                    <a:pt x="285122" y="9"/>
                  </a:cubicBezTo>
                  <a:close/>
                </a:path>
              </a:pathLst>
            </a:custGeom>
            <a:grpFill/>
            <a:ln>
              <a:noFill/>
            </a:ln>
          </p:spPr>
        </p:sp>
        <p:sp>
          <p:nvSpPr>
            <p:cNvPr id="78" name="圆: 空心 77"/>
            <p:cNvSpPr/>
            <p:nvPr/>
          </p:nvSpPr>
          <p:spPr>
            <a:xfrm>
              <a:off x="1158597" y="1077542"/>
              <a:ext cx="1097280" cy="1097280"/>
            </a:xfrm>
            <a:prstGeom prst="donut">
              <a:avLst>
                <a:gd name="adj" fmla="val 16207"/>
              </a:avLst>
            </a:prstGeom>
            <a:grp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9" name="组合 78"/>
          <p:cNvGrpSpPr/>
          <p:nvPr/>
        </p:nvGrpSpPr>
        <p:grpSpPr>
          <a:xfrm>
            <a:off x="5422068" y="836242"/>
            <a:ext cx="1097280" cy="1097280"/>
            <a:chOff x="1158597" y="1077542"/>
            <a:chExt cx="1097280" cy="1097280"/>
          </a:xfrm>
          <a:solidFill>
            <a:schemeClr val="bg2"/>
          </a:solidFill>
        </p:grpSpPr>
        <p:sp>
          <p:nvSpPr>
            <p:cNvPr id="80" name="bald-male-head-side-view-with-letters-inside_40439"/>
            <p:cNvSpPr>
              <a:spLocks noChangeAspect="1"/>
            </p:cNvSpPr>
            <p:nvPr/>
          </p:nvSpPr>
          <p:spPr bwMode="auto">
            <a:xfrm>
              <a:off x="1497686" y="1413413"/>
              <a:ext cx="394598" cy="449595"/>
            </a:xfrm>
            <a:custGeom>
              <a:avLst/>
              <a:gdLst>
                <a:gd name="connsiteX0" fmla="*/ 466933 w 531195"/>
                <a:gd name="connsiteY0" fmla="*/ 272302 h 605230"/>
                <a:gd name="connsiteX1" fmla="*/ 468804 w 531195"/>
                <a:gd name="connsiteY1" fmla="*/ 272727 h 605230"/>
                <a:gd name="connsiteX2" fmla="*/ 470336 w 531195"/>
                <a:gd name="connsiteY2" fmla="*/ 274343 h 605230"/>
                <a:gd name="connsiteX3" fmla="*/ 470931 w 531195"/>
                <a:gd name="connsiteY3" fmla="*/ 276553 h 605230"/>
                <a:gd name="connsiteX4" fmla="*/ 470250 w 531195"/>
                <a:gd name="connsiteY4" fmla="*/ 278424 h 605230"/>
                <a:gd name="connsiteX5" fmla="*/ 468804 w 531195"/>
                <a:gd name="connsiteY5" fmla="*/ 279954 h 605230"/>
                <a:gd name="connsiteX6" fmla="*/ 466933 w 531195"/>
                <a:gd name="connsiteY6" fmla="*/ 281230 h 605230"/>
                <a:gd name="connsiteX7" fmla="*/ 464807 w 531195"/>
                <a:gd name="connsiteY7" fmla="*/ 282250 h 605230"/>
                <a:gd name="connsiteX8" fmla="*/ 462680 w 531195"/>
                <a:gd name="connsiteY8" fmla="*/ 282675 h 605230"/>
                <a:gd name="connsiteX9" fmla="*/ 460724 w 531195"/>
                <a:gd name="connsiteY9" fmla="*/ 282250 h 605230"/>
                <a:gd name="connsiteX10" fmla="*/ 459192 w 531195"/>
                <a:gd name="connsiteY10" fmla="*/ 280550 h 605230"/>
                <a:gd name="connsiteX11" fmla="*/ 458682 w 531195"/>
                <a:gd name="connsiteY11" fmla="*/ 278424 h 605230"/>
                <a:gd name="connsiteX12" fmla="*/ 459277 w 531195"/>
                <a:gd name="connsiteY12" fmla="*/ 276553 h 605230"/>
                <a:gd name="connsiteX13" fmla="*/ 460809 w 531195"/>
                <a:gd name="connsiteY13" fmla="*/ 274938 h 605230"/>
                <a:gd name="connsiteX14" fmla="*/ 462680 w 531195"/>
                <a:gd name="connsiteY14" fmla="*/ 273663 h 605230"/>
                <a:gd name="connsiteX15" fmla="*/ 464807 w 531195"/>
                <a:gd name="connsiteY15" fmla="*/ 272727 h 605230"/>
                <a:gd name="connsiteX16" fmla="*/ 466933 w 531195"/>
                <a:gd name="connsiteY16" fmla="*/ 272302 h 605230"/>
                <a:gd name="connsiteX17" fmla="*/ 467035 w 531195"/>
                <a:gd name="connsiteY17" fmla="*/ 262652 h 605230"/>
                <a:gd name="connsiteX18" fmla="*/ 462365 w 531195"/>
                <a:gd name="connsiteY18" fmla="*/ 263245 h 605230"/>
                <a:gd name="connsiteX19" fmla="*/ 458035 w 531195"/>
                <a:gd name="connsiteY19" fmla="*/ 265025 h 605230"/>
                <a:gd name="connsiteX20" fmla="*/ 454129 w 531195"/>
                <a:gd name="connsiteY20" fmla="*/ 267992 h 605230"/>
                <a:gd name="connsiteX21" fmla="*/ 451242 w 531195"/>
                <a:gd name="connsiteY21" fmla="*/ 271892 h 605230"/>
                <a:gd name="connsiteX22" fmla="*/ 450138 w 531195"/>
                <a:gd name="connsiteY22" fmla="*/ 276385 h 605230"/>
                <a:gd name="connsiteX23" fmla="*/ 451411 w 531195"/>
                <a:gd name="connsiteY23" fmla="*/ 281133 h 605230"/>
                <a:gd name="connsiteX24" fmla="*/ 453110 w 531195"/>
                <a:gd name="connsiteY24" fmla="*/ 283676 h 605230"/>
                <a:gd name="connsiteX25" fmla="*/ 454893 w 531195"/>
                <a:gd name="connsiteY25" fmla="*/ 285032 h 605230"/>
                <a:gd name="connsiteX26" fmla="*/ 456506 w 531195"/>
                <a:gd name="connsiteY26" fmla="*/ 285711 h 605230"/>
                <a:gd name="connsiteX27" fmla="*/ 458035 w 531195"/>
                <a:gd name="connsiteY27" fmla="*/ 286050 h 605230"/>
                <a:gd name="connsiteX28" fmla="*/ 458119 w 531195"/>
                <a:gd name="connsiteY28" fmla="*/ 286134 h 605230"/>
                <a:gd name="connsiteX29" fmla="*/ 455657 w 531195"/>
                <a:gd name="connsiteY29" fmla="*/ 287491 h 605230"/>
                <a:gd name="connsiteX30" fmla="*/ 460242 w 531195"/>
                <a:gd name="connsiteY30" fmla="*/ 295799 h 605230"/>
                <a:gd name="connsiteX31" fmla="*/ 491235 w 531195"/>
                <a:gd name="connsiteY31" fmla="*/ 278589 h 605230"/>
                <a:gd name="connsiteX32" fmla="*/ 486480 w 531195"/>
                <a:gd name="connsiteY32" fmla="*/ 270027 h 605230"/>
                <a:gd name="connsiteX33" fmla="*/ 475526 w 531195"/>
                <a:gd name="connsiteY33" fmla="*/ 276046 h 605230"/>
                <a:gd name="connsiteX34" fmla="*/ 475442 w 531195"/>
                <a:gd name="connsiteY34" fmla="*/ 275961 h 605230"/>
                <a:gd name="connsiteX35" fmla="*/ 476291 w 531195"/>
                <a:gd name="connsiteY35" fmla="*/ 272147 h 605230"/>
                <a:gd name="connsiteX36" fmla="*/ 475102 w 531195"/>
                <a:gd name="connsiteY36" fmla="*/ 268162 h 605230"/>
                <a:gd name="connsiteX37" fmla="*/ 471451 w 531195"/>
                <a:gd name="connsiteY37" fmla="*/ 264093 h 605230"/>
                <a:gd name="connsiteX38" fmla="*/ 467035 w 531195"/>
                <a:gd name="connsiteY38" fmla="*/ 262652 h 605230"/>
                <a:gd name="connsiteX39" fmla="*/ 451242 w 531195"/>
                <a:gd name="connsiteY39" fmla="*/ 227554 h 605230"/>
                <a:gd name="connsiteX40" fmla="*/ 443939 w 531195"/>
                <a:gd name="connsiteY40" fmla="*/ 230098 h 605230"/>
                <a:gd name="connsiteX41" fmla="*/ 438165 w 531195"/>
                <a:gd name="connsiteY41" fmla="*/ 234676 h 605230"/>
                <a:gd name="connsiteX42" fmla="*/ 434684 w 531195"/>
                <a:gd name="connsiteY42" fmla="*/ 240610 h 605230"/>
                <a:gd name="connsiteX43" fmla="*/ 434004 w 531195"/>
                <a:gd name="connsiteY43" fmla="*/ 247392 h 605230"/>
                <a:gd name="connsiteX44" fmla="*/ 436467 w 531195"/>
                <a:gd name="connsiteY44" fmla="*/ 254767 h 605230"/>
                <a:gd name="connsiteX45" fmla="*/ 440967 w 531195"/>
                <a:gd name="connsiteY45" fmla="*/ 260193 h 605230"/>
                <a:gd name="connsiteX46" fmla="*/ 446487 w 531195"/>
                <a:gd name="connsiteY46" fmla="*/ 262991 h 605230"/>
                <a:gd name="connsiteX47" fmla="*/ 452091 w 531195"/>
                <a:gd name="connsiteY47" fmla="*/ 263415 h 605230"/>
                <a:gd name="connsiteX48" fmla="*/ 457270 w 531195"/>
                <a:gd name="connsiteY48" fmla="*/ 261804 h 605230"/>
                <a:gd name="connsiteX49" fmla="*/ 452091 w 531195"/>
                <a:gd name="connsiteY49" fmla="*/ 252394 h 605230"/>
                <a:gd name="connsiteX50" fmla="*/ 449713 w 531195"/>
                <a:gd name="connsiteY50" fmla="*/ 252987 h 605230"/>
                <a:gd name="connsiteX51" fmla="*/ 447505 w 531195"/>
                <a:gd name="connsiteY51" fmla="*/ 252902 h 605230"/>
                <a:gd name="connsiteX52" fmla="*/ 445637 w 531195"/>
                <a:gd name="connsiteY52" fmla="*/ 252055 h 605230"/>
                <a:gd name="connsiteX53" fmla="*/ 444109 w 531195"/>
                <a:gd name="connsiteY53" fmla="*/ 250274 h 605230"/>
                <a:gd name="connsiteX54" fmla="*/ 443260 w 531195"/>
                <a:gd name="connsiteY54" fmla="*/ 247053 h 605230"/>
                <a:gd name="connsiteX55" fmla="*/ 444194 w 531195"/>
                <a:gd name="connsiteY55" fmla="*/ 244171 h 605230"/>
                <a:gd name="connsiteX56" fmla="*/ 446402 w 531195"/>
                <a:gd name="connsiteY56" fmla="*/ 241627 h 605230"/>
                <a:gd name="connsiteX57" fmla="*/ 449289 w 531195"/>
                <a:gd name="connsiteY57" fmla="*/ 239593 h 605230"/>
                <a:gd name="connsiteX58" fmla="*/ 452600 w 531195"/>
                <a:gd name="connsiteY58" fmla="*/ 238236 h 605230"/>
                <a:gd name="connsiteX59" fmla="*/ 455827 w 531195"/>
                <a:gd name="connsiteY59" fmla="*/ 237643 h 605230"/>
                <a:gd name="connsiteX60" fmla="*/ 458799 w 531195"/>
                <a:gd name="connsiteY60" fmla="*/ 238406 h 605230"/>
                <a:gd name="connsiteX61" fmla="*/ 461091 w 531195"/>
                <a:gd name="connsiteY61" fmla="*/ 240779 h 605230"/>
                <a:gd name="connsiteX62" fmla="*/ 461856 w 531195"/>
                <a:gd name="connsiteY62" fmla="*/ 243492 h 605230"/>
                <a:gd name="connsiteX63" fmla="*/ 461431 w 531195"/>
                <a:gd name="connsiteY63" fmla="*/ 245781 h 605230"/>
                <a:gd name="connsiteX64" fmla="*/ 460327 w 531195"/>
                <a:gd name="connsiteY64" fmla="*/ 247392 h 605230"/>
                <a:gd name="connsiteX65" fmla="*/ 459308 w 531195"/>
                <a:gd name="connsiteY65" fmla="*/ 248325 h 605230"/>
                <a:gd name="connsiteX66" fmla="*/ 464488 w 531195"/>
                <a:gd name="connsiteY66" fmla="*/ 257565 h 605230"/>
                <a:gd name="connsiteX67" fmla="*/ 471196 w 531195"/>
                <a:gd name="connsiteY67" fmla="*/ 248494 h 605230"/>
                <a:gd name="connsiteX68" fmla="*/ 468988 w 531195"/>
                <a:gd name="connsiteY68" fmla="*/ 236795 h 605230"/>
                <a:gd name="connsiteX69" fmla="*/ 464148 w 531195"/>
                <a:gd name="connsiteY69" fmla="*/ 230946 h 605230"/>
                <a:gd name="connsiteX70" fmla="*/ 458119 w 531195"/>
                <a:gd name="connsiteY70" fmla="*/ 227809 h 605230"/>
                <a:gd name="connsiteX71" fmla="*/ 451242 w 531195"/>
                <a:gd name="connsiteY71" fmla="*/ 227554 h 605230"/>
                <a:gd name="connsiteX72" fmla="*/ 389086 w 531195"/>
                <a:gd name="connsiteY72" fmla="*/ 211447 h 605230"/>
                <a:gd name="connsiteX73" fmla="*/ 375585 w 531195"/>
                <a:gd name="connsiteY73" fmla="*/ 254513 h 605230"/>
                <a:gd name="connsiteX74" fmla="*/ 387557 w 531195"/>
                <a:gd name="connsiteY74" fmla="*/ 258243 h 605230"/>
                <a:gd name="connsiteX75" fmla="*/ 392737 w 531195"/>
                <a:gd name="connsiteY75" fmla="*/ 241712 h 605230"/>
                <a:gd name="connsiteX76" fmla="*/ 394181 w 531195"/>
                <a:gd name="connsiteY76" fmla="*/ 238830 h 605230"/>
                <a:gd name="connsiteX77" fmla="*/ 395879 w 531195"/>
                <a:gd name="connsiteY77" fmla="*/ 237304 h 605230"/>
                <a:gd name="connsiteX78" fmla="*/ 397662 w 531195"/>
                <a:gd name="connsiteY78" fmla="*/ 236880 h 605230"/>
                <a:gd name="connsiteX79" fmla="*/ 399360 w 531195"/>
                <a:gd name="connsiteY79" fmla="*/ 237134 h 605230"/>
                <a:gd name="connsiteX80" fmla="*/ 401313 w 531195"/>
                <a:gd name="connsiteY80" fmla="*/ 238236 h 605230"/>
                <a:gd name="connsiteX81" fmla="*/ 402162 w 531195"/>
                <a:gd name="connsiteY81" fmla="*/ 239932 h 605230"/>
                <a:gd name="connsiteX82" fmla="*/ 402077 w 531195"/>
                <a:gd name="connsiteY82" fmla="*/ 242051 h 605230"/>
                <a:gd name="connsiteX83" fmla="*/ 401398 w 531195"/>
                <a:gd name="connsiteY83" fmla="*/ 244510 h 605230"/>
                <a:gd name="connsiteX84" fmla="*/ 396303 w 531195"/>
                <a:gd name="connsiteY84" fmla="*/ 260956 h 605230"/>
                <a:gd name="connsiteX85" fmla="*/ 408276 w 531195"/>
                <a:gd name="connsiteY85" fmla="*/ 264686 h 605230"/>
                <a:gd name="connsiteX86" fmla="*/ 414984 w 531195"/>
                <a:gd name="connsiteY86" fmla="*/ 243238 h 605230"/>
                <a:gd name="connsiteX87" fmla="*/ 415578 w 531195"/>
                <a:gd name="connsiteY87" fmla="*/ 238236 h 605230"/>
                <a:gd name="connsiteX88" fmla="*/ 414220 w 531195"/>
                <a:gd name="connsiteY88" fmla="*/ 234167 h 605230"/>
                <a:gd name="connsiteX89" fmla="*/ 411333 w 531195"/>
                <a:gd name="connsiteY89" fmla="*/ 231200 h 605230"/>
                <a:gd name="connsiteX90" fmla="*/ 407512 w 531195"/>
                <a:gd name="connsiteY90" fmla="*/ 229250 h 605230"/>
                <a:gd name="connsiteX91" fmla="*/ 401058 w 531195"/>
                <a:gd name="connsiteY91" fmla="*/ 228487 h 605230"/>
                <a:gd name="connsiteX92" fmla="*/ 396388 w 531195"/>
                <a:gd name="connsiteY92" fmla="*/ 230352 h 605230"/>
                <a:gd name="connsiteX93" fmla="*/ 396303 w 531195"/>
                <a:gd name="connsiteY93" fmla="*/ 230267 h 605230"/>
                <a:gd name="connsiteX94" fmla="*/ 401058 w 531195"/>
                <a:gd name="connsiteY94" fmla="*/ 215177 h 605230"/>
                <a:gd name="connsiteX95" fmla="*/ 464393 w 531195"/>
                <a:gd name="connsiteY95" fmla="*/ 183460 h 605230"/>
                <a:gd name="connsiteX96" fmla="*/ 475103 w 531195"/>
                <a:gd name="connsiteY96" fmla="*/ 186167 h 605230"/>
                <a:gd name="connsiteX97" fmla="*/ 479778 w 531195"/>
                <a:gd name="connsiteY97" fmla="*/ 192596 h 605230"/>
                <a:gd name="connsiteX98" fmla="*/ 478588 w 531195"/>
                <a:gd name="connsiteY98" fmla="*/ 195134 h 605230"/>
                <a:gd name="connsiteX99" fmla="*/ 476718 w 531195"/>
                <a:gd name="connsiteY99" fmla="*/ 196318 h 605230"/>
                <a:gd name="connsiteX100" fmla="*/ 474338 w 531195"/>
                <a:gd name="connsiteY100" fmla="*/ 196572 h 605230"/>
                <a:gd name="connsiteX101" fmla="*/ 471788 w 531195"/>
                <a:gd name="connsiteY101" fmla="*/ 196233 h 605230"/>
                <a:gd name="connsiteX102" fmla="*/ 461843 w 531195"/>
                <a:gd name="connsiteY102" fmla="*/ 193695 h 605230"/>
                <a:gd name="connsiteX103" fmla="*/ 248811 w 531195"/>
                <a:gd name="connsiteY103" fmla="*/ 174400 h 605230"/>
                <a:gd name="connsiteX104" fmla="*/ 232593 w 531195"/>
                <a:gd name="connsiteY104" fmla="*/ 184404 h 605230"/>
                <a:gd name="connsiteX105" fmla="*/ 229451 w 531195"/>
                <a:gd name="connsiteY105" fmla="*/ 187286 h 605230"/>
                <a:gd name="connsiteX106" fmla="*/ 228092 w 531195"/>
                <a:gd name="connsiteY106" fmla="*/ 190592 h 605230"/>
                <a:gd name="connsiteX107" fmla="*/ 228177 w 531195"/>
                <a:gd name="connsiteY107" fmla="*/ 194068 h 605230"/>
                <a:gd name="connsiteX108" fmla="*/ 229536 w 531195"/>
                <a:gd name="connsiteY108" fmla="*/ 197459 h 605230"/>
                <a:gd name="connsiteX109" fmla="*/ 233272 w 531195"/>
                <a:gd name="connsiteY109" fmla="*/ 201528 h 605230"/>
                <a:gd name="connsiteX110" fmla="*/ 237263 w 531195"/>
                <a:gd name="connsiteY110" fmla="*/ 202885 h 605230"/>
                <a:gd name="connsiteX111" fmla="*/ 237348 w 531195"/>
                <a:gd name="connsiteY111" fmla="*/ 202970 h 605230"/>
                <a:gd name="connsiteX112" fmla="*/ 225885 w 531195"/>
                <a:gd name="connsiteY112" fmla="*/ 210091 h 605230"/>
                <a:gd name="connsiteX113" fmla="*/ 231489 w 531195"/>
                <a:gd name="connsiteY113" fmla="*/ 219077 h 605230"/>
                <a:gd name="connsiteX114" fmla="*/ 264010 w 531195"/>
                <a:gd name="connsiteY114" fmla="*/ 198985 h 605230"/>
                <a:gd name="connsiteX115" fmla="*/ 258491 w 531195"/>
                <a:gd name="connsiteY115" fmla="*/ 189999 h 605230"/>
                <a:gd name="connsiteX116" fmla="*/ 245924 w 531195"/>
                <a:gd name="connsiteY116" fmla="*/ 197713 h 605230"/>
                <a:gd name="connsiteX117" fmla="*/ 243461 w 531195"/>
                <a:gd name="connsiteY117" fmla="*/ 198731 h 605230"/>
                <a:gd name="connsiteX118" fmla="*/ 241508 w 531195"/>
                <a:gd name="connsiteY118" fmla="*/ 198731 h 605230"/>
                <a:gd name="connsiteX119" fmla="*/ 240065 w 531195"/>
                <a:gd name="connsiteY119" fmla="*/ 198053 h 605230"/>
                <a:gd name="connsiteX120" fmla="*/ 239131 w 531195"/>
                <a:gd name="connsiteY120" fmla="*/ 196866 h 605230"/>
                <a:gd name="connsiteX121" fmla="*/ 238537 w 531195"/>
                <a:gd name="connsiteY121" fmla="*/ 195085 h 605230"/>
                <a:gd name="connsiteX122" fmla="*/ 238961 w 531195"/>
                <a:gd name="connsiteY122" fmla="*/ 193644 h 605230"/>
                <a:gd name="connsiteX123" fmla="*/ 240150 w 531195"/>
                <a:gd name="connsiteY123" fmla="*/ 192288 h 605230"/>
                <a:gd name="connsiteX124" fmla="*/ 242018 w 531195"/>
                <a:gd name="connsiteY124" fmla="*/ 191101 h 605230"/>
                <a:gd name="connsiteX125" fmla="*/ 254415 w 531195"/>
                <a:gd name="connsiteY125" fmla="*/ 183386 h 605230"/>
                <a:gd name="connsiteX126" fmla="*/ 313543 w 531195"/>
                <a:gd name="connsiteY126" fmla="*/ 173440 h 605230"/>
                <a:gd name="connsiteX127" fmla="*/ 313713 w 531195"/>
                <a:gd name="connsiteY127" fmla="*/ 173440 h 605230"/>
                <a:gd name="connsiteX128" fmla="*/ 321277 w 531195"/>
                <a:gd name="connsiteY128" fmla="*/ 199126 h 605230"/>
                <a:gd name="connsiteX129" fmla="*/ 305470 w 531195"/>
                <a:gd name="connsiteY129" fmla="*/ 199126 h 605230"/>
                <a:gd name="connsiteX130" fmla="*/ 401933 w 531195"/>
                <a:gd name="connsiteY130" fmla="*/ 172029 h 605230"/>
                <a:gd name="connsiteX131" fmla="*/ 401933 w 531195"/>
                <a:gd name="connsiteY131" fmla="*/ 175834 h 605230"/>
                <a:gd name="connsiteX132" fmla="*/ 399893 w 531195"/>
                <a:gd name="connsiteY132" fmla="*/ 180654 h 605230"/>
                <a:gd name="connsiteX133" fmla="*/ 395304 w 531195"/>
                <a:gd name="connsiteY133" fmla="*/ 182261 h 605230"/>
                <a:gd name="connsiteX134" fmla="*/ 391735 w 531195"/>
                <a:gd name="connsiteY134" fmla="*/ 181077 h 605230"/>
                <a:gd name="connsiteX135" fmla="*/ 390290 w 531195"/>
                <a:gd name="connsiteY135" fmla="*/ 178456 h 605230"/>
                <a:gd name="connsiteX136" fmla="*/ 391650 w 531195"/>
                <a:gd name="connsiteY136" fmla="*/ 175496 h 605230"/>
                <a:gd name="connsiteX137" fmla="*/ 395644 w 531195"/>
                <a:gd name="connsiteY137" fmla="*/ 173974 h 605230"/>
                <a:gd name="connsiteX138" fmla="*/ 398874 w 531195"/>
                <a:gd name="connsiteY138" fmla="*/ 173128 h 605230"/>
                <a:gd name="connsiteX139" fmla="*/ 401933 w 531195"/>
                <a:gd name="connsiteY139" fmla="*/ 172029 h 605230"/>
                <a:gd name="connsiteX140" fmla="*/ 469033 w 531195"/>
                <a:gd name="connsiteY140" fmla="*/ 164902 h 605230"/>
                <a:gd name="connsiteX141" fmla="*/ 478041 w 531195"/>
                <a:gd name="connsiteY141" fmla="*/ 167186 h 605230"/>
                <a:gd name="connsiteX142" fmla="*/ 482034 w 531195"/>
                <a:gd name="connsiteY142" fmla="*/ 169046 h 605230"/>
                <a:gd name="connsiteX143" fmla="*/ 482799 w 531195"/>
                <a:gd name="connsiteY143" fmla="*/ 172429 h 605230"/>
                <a:gd name="connsiteX144" fmla="*/ 480420 w 531195"/>
                <a:gd name="connsiteY144" fmla="*/ 175643 h 605230"/>
                <a:gd name="connsiteX145" fmla="*/ 475916 w 531195"/>
                <a:gd name="connsiteY145" fmla="*/ 175474 h 605230"/>
                <a:gd name="connsiteX146" fmla="*/ 466994 w 531195"/>
                <a:gd name="connsiteY146" fmla="*/ 173190 h 605230"/>
                <a:gd name="connsiteX147" fmla="*/ 397407 w 531195"/>
                <a:gd name="connsiteY147" fmla="*/ 148204 h 605230"/>
                <a:gd name="connsiteX148" fmla="*/ 390020 w 531195"/>
                <a:gd name="connsiteY148" fmla="*/ 148628 h 605230"/>
                <a:gd name="connsiteX149" fmla="*/ 383227 w 531195"/>
                <a:gd name="connsiteY149" fmla="*/ 150578 h 605230"/>
                <a:gd name="connsiteX150" fmla="*/ 378217 w 531195"/>
                <a:gd name="connsiteY150" fmla="*/ 154647 h 605230"/>
                <a:gd name="connsiteX151" fmla="*/ 376094 w 531195"/>
                <a:gd name="connsiteY151" fmla="*/ 161769 h 605230"/>
                <a:gd name="connsiteX152" fmla="*/ 390784 w 531195"/>
                <a:gd name="connsiteY152" fmla="*/ 161769 h 605230"/>
                <a:gd name="connsiteX153" fmla="*/ 391039 w 531195"/>
                <a:gd name="connsiteY153" fmla="*/ 160327 h 605230"/>
                <a:gd name="connsiteX154" fmla="*/ 391973 w 531195"/>
                <a:gd name="connsiteY154" fmla="*/ 158971 h 605230"/>
                <a:gd name="connsiteX155" fmla="*/ 393756 w 531195"/>
                <a:gd name="connsiteY155" fmla="*/ 157869 h 605230"/>
                <a:gd name="connsiteX156" fmla="*/ 396643 w 531195"/>
                <a:gd name="connsiteY156" fmla="*/ 157530 h 605230"/>
                <a:gd name="connsiteX157" fmla="*/ 400209 w 531195"/>
                <a:gd name="connsiteY157" fmla="*/ 158378 h 605230"/>
                <a:gd name="connsiteX158" fmla="*/ 401908 w 531195"/>
                <a:gd name="connsiteY158" fmla="*/ 161345 h 605230"/>
                <a:gd name="connsiteX159" fmla="*/ 400549 w 531195"/>
                <a:gd name="connsiteY159" fmla="*/ 163973 h 605230"/>
                <a:gd name="connsiteX160" fmla="*/ 397577 w 531195"/>
                <a:gd name="connsiteY160" fmla="*/ 164990 h 605230"/>
                <a:gd name="connsiteX161" fmla="*/ 393077 w 531195"/>
                <a:gd name="connsiteY161" fmla="*/ 165668 h 605230"/>
                <a:gd name="connsiteX162" fmla="*/ 387982 w 531195"/>
                <a:gd name="connsiteY162" fmla="*/ 166431 h 605230"/>
                <a:gd name="connsiteX163" fmla="*/ 382887 w 531195"/>
                <a:gd name="connsiteY163" fmla="*/ 167703 h 605230"/>
                <a:gd name="connsiteX164" fmla="*/ 378472 w 531195"/>
                <a:gd name="connsiteY164" fmla="*/ 169992 h 605230"/>
                <a:gd name="connsiteX165" fmla="*/ 375330 w 531195"/>
                <a:gd name="connsiteY165" fmla="*/ 173637 h 605230"/>
                <a:gd name="connsiteX166" fmla="*/ 374141 w 531195"/>
                <a:gd name="connsiteY166" fmla="*/ 179063 h 605230"/>
                <a:gd name="connsiteX167" fmla="*/ 375330 w 531195"/>
                <a:gd name="connsiteY167" fmla="*/ 184743 h 605230"/>
                <a:gd name="connsiteX168" fmla="*/ 378472 w 531195"/>
                <a:gd name="connsiteY168" fmla="*/ 188642 h 605230"/>
                <a:gd name="connsiteX169" fmla="*/ 383142 w 531195"/>
                <a:gd name="connsiteY169" fmla="*/ 190931 h 605230"/>
                <a:gd name="connsiteX170" fmla="*/ 388831 w 531195"/>
                <a:gd name="connsiteY170" fmla="*/ 191610 h 605230"/>
                <a:gd name="connsiteX171" fmla="*/ 396049 w 531195"/>
                <a:gd name="connsiteY171" fmla="*/ 190592 h 605230"/>
                <a:gd name="connsiteX172" fmla="*/ 402162 w 531195"/>
                <a:gd name="connsiteY172" fmla="*/ 186693 h 605230"/>
                <a:gd name="connsiteX173" fmla="*/ 402332 w 531195"/>
                <a:gd name="connsiteY173" fmla="*/ 186693 h 605230"/>
                <a:gd name="connsiteX174" fmla="*/ 402417 w 531195"/>
                <a:gd name="connsiteY174" fmla="*/ 188642 h 605230"/>
                <a:gd name="connsiteX175" fmla="*/ 402842 w 531195"/>
                <a:gd name="connsiteY175" fmla="*/ 190592 h 605230"/>
                <a:gd name="connsiteX176" fmla="*/ 418975 w 531195"/>
                <a:gd name="connsiteY176" fmla="*/ 190592 h 605230"/>
                <a:gd name="connsiteX177" fmla="*/ 417362 w 531195"/>
                <a:gd name="connsiteY177" fmla="*/ 186099 h 605230"/>
                <a:gd name="connsiteX178" fmla="*/ 417107 w 531195"/>
                <a:gd name="connsiteY178" fmla="*/ 181352 h 605230"/>
                <a:gd name="connsiteX179" fmla="*/ 417107 w 531195"/>
                <a:gd name="connsiteY179" fmla="*/ 164397 h 605230"/>
                <a:gd name="connsiteX180" fmla="*/ 416767 w 531195"/>
                <a:gd name="connsiteY180" fmla="*/ 158462 h 605230"/>
                <a:gd name="connsiteX181" fmla="*/ 414644 w 531195"/>
                <a:gd name="connsiteY181" fmla="*/ 153291 h 605230"/>
                <a:gd name="connsiteX182" fmla="*/ 408870 w 531195"/>
                <a:gd name="connsiteY182" fmla="*/ 149561 h 605230"/>
                <a:gd name="connsiteX183" fmla="*/ 397407 w 531195"/>
                <a:gd name="connsiteY183" fmla="*/ 148204 h 605230"/>
                <a:gd name="connsiteX184" fmla="*/ 455402 w 531195"/>
                <a:gd name="connsiteY184" fmla="*/ 147526 h 605230"/>
                <a:gd name="connsiteX185" fmla="*/ 441562 w 531195"/>
                <a:gd name="connsiteY185" fmla="*/ 202546 h 605230"/>
                <a:gd name="connsiteX186" fmla="*/ 472809 w 531195"/>
                <a:gd name="connsiteY186" fmla="*/ 210430 h 605230"/>
                <a:gd name="connsiteX187" fmla="*/ 480197 w 531195"/>
                <a:gd name="connsiteY187" fmla="*/ 211108 h 605230"/>
                <a:gd name="connsiteX188" fmla="*/ 487159 w 531195"/>
                <a:gd name="connsiteY188" fmla="*/ 209497 h 605230"/>
                <a:gd name="connsiteX189" fmla="*/ 492849 w 531195"/>
                <a:gd name="connsiteY189" fmla="*/ 205428 h 605230"/>
                <a:gd name="connsiteX190" fmla="*/ 496330 w 531195"/>
                <a:gd name="connsiteY190" fmla="*/ 198561 h 605230"/>
                <a:gd name="connsiteX191" fmla="*/ 496839 w 531195"/>
                <a:gd name="connsiteY191" fmla="*/ 193051 h 605230"/>
                <a:gd name="connsiteX192" fmla="*/ 495736 w 531195"/>
                <a:gd name="connsiteY192" fmla="*/ 188558 h 605230"/>
                <a:gd name="connsiteX193" fmla="*/ 493358 w 531195"/>
                <a:gd name="connsiteY193" fmla="*/ 184997 h 605230"/>
                <a:gd name="connsiteX194" fmla="*/ 490216 w 531195"/>
                <a:gd name="connsiteY194" fmla="*/ 182454 h 605230"/>
                <a:gd name="connsiteX195" fmla="*/ 496160 w 531195"/>
                <a:gd name="connsiteY195" fmla="*/ 179487 h 605230"/>
                <a:gd name="connsiteX196" fmla="*/ 499726 w 531195"/>
                <a:gd name="connsiteY196" fmla="*/ 173383 h 605230"/>
                <a:gd name="connsiteX197" fmla="*/ 500151 w 531195"/>
                <a:gd name="connsiteY197" fmla="*/ 168635 h 605230"/>
                <a:gd name="connsiteX198" fmla="*/ 498623 w 531195"/>
                <a:gd name="connsiteY198" fmla="*/ 163464 h 605230"/>
                <a:gd name="connsiteX199" fmla="*/ 494122 w 531195"/>
                <a:gd name="connsiteY199" fmla="*/ 158717 h 605230"/>
                <a:gd name="connsiteX200" fmla="*/ 485631 w 531195"/>
                <a:gd name="connsiteY200" fmla="*/ 155156 h 605230"/>
                <a:gd name="connsiteX201" fmla="*/ 301032 w 531195"/>
                <a:gd name="connsiteY201" fmla="*/ 145576 h 605230"/>
                <a:gd name="connsiteX202" fmla="*/ 270294 w 531195"/>
                <a:gd name="connsiteY202" fmla="*/ 228826 h 605230"/>
                <a:gd name="connsiteX203" fmla="*/ 296107 w 531195"/>
                <a:gd name="connsiteY203" fmla="*/ 228826 h 605230"/>
                <a:gd name="connsiteX204" fmla="*/ 299843 w 531195"/>
                <a:gd name="connsiteY204" fmla="*/ 216958 h 605230"/>
                <a:gd name="connsiteX205" fmla="*/ 326336 w 531195"/>
                <a:gd name="connsiteY205" fmla="*/ 216958 h 605230"/>
                <a:gd name="connsiteX206" fmla="*/ 329817 w 531195"/>
                <a:gd name="connsiteY206" fmla="*/ 228826 h 605230"/>
                <a:gd name="connsiteX207" fmla="*/ 356480 w 531195"/>
                <a:gd name="connsiteY207" fmla="*/ 228826 h 605230"/>
                <a:gd name="connsiteX208" fmla="*/ 326166 w 531195"/>
                <a:gd name="connsiteY208" fmla="*/ 145576 h 605230"/>
                <a:gd name="connsiteX209" fmla="*/ 190561 w 531195"/>
                <a:gd name="connsiteY209" fmla="*/ 126163 h 605230"/>
                <a:gd name="connsiteX210" fmla="*/ 160078 w 531195"/>
                <a:gd name="connsiteY210" fmla="*/ 193051 h 605230"/>
                <a:gd name="connsiteX211" fmla="*/ 178673 w 531195"/>
                <a:gd name="connsiteY211" fmla="*/ 201528 h 605230"/>
                <a:gd name="connsiteX212" fmla="*/ 209072 w 531195"/>
                <a:gd name="connsiteY212" fmla="*/ 134640 h 605230"/>
                <a:gd name="connsiteX213" fmla="*/ 243546 w 531195"/>
                <a:gd name="connsiteY213" fmla="*/ 118533 h 605230"/>
                <a:gd name="connsiteX214" fmla="*/ 218497 w 531195"/>
                <a:gd name="connsiteY214" fmla="*/ 143542 h 605230"/>
                <a:gd name="connsiteX215" fmla="*/ 225885 w 531195"/>
                <a:gd name="connsiteY215" fmla="*/ 150917 h 605230"/>
                <a:gd name="connsiteX216" fmla="*/ 233951 w 531195"/>
                <a:gd name="connsiteY216" fmla="*/ 142864 h 605230"/>
                <a:gd name="connsiteX217" fmla="*/ 255434 w 531195"/>
                <a:gd name="connsiteY217" fmla="*/ 164227 h 605230"/>
                <a:gd name="connsiteX218" fmla="*/ 264265 w 531195"/>
                <a:gd name="connsiteY218" fmla="*/ 155410 h 605230"/>
                <a:gd name="connsiteX219" fmla="*/ 242867 w 531195"/>
                <a:gd name="connsiteY219" fmla="*/ 133962 h 605230"/>
                <a:gd name="connsiteX220" fmla="*/ 250934 w 531195"/>
                <a:gd name="connsiteY220" fmla="*/ 125908 h 605230"/>
                <a:gd name="connsiteX221" fmla="*/ 130189 w 531195"/>
                <a:gd name="connsiteY221" fmla="*/ 115651 h 605230"/>
                <a:gd name="connsiteX222" fmla="*/ 120933 w 531195"/>
                <a:gd name="connsiteY222" fmla="*/ 130910 h 605230"/>
                <a:gd name="connsiteX223" fmla="*/ 138510 w 531195"/>
                <a:gd name="connsiteY223" fmla="*/ 148374 h 605230"/>
                <a:gd name="connsiteX224" fmla="*/ 138425 w 531195"/>
                <a:gd name="connsiteY224" fmla="*/ 148459 h 605230"/>
                <a:gd name="connsiteX225" fmla="*/ 114819 w 531195"/>
                <a:gd name="connsiteY225" fmla="*/ 140999 h 605230"/>
                <a:gd name="connsiteX226" fmla="*/ 105479 w 531195"/>
                <a:gd name="connsiteY226" fmla="*/ 156343 h 605230"/>
                <a:gd name="connsiteX227" fmla="*/ 140548 w 531195"/>
                <a:gd name="connsiteY227" fmla="*/ 177537 h 605230"/>
                <a:gd name="connsiteX228" fmla="*/ 146662 w 531195"/>
                <a:gd name="connsiteY228" fmla="*/ 167364 h 605230"/>
                <a:gd name="connsiteX229" fmla="*/ 124245 w 531195"/>
                <a:gd name="connsiteY229" fmla="*/ 153800 h 605230"/>
                <a:gd name="connsiteX230" fmla="*/ 124245 w 531195"/>
                <a:gd name="connsiteY230" fmla="*/ 153715 h 605230"/>
                <a:gd name="connsiteX231" fmla="*/ 150398 w 531195"/>
                <a:gd name="connsiteY231" fmla="*/ 161175 h 605230"/>
                <a:gd name="connsiteX232" fmla="*/ 155323 w 531195"/>
                <a:gd name="connsiteY232" fmla="*/ 153206 h 605230"/>
                <a:gd name="connsiteX233" fmla="*/ 136557 w 531195"/>
                <a:gd name="connsiteY233" fmla="*/ 133538 h 605230"/>
                <a:gd name="connsiteX234" fmla="*/ 136557 w 531195"/>
                <a:gd name="connsiteY234" fmla="*/ 133369 h 605230"/>
                <a:gd name="connsiteX235" fmla="*/ 159059 w 531195"/>
                <a:gd name="connsiteY235" fmla="*/ 147018 h 605230"/>
                <a:gd name="connsiteX236" fmla="*/ 165257 w 531195"/>
                <a:gd name="connsiteY236" fmla="*/ 136845 h 605230"/>
                <a:gd name="connsiteX237" fmla="*/ 153285 w 531195"/>
                <a:gd name="connsiteY237" fmla="*/ 99204 h 605230"/>
                <a:gd name="connsiteX238" fmla="*/ 150143 w 531195"/>
                <a:gd name="connsiteY238" fmla="*/ 104375 h 605230"/>
                <a:gd name="connsiteX239" fmla="*/ 142416 w 531195"/>
                <a:gd name="connsiteY239" fmla="*/ 99713 h 605230"/>
                <a:gd name="connsiteX240" fmla="*/ 136472 w 531195"/>
                <a:gd name="connsiteY240" fmla="*/ 109377 h 605230"/>
                <a:gd name="connsiteX241" fmla="*/ 144284 w 531195"/>
                <a:gd name="connsiteY241" fmla="*/ 114040 h 605230"/>
                <a:gd name="connsiteX242" fmla="*/ 141652 w 531195"/>
                <a:gd name="connsiteY242" fmla="*/ 118363 h 605230"/>
                <a:gd name="connsiteX243" fmla="*/ 147596 w 531195"/>
                <a:gd name="connsiteY243" fmla="*/ 122009 h 605230"/>
                <a:gd name="connsiteX244" fmla="*/ 150228 w 531195"/>
                <a:gd name="connsiteY244" fmla="*/ 117685 h 605230"/>
                <a:gd name="connsiteX245" fmla="*/ 162370 w 531195"/>
                <a:gd name="connsiteY245" fmla="*/ 125061 h 605230"/>
                <a:gd name="connsiteX246" fmla="*/ 166956 w 531195"/>
                <a:gd name="connsiteY246" fmla="*/ 126756 h 605230"/>
                <a:gd name="connsiteX247" fmla="*/ 170522 w 531195"/>
                <a:gd name="connsiteY247" fmla="*/ 126163 h 605230"/>
                <a:gd name="connsiteX248" fmla="*/ 173154 w 531195"/>
                <a:gd name="connsiteY248" fmla="*/ 123959 h 605230"/>
                <a:gd name="connsiteX249" fmla="*/ 175192 w 531195"/>
                <a:gd name="connsiteY249" fmla="*/ 120991 h 605230"/>
                <a:gd name="connsiteX250" fmla="*/ 176975 w 531195"/>
                <a:gd name="connsiteY250" fmla="*/ 117770 h 605230"/>
                <a:gd name="connsiteX251" fmla="*/ 178673 w 531195"/>
                <a:gd name="connsiteY251" fmla="*/ 114633 h 605230"/>
                <a:gd name="connsiteX252" fmla="*/ 171371 w 531195"/>
                <a:gd name="connsiteY252" fmla="*/ 110140 h 605230"/>
                <a:gd name="connsiteX253" fmla="*/ 170182 w 531195"/>
                <a:gd name="connsiteY253" fmla="*/ 112429 h 605230"/>
                <a:gd name="connsiteX254" fmla="*/ 167890 w 531195"/>
                <a:gd name="connsiteY254" fmla="*/ 114379 h 605230"/>
                <a:gd name="connsiteX255" fmla="*/ 164918 w 531195"/>
                <a:gd name="connsiteY255" fmla="*/ 113362 h 605230"/>
                <a:gd name="connsiteX256" fmla="*/ 156087 w 531195"/>
                <a:gd name="connsiteY256" fmla="*/ 108021 h 605230"/>
                <a:gd name="connsiteX257" fmla="*/ 159229 w 531195"/>
                <a:gd name="connsiteY257" fmla="*/ 102849 h 605230"/>
                <a:gd name="connsiteX258" fmla="*/ 316741 w 531195"/>
                <a:gd name="connsiteY258" fmla="*/ 94626 h 605230"/>
                <a:gd name="connsiteX259" fmla="*/ 316741 w 531195"/>
                <a:gd name="connsiteY259" fmla="*/ 130062 h 605230"/>
                <a:gd name="connsiteX260" fmla="*/ 326590 w 531195"/>
                <a:gd name="connsiteY260" fmla="*/ 130062 h 605230"/>
                <a:gd name="connsiteX261" fmla="*/ 326590 w 531195"/>
                <a:gd name="connsiteY261" fmla="*/ 122602 h 605230"/>
                <a:gd name="connsiteX262" fmla="*/ 328289 w 531195"/>
                <a:gd name="connsiteY262" fmla="*/ 120737 h 605230"/>
                <a:gd name="connsiteX263" fmla="*/ 333553 w 531195"/>
                <a:gd name="connsiteY263" fmla="*/ 130062 h 605230"/>
                <a:gd name="connsiteX264" fmla="*/ 345441 w 531195"/>
                <a:gd name="connsiteY264" fmla="*/ 130062 h 605230"/>
                <a:gd name="connsiteX265" fmla="*/ 334742 w 531195"/>
                <a:gd name="connsiteY265" fmla="*/ 114040 h 605230"/>
                <a:gd name="connsiteX266" fmla="*/ 343997 w 531195"/>
                <a:gd name="connsiteY266" fmla="*/ 104291 h 605230"/>
                <a:gd name="connsiteX267" fmla="*/ 332874 w 531195"/>
                <a:gd name="connsiteY267" fmla="*/ 104291 h 605230"/>
                <a:gd name="connsiteX268" fmla="*/ 326590 w 531195"/>
                <a:gd name="connsiteY268" fmla="*/ 111751 h 605230"/>
                <a:gd name="connsiteX269" fmla="*/ 326590 w 531195"/>
                <a:gd name="connsiteY269" fmla="*/ 94626 h 605230"/>
                <a:gd name="connsiteX270" fmla="*/ 271669 w 531195"/>
                <a:gd name="connsiteY270" fmla="*/ 66110 h 605230"/>
                <a:gd name="connsiteX271" fmla="*/ 275479 w 531195"/>
                <a:gd name="connsiteY271" fmla="*/ 67129 h 605230"/>
                <a:gd name="connsiteX272" fmla="*/ 277850 w 531195"/>
                <a:gd name="connsiteY272" fmla="*/ 69760 h 605230"/>
                <a:gd name="connsiteX273" fmla="*/ 279036 w 531195"/>
                <a:gd name="connsiteY273" fmla="*/ 73326 h 605230"/>
                <a:gd name="connsiteX274" fmla="*/ 279290 w 531195"/>
                <a:gd name="connsiteY274" fmla="*/ 77401 h 605230"/>
                <a:gd name="connsiteX275" fmla="*/ 279036 w 531195"/>
                <a:gd name="connsiteY275" fmla="*/ 81391 h 605230"/>
                <a:gd name="connsiteX276" fmla="*/ 277850 w 531195"/>
                <a:gd name="connsiteY276" fmla="*/ 85126 h 605230"/>
                <a:gd name="connsiteX277" fmla="*/ 275479 w 531195"/>
                <a:gd name="connsiteY277" fmla="*/ 87757 h 605230"/>
                <a:gd name="connsiteX278" fmla="*/ 271669 w 531195"/>
                <a:gd name="connsiteY278" fmla="*/ 88691 h 605230"/>
                <a:gd name="connsiteX279" fmla="*/ 267859 w 531195"/>
                <a:gd name="connsiteY279" fmla="*/ 87757 h 605230"/>
                <a:gd name="connsiteX280" fmla="*/ 265572 w 531195"/>
                <a:gd name="connsiteY280" fmla="*/ 85126 h 605230"/>
                <a:gd name="connsiteX281" fmla="*/ 264387 w 531195"/>
                <a:gd name="connsiteY281" fmla="*/ 81391 h 605230"/>
                <a:gd name="connsiteX282" fmla="*/ 264048 w 531195"/>
                <a:gd name="connsiteY282" fmla="*/ 77401 h 605230"/>
                <a:gd name="connsiteX283" fmla="*/ 264387 w 531195"/>
                <a:gd name="connsiteY283" fmla="*/ 73326 h 605230"/>
                <a:gd name="connsiteX284" fmla="*/ 265572 w 531195"/>
                <a:gd name="connsiteY284" fmla="*/ 69760 h 605230"/>
                <a:gd name="connsiteX285" fmla="*/ 267859 w 531195"/>
                <a:gd name="connsiteY285" fmla="*/ 67129 h 605230"/>
                <a:gd name="connsiteX286" fmla="*/ 271669 w 531195"/>
                <a:gd name="connsiteY286" fmla="*/ 66110 h 605230"/>
                <a:gd name="connsiteX287" fmla="*/ 405474 w 531195"/>
                <a:gd name="connsiteY287" fmla="*/ 45117 h 605230"/>
                <a:gd name="connsiteX288" fmla="*/ 354272 w 531195"/>
                <a:gd name="connsiteY288" fmla="*/ 96237 h 605230"/>
                <a:gd name="connsiteX289" fmla="*/ 369386 w 531195"/>
                <a:gd name="connsiteY289" fmla="*/ 111242 h 605230"/>
                <a:gd name="connsiteX290" fmla="*/ 385944 w 531195"/>
                <a:gd name="connsiteY290" fmla="*/ 94796 h 605230"/>
                <a:gd name="connsiteX291" fmla="*/ 429759 w 531195"/>
                <a:gd name="connsiteY291" fmla="*/ 138625 h 605230"/>
                <a:gd name="connsiteX292" fmla="*/ 447930 w 531195"/>
                <a:gd name="connsiteY292" fmla="*/ 120483 h 605230"/>
                <a:gd name="connsiteX293" fmla="*/ 404115 w 531195"/>
                <a:gd name="connsiteY293" fmla="*/ 76654 h 605230"/>
                <a:gd name="connsiteX294" fmla="*/ 420588 w 531195"/>
                <a:gd name="connsiteY294" fmla="*/ 60207 h 605230"/>
                <a:gd name="connsiteX295" fmla="*/ 278700 w 531195"/>
                <a:gd name="connsiteY295" fmla="*/ 37572 h 605230"/>
                <a:gd name="connsiteX296" fmla="*/ 278700 w 531195"/>
                <a:gd name="connsiteY296" fmla="*/ 59699 h 605230"/>
                <a:gd name="connsiteX297" fmla="*/ 278530 w 531195"/>
                <a:gd name="connsiteY297" fmla="*/ 59699 h 605230"/>
                <a:gd name="connsiteX298" fmla="*/ 273266 w 531195"/>
                <a:gd name="connsiteY298" fmla="*/ 55206 h 605230"/>
                <a:gd name="connsiteX299" fmla="*/ 266048 w 531195"/>
                <a:gd name="connsiteY299" fmla="*/ 53510 h 605230"/>
                <a:gd name="connsiteX300" fmla="*/ 256538 w 531195"/>
                <a:gd name="connsiteY300" fmla="*/ 55714 h 605230"/>
                <a:gd name="connsiteX301" fmla="*/ 250594 w 531195"/>
                <a:gd name="connsiteY301" fmla="*/ 61394 h 605230"/>
                <a:gd name="connsiteX302" fmla="*/ 247537 w 531195"/>
                <a:gd name="connsiteY302" fmla="*/ 69024 h 605230"/>
                <a:gd name="connsiteX303" fmla="*/ 246603 w 531195"/>
                <a:gd name="connsiteY303" fmla="*/ 77247 h 605230"/>
                <a:gd name="connsiteX304" fmla="*/ 247792 w 531195"/>
                <a:gd name="connsiteY304" fmla="*/ 85810 h 605230"/>
                <a:gd name="connsiteX305" fmla="*/ 251358 w 531195"/>
                <a:gd name="connsiteY305" fmla="*/ 93609 h 605230"/>
                <a:gd name="connsiteX306" fmla="*/ 257302 w 531195"/>
                <a:gd name="connsiteY306" fmla="*/ 99204 h 605230"/>
                <a:gd name="connsiteX307" fmla="*/ 265793 w 531195"/>
                <a:gd name="connsiteY307" fmla="*/ 101408 h 605230"/>
                <a:gd name="connsiteX308" fmla="*/ 271143 w 531195"/>
                <a:gd name="connsiteY308" fmla="*/ 100815 h 605230"/>
                <a:gd name="connsiteX309" fmla="*/ 274794 w 531195"/>
                <a:gd name="connsiteY309" fmla="*/ 99374 h 605230"/>
                <a:gd name="connsiteX310" fmla="*/ 277341 w 531195"/>
                <a:gd name="connsiteY310" fmla="*/ 97424 h 605230"/>
                <a:gd name="connsiteX311" fmla="*/ 279125 w 531195"/>
                <a:gd name="connsiteY311" fmla="*/ 95220 h 605230"/>
                <a:gd name="connsiteX312" fmla="*/ 279294 w 531195"/>
                <a:gd name="connsiteY312" fmla="*/ 95220 h 605230"/>
                <a:gd name="connsiteX313" fmla="*/ 279294 w 531195"/>
                <a:gd name="connsiteY313" fmla="*/ 100221 h 605230"/>
                <a:gd name="connsiteX314" fmla="*/ 296107 w 531195"/>
                <a:gd name="connsiteY314" fmla="*/ 100221 h 605230"/>
                <a:gd name="connsiteX315" fmla="*/ 296107 w 531195"/>
                <a:gd name="connsiteY315" fmla="*/ 37572 h 605230"/>
                <a:gd name="connsiteX316" fmla="*/ 212129 w 531195"/>
                <a:gd name="connsiteY316" fmla="*/ 36131 h 605230"/>
                <a:gd name="connsiteX317" fmla="*/ 199052 w 531195"/>
                <a:gd name="connsiteY317" fmla="*/ 38505 h 605230"/>
                <a:gd name="connsiteX318" fmla="*/ 189033 w 531195"/>
                <a:gd name="connsiteY318" fmla="*/ 45117 h 605230"/>
                <a:gd name="connsiteX319" fmla="*/ 182579 w 531195"/>
                <a:gd name="connsiteY319" fmla="*/ 55460 h 605230"/>
                <a:gd name="connsiteX320" fmla="*/ 180372 w 531195"/>
                <a:gd name="connsiteY320" fmla="*/ 68939 h 605230"/>
                <a:gd name="connsiteX321" fmla="*/ 182494 w 531195"/>
                <a:gd name="connsiteY321" fmla="*/ 81825 h 605230"/>
                <a:gd name="connsiteX322" fmla="*/ 188693 w 531195"/>
                <a:gd name="connsiteY322" fmla="*/ 92252 h 605230"/>
                <a:gd name="connsiteX323" fmla="*/ 198628 w 531195"/>
                <a:gd name="connsiteY323" fmla="*/ 99204 h 605230"/>
                <a:gd name="connsiteX324" fmla="*/ 212214 w 531195"/>
                <a:gd name="connsiteY324" fmla="*/ 101747 h 605230"/>
                <a:gd name="connsiteX325" fmla="*/ 224356 w 531195"/>
                <a:gd name="connsiteY325" fmla="*/ 99458 h 605230"/>
                <a:gd name="connsiteX326" fmla="*/ 233357 w 531195"/>
                <a:gd name="connsiteY326" fmla="*/ 93439 h 605230"/>
                <a:gd name="connsiteX327" fmla="*/ 238876 w 531195"/>
                <a:gd name="connsiteY327" fmla="*/ 85047 h 605230"/>
                <a:gd name="connsiteX328" fmla="*/ 240829 w 531195"/>
                <a:gd name="connsiteY328" fmla="*/ 75636 h 605230"/>
                <a:gd name="connsiteX329" fmla="*/ 221809 w 531195"/>
                <a:gd name="connsiteY329" fmla="*/ 75636 h 605230"/>
                <a:gd name="connsiteX330" fmla="*/ 220620 w 531195"/>
                <a:gd name="connsiteY330" fmla="*/ 79790 h 605230"/>
                <a:gd name="connsiteX331" fmla="*/ 218752 w 531195"/>
                <a:gd name="connsiteY331" fmla="*/ 83097 h 605230"/>
                <a:gd name="connsiteX332" fmla="*/ 215780 w 531195"/>
                <a:gd name="connsiteY332" fmla="*/ 85301 h 605230"/>
                <a:gd name="connsiteX333" fmla="*/ 211619 w 531195"/>
                <a:gd name="connsiteY333" fmla="*/ 86149 h 605230"/>
                <a:gd name="connsiteX334" fmla="*/ 205930 w 531195"/>
                <a:gd name="connsiteY334" fmla="*/ 84623 h 605230"/>
                <a:gd name="connsiteX335" fmla="*/ 202279 w 531195"/>
                <a:gd name="connsiteY335" fmla="*/ 80638 h 605230"/>
                <a:gd name="connsiteX336" fmla="*/ 200326 w 531195"/>
                <a:gd name="connsiteY336" fmla="*/ 75128 h 605230"/>
                <a:gd name="connsiteX337" fmla="*/ 199732 w 531195"/>
                <a:gd name="connsiteY337" fmla="*/ 68939 h 605230"/>
                <a:gd name="connsiteX338" fmla="*/ 200326 w 531195"/>
                <a:gd name="connsiteY338" fmla="*/ 62666 h 605230"/>
                <a:gd name="connsiteX339" fmla="*/ 202279 w 531195"/>
                <a:gd name="connsiteY339" fmla="*/ 57155 h 605230"/>
                <a:gd name="connsiteX340" fmla="*/ 205930 w 531195"/>
                <a:gd name="connsiteY340" fmla="*/ 53171 h 605230"/>
                <a:gd name="connsiteX341" fmla="*/ 211619 w 531195"/>
                <a:gd name="connsiteY341" fmla="*/ 51730 h 605230"/>
                <a:gd name="connsiteX342" fmla="*/ 216544 w 531195"/>
                <a:gd name="connsiteY342" fmla="*/ 52832 h 605230"/>
                <a:gd name="connsiteX343" fmla="*/ 219516 w 531195"/>
                <a:gd name="connsiteY343" fmla="*/ 55460 h 605230"/>
                <a:gd name="connsiteX344" fmla="*/ 221130 w 531195"/>
                <a:gd name="connsiteY344" fmla="*/ 58512 h 605230"/>
                <a:gd name="connsiteX345" fmla="*/ 221724 w 531195"/>
                <a:gd name="connsiteY345" fmla="*/ 60970 h 605230"/>
                <a:gd name="connsiteX346" fmla="*/ 240574 w 531195"/>
                <a:gd name="connsiteY346" fmla="*/ 60970 h 605230"/>
                <a:gd name="connsiteX347" fmla="*/ 232253 w 531195"/>
                <a:gd name="connsiteY347" fmla="*/ 42659 h 605230"/>
                <a:gd name="connsiteX348" fmla="*/ 212129 w 531195"/>
                <a:gd name="connsiteY348" fmla="*/ 36131 h 605230"/>
                <a:gd name="connsiteX349" fmla="*/ 321169 w 531195"/>
                <a:gd name="connsiteY349" fmla="*/ 28444 h 605230"/>
                <a:gd name="connsiteX350" fmla="*/ 323197 w 531195"/>
                <a:gd name="connsiteY350" fmla="*/ 29215 h 605230"/>
                <a:gd name="connsiteX351" fmla="*/ 323958 w 531195"/>
                <a:gd name="connsiteY351" fmla="*/ 30757 h 605230"/>
                <a:gd name="connsiteX352" fmla="*/ 323113 w 531195"/>
                <a:gd name="connsiteY352" fmla="*/ 32471 h 605230"/>
                <a:gd name="connsiteX353" fmla="*/ 320747 w 531195"/>
                <a:gd name="connsiteY353" fmla="*/ 33328 h 605230"/>
                <a:gd name="connsiteX354" fmla="*/ 318888 w 531195"/>
                <a:gd name="connsiteY354" fmla="*/ 33756 h 605230"/>
                <a:gd name="connsiteX355" fmla="*/ 317113 w 531195"/>
                <a:gd name="connsiteY355" fmla="*/ 34356 h 605230"/>
                <a:gd name="connsiteX356" fmla="*/ 317198 w 531195"/>
                <a:gd name="connsiteY356" fmla="*/ 32128 h 605230"/>
                <a:gd name="connsiteX357" fmla="*/ 318465 w 531195"/>
                <a:gd name="connsiteY357" fmla="*/ 29301 h 605230"/>
                <a:gd name="connsiteX358" fmla="*/ 321169 w 531195"/>
                <a:gd name="connsiteY358" fmla="*/ 28444 h 605230"/>
                <a:gd name="connsiteX359" fmla="*/ 325062 w 531195"/>
                <a:gd name="connsiteY359" fmla="*/ 23160 h 605230"/>
                <a:gd name="connsiteX360" fmla="*/ 320732 w 531195"/>
                <a:gd name="connsiteY360" fmla="*/ 23669 h 605230"/>
                <a:gd name="connsiteX361" fmla="*/ 317165 w 531195"/>
                <a:gd name="connsiteY361" fmla="*/ 25788 h 605230"/>
                <a:gd name="connsiteX362" fmla="*/ 317080 w 531195"/>
                <a:gd name="connsiteY362" fmla="*/ 25788 h 605230"/>
                <a:gd name="connsiteX363" fmla="*/ 317080 w 531195"/>
                <a:gd name="connsiteY363" fmla="*/ 24686 h 605230"/>
                <a:gd name="connsiteX364" fmla="*/ 316826 w 531195"/>
                <a:gd name="connsiteY364" fmla="*/ 23499 h 605230"/>
                <a:gd name="connsiteX365" fmla="*/ 307400 w 531195"/>
                <a:gd name="connsiteY365" fmla="*/ 23245 h 605230"/>
                <a:gd name="connsiteX366" fmla="*/ 308334 w 531195"/>
                <a:gd name="connsiteY366" fmla="*/ 25873 h 605230"/>
                <a:gd name="connsiteX367" fmla="*/ 308419 w 531195"/>
                <a:gd name="connsiteY367" fmla="*/ 28671 h 605230"/>
                <a:gd name="connsiteX368" fmla="*/ 308165 w 531195"/>
                <a:gd name="connsiteY368" fmla="*/ 38589 h 605230"/>
                <a:gd name="connsiteX369" fmla="*/ 308249 w 531195"/>
                <a:gd name="connsiteY369" fmla="*/ 42065 h 605230"/>
                <a:gd name="connsiteX370" fmla="*/ 309353 w 531195"/>
                <a:gd name="connsiteY370" fmla="*/ 45117 h 605230"/>
                <a:gd name="connsiteX371" fmla="*/ 312750 w 531195"/>
                <a:gd name="connsiteY371" fmla="*/ 47406 h 605230"/>
                <a:gd name="connsiteX372" fmla="*/ 319373 w 531195"/>
                <a:gd name="connsiteY372" fmla="*/ 48339 h 605230"/>
                <a:gd name="connsiteX373" fmla="*/ 323703 w 531195"/>
                <a:gd name="connsiteY373" fmla="*/ 48169 h 605230"/>
                <a:gd name="connsiteX374" fmla="*/ 327694 w 531195"/>
                <a:gd name="connsiteY374" fmla="*/ 47152 h 605230"/>
                <a:gd name="connsiteX375" fmla="*/ 330666 w 531195"/>
                <a:gd name="connsiteY375" fmla="*/ 44863 h 605230"/>
                <a:gd name="connsiteX376" fmla="*/ 332025 w 531195"/>
                <a:gd name="connsiteY376" fmla="*/ 40709 h 605230"/>
                <a:gd name="connsiteX377" fmla="*/ 323449 w 531195"/>
                <a:gd name="connsiteY377" fmla="*/ 40539 h 605230"/>
                <a:gd name="connsiteX378" fmla="*/ 323279 w 531195"/>
                <a:gd name="connsiteY378" fmla="*/ 41302 h 605230"/>
                <a:gd name="connsiteX379" fmla="*/ 322685 w 531195"/>
                <a:gd name="connsiteY379" fmla="*/ 42150 h 605230"/>
                <a:gd name="connsiteX380" fmla="*/ 321666 w 531195"/>
                <a:gd name="connsiteY380" fmla="*/ 42744 h 605230"/>
                <a:gd name="connsiteX381" fmla="*/ 319882 w 531195"/>
                <a:gd name="connsiteY381" fmla="*/ 42913 h 605230"/>
                <a:gd name="connsiteX382" fmla="*/ 317845 w 531195"/>
                <a:gd name="connsiteY382" fmla="*/ 42320 h 605230"/>
                <a:gd name="connsiteX383" fmla="*/ 316911 w 531195"/>
                <a:gd name="connsiteY383" fmla="*/ 40624 h 605230"/>
                <a:gd name="connsiteX384" fmla="*/ 317760 w 531195"/>
                <a:gd name="connsiteY384" fmla="*/ 39098 h 605230"/>
                <a:gd name="connsiteX385" fmla="*/ 319543 w 531195"/>
                <a:gd name="connsiteY385" fmla="*/ 38505 h 605230"/>
                <a:gd name="connsiteX386" fmla="*/ 322175 w 531195"/>
                <a:gd name="connsiteY386" fmla="*/ 38250 h 605230"/>
                <a:gd name="connsiteX387" fmla="*/ 325147 w 531195"/>
                <a:gd name="connsiteY387" fmla="*/ 37827 h 605230"/>
                <a:gd name="connsiteX388" fmla="*/ 328119 w 531195"/>
                <a:gd name="connsiteY388" fmla="*/ 37148 h 605230"/>
                <a:gd name="connsiteX389" fmla="*/ 330751 w 531195"/>
                <a:gd name="connsiteY389" fmla="*/ 35961 h 605230"/>
                <a:gd name="connsiteX390" fmla="*/ 332619 w 531195"/>
                <a:gd name="connsiteY390" fmla="*/ 33842 h 605230"/>
                <a:gd name="connsiteX391" fmla="*/ 333383 w 531195"/>
                <a:gd name="connsiteY391" fmla="*/ 30621 h 605230"/>
                <a:gd name="connsiteX392" fmla="*/ 332789 w 531195"/>
                <a:gd name="connsiteY392" fmla="*/ 27314 h 605230"/>
                <a:gd name="connsiteX393" fmla="*/ 331006 w 531195"/>
                <a:gd name="connsiteY393" fmla="*/ 25025 h 605230"/>
                <a:gd name="connsiteX394" fmla="*/ 328374 w 531195"/>
                <a:gd name="connsiteY394" fmla="*/ 23669 h 605230"/>
                <a:gd name="connsiteX395" fmla="*/ 325062 w 531195"/>
                <a:gd name="connsiteY395" fmla="*/ 23160 h 605230"/>
                <a:gd name="connsiteX396" fmla="*/ 285122 w 531195"/>
                <a:gd name="connsiteY396" fmla="*/ 9 h 605230"/>
                <a:gd name="connsiteX397" fmla="*/ 349771 w 531195"/>
                <a:gd name="connsiteY397" fmla="*/ 5018 h 605230"/>
                <a:gd name="connsiteX398" fmla="*/ 529021 w 531195"/>
                <a:gd name="connsiteY398" fmla="*/ 189575 h 605230"/>
                <a:gd name="connsiteX399" fmla="*/ 418805 w 531195"/>
                <a:gd name="connsiteY399" fmla="*/ 457975 h 605230"/>
                <a:gd name="connsiteX400" fmla="*/ 426277 w 531195"/>
                <a:gd name="connsiteY400" fmla="*/ 605230 h 605230"/>
                <a:gd name="connsiteX401" fmla="*/ 213487 w 531195"/>
                <a:gd name="connsiteY401" fmla="*/ 605230 h 605230"/>
                <a:gd name="connsiteX402" fmla="*/ 197184 w 531195"/>
                <a:gd name="connsiteY402" fmla="*/ 537494 h 605230"/>
                <a:gd name="connsiteX403" fmla="*/ 132906 w 531195"/>
                <a:gd name="connsiteY403" fmla="*/ 557586 h 605230"/>
                <a:gd name="connsiteX404" fmla="*/ 84676 w 531195"/>
                <a:gd name="connsiteY404" fmla="*/ 495276 h 605230"/>
                <a:gd name="connsiteX405" fmla="*/ 47994 w 531195"/>
                <a:gd name="connsiteY405" fmla="*/ 467046 h 605230"/>
                <a:gd name="connsiteX406" fmla="*/ 69731 w 531195"/>
                <a:gd name="connsiteY406" fmla="*/ 439324 h 605230"/>
                <a:gd name="connsiteX407" fmla="*/ 37974 w 531195"/>
                <a:gd name="connsiteY407" fmla="*/ 433729 h 605230"/>
                <a:gd name="connsiteX408" fmla="*/ 48248 w 531195"/>
                <a:gd name="connsiteY408" fmla="*/ 388544 h 605230"/>
                <a:gd name="connsiteX409" fmla="*/ 2650 w 531195"/>
                <a:gd name="connsiteY409" fmla="*/ 369215 h 605230"/>
                <a:gd name="connsiteX410" fmla="*/ 55890 w 531195"/>
                <a:gd name="connsiteY410" fmla="*/ 260278 h 605230"/>
                <a:gd name="connsiteX411" fmla="*/ 285122 w 531195"/>
                <a:gd name="connsiteY411" fmla="*/ 9 h 60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531195" h="605230">
                  <a:moveTo>
                    <a:pt x="466933" y="272302"/>
                  </a:moveTo>
                  <a:cubicBezTo>
                    <a:pt x="467614" y="272302"/>
                    <a:pt x="468209" y="272472"/>
                    <a:pt x="468804" y="272727"/>
                  </a:cubicBezTo>
                  <a:cubicBezTo>
                    <a:pt x="469400" y="273067"/>
                    <a:pt x="469910" y="273663"/>
                    <a:pt x="470336" y="274343"/>
                  </a:cubicBezTo>
                  <a:cubicBezTo>
                    <a:pt x="470761" y="275193"/>
                    <a:pt x="471016" y="275873"/>
                    <a:pt x="470931" y="276553"/>
                  </a:cubicBezTo>
                  <a:cubicBezTo>
                    <a:pt x="470846" y="277234"/>
                    <a:pt x="470676" y="277829"/>
                    <a:pt x="470250" y="278424"/>
                  </a:cubicBezTo>
                  <a:cubicBezTo>
                    <a:pt x="469910" y="279019"/>
                    <a:pt x="469400" y="279529"/>
                    <a:pt x="468804" y="279954"/>
                  </a:cubicBezTo>
                  <a:cubicBezTo>
                    <a:pt x="468209" y="280464"/>
                    <a:pt x="467528" y="280890"/>
                    <a:pt x="466933" y="281230"/>
                  </a:cubicBezTo>
                  <a:cubicBezTo>
                    <a:pt x="466253" y="281655"/>
                    <a:pt x="465572" y="281910"/>
                    <a:pt x="464807" y="282250"/>
                  </a:cubicBezTo>
                  <a:cubicBezTo>
                    <a:pt x="464126" y="282505"/>
                    <a:pt x="463360" y="282590"/>
                    <a:pt x="462680" y="282675"/>
                  </a:cubicBezTo>
                  <a:cubicBezTo>
                    <a:pt x="461999" y="282675"/>
                    <a:pt x="461319" y="282505"/>
                    <a:pt x="460724" y="282250"/>
                  </a:cubicBezTo>
                  <a:cubicBezTo>
                    <a:pt x="460128" y="281910"/>
                    <a:pt x="459618" y="281400"/>
                    <a:pt x="459192" y="280550"/>
                  </a:cubicBezTo>
                  <a:cubicBezTo>
                    <a:pt x="458767" y="279784"/>
                    <a:pt x="458597" y="279104"/>
                    <a:pt x="458682" y="278424"/>
                  </a:cubicBezTo>
                  <a:cubicBezTo>
                    <a:pt x="458682" y="277744"/>
                    <a:pt x="458937" y="277149"/>
                    <a:pt x="459277" y="276553"/>
                  </a:cubicBezTo>
                  <a:cubicBezTo>
                    <a:pt x="459703" y="275958"/>
                    <a:pt x="460213" y="275448"/>
                    <a:pt x="460809" y="274938"/>
                  </a:cubicBezTo>
                  <a:cubicBezTo>
                    <a:pt x="461404" y="274513"/>
                    <a:pt x="461999" y="274088"/>
                    <a:pt x="462680" y="273663"/>
                  </a:cubicBezTo>
                  <a:cubicBezTo>
                    <a:pt x="463360" y="273322"/>
                    <a:pt x="464041" y="272982"/>
                    <a:pt x="464807" y="272727"/>
                  </a:cubicBezTo>
                  <a:cubicBezTo>
                    <a:pt x="465487" y="272472"/>
                    <a:pt x="466253" y="272302"/>
                    <a:pt x="466933" y="272302"/>
                  </a:cubicBezTo>
                  <a:close/>
                  <a:moveTo>
                    <a:pt x="467035" y="262652"/>
                  </a:moveTo>
                  <a:cubicBezTo>
                    <a:pt x="465507" y="262567"/>
                    <a:pt x="463893" y="262736"/>
                    <a:pt x="462365" y="263245"/>
                  </a:cubicBezTo>
                  <a:cubicBezTo>
                    <a:pt x="460837" y="263669"/>
                    <a:pt x="459393" y="264347"/>
                    <a:pt x="458035" y="265025"/>
                  </a:cubicBezTo>
                  <a:cubicBezTo>
                    <a:pt x="456676" y="265873"/>
                    <a:pt x="455317" y="266806"/>
                    <a:pt x="454129" y="267992"/>
                  </a:cubicBezTo>
                  <a:cubicBezTo>
                    <a:pt x="452940" y="269179"/>
                    <a:pt x="452006" y="270451"/>
                    <a:pt x="451242" y="271892"/>
                  </a:cubicBezTo>
                  <a:cubicBezTo>
                    <a:pt x="450562" y="273333"/>
                    <a:pt x="450138" y="274775"/>
                    <a:pt x="450138" y="276385"/>
                  </a:cubicBezTo>
                  <a:cubicBezTo>
                    <a:pt x="450053" y="277996"/>
                    <a:pt x="450477" y="279522"/>
                    <a:pt x="451411" y="281133"/>
                  </a:cubicBezTo>
                  <a:cubicBezTo>
                    <a:pt x="451921" y="282235"/>
                    <a:pt x="452515" y="282998"/>
                    <a:pt x="453110" y="283676"/>
                  </a:cubicBezTo>
                  <a:cubicBezTo>
                    <a:pt x="453704" y="284269"/>
                    <a:pt x="454298" y="284693"/>
                    <a:pt x="454893" y="285032"/>
                  </a:cubicBezTo>
                  <a:cubicBezTo>
                    <a:pt x="455402" y="285372"/>
                    <a:pt x="455997" y="285626"/>
                    <a:pt x="456506" y="285711"/>
                  </a:cubicBezTo>
                  <a:cubicBezTo>
                    <a:pt x="457101" y="285880"/>
                    <a:pt x="457525" y="285965"/>
                    <a:pt x="458035" y="286050"/>
                  </a:cubicBezTo>
                  <a:lnTo>
                    <a:pt x="458119" y="286134"/>
                  </a:lnTo>
                  <a:lnTo>
                    <a:pt x="455657" y="287491"/>
                  </a:lnTo>
                  <a:lnTo>
                    <a:pt x="460242" y="295799"/>
                  </a:lnTo>
                  <a:lnTo>
                    <a:pt x="491235" y="278589"/>
                  </a:lnTo>
                  <a:lnTo>
                    <a:pt x="486480" y="270027"/>
                  </a:lnTo>
                  <a:lnTo>
                    <a:pt x="475526" y="276046"/>
                  </a:lnTo>
                  <a:lnTo>
                    <a:pt x="475442" y="275961"/>
                  </a:lnTo>
                  <a:cubicBezTo>
                    <a:pt x="476036" y="274775"/>
                    <a:pt x="476291" y="273503"/>
                    <a:pt x="476291" y="272147"/>
                  </a:cubicBezTo>
                  <a:cubicBezTo>
                    <a:pt x="476206" y="270790"/>
                    <a:pt x="475781" y="269434"/>
                    <a:pt x="475102" y="268162"/>
                  </a:cubicBezTo>
                  <a:cubicBezTo>
                    <a:pt x="474083" y="266297"/>
                    <a:pt x="472809" y="264856"/>
                    <a:pt x="471451" y="264093"/>
                  </a:cubicBezTo>
                  <a:cubicBezTo>
                    <a:pt x="470007" y="263245"/>
                    <a:pt x="468479" y="262736"/>
                    <a:pt x="467035" y="262652"/>
                  </a:cubicBezTo>
                  <a:close/>
                  <a:moveTo>
                    <a:pt x="451242" y="227554"/>
                  </a:moveTo>
                  <a:cubicBezTo>
                    <a:pt x="448864" y="227894"/>
                    <a:pt x="446402" y="228741"/>
                    <a:pt x="443939" y="230098"/>
                  </a:cubicBezTo>
                  <a:cubicBezTo>
                    <a:pt x="441731" y="231369"/>
                    <a:pt x="439778" y="232895"/>
                    <a:pt x="438165" y="234676"/>
                  </a:cubicBezTo>
                  <a:cubicBezTo>
                    <a:pt x="436552" y="236456"/>
                    <a:pt x="435448" y="238491"/>
                    <a:pt x="434684" y="240610"/>
                  </a:cubicBezTo>
                  <a:cubicBezTo>
                    <a:pt x="434004" y="242729"/>
                    <a:pt x="433750" y="245018"/>
                    <a:pt x="434004" y="247392"/>
                  </a:cubicBezTo>
                  <a:cubicBezTo>
                    <a:pt x="434259" y="249850"/>
                    <a:pt x="435108" y="252309"/>
                    <a:pt x="436467" y="254767"/>
                  </a:cubicBezTo>
                  <a:cubicBezTo>
                    <a:pt x="437741" y="257056"/>
                    <a:pt x="439184" y="258837"/>
                    <a:pt x="440967" y="260193"/>
                  </a:cubicBezTo>
                  <a:cubicBezTo>
                    <a:pt x="442665" y="261550"/>
                    <a:pt x="444534" y="262482"/>
                    <a:pt x="446487" y="262991"/>
                  </a:cubicBezTo>
                  <a:cubicBezTo>
                    <a:pt x="448355" y="263499"/>
                    <a:pt x="450223" y="263669"/>
                    <a:pt x="452091" y="263415"/>
                  </a:cubicBezTo>
                  <a:cubicBezTo>
                    <a:pt x="453959" y="263160"/>
                    <a:pt x="455742" y="262652"/>
                    <a:pt x="457270" y="261804"/>
                  </a:cubicBezTo>
                  <a:lnTo>
                    <a:pt x="452091" y="252394"/>
                  </a:lnTo>
                  <a:cubicBezTo>
                    <a:pt x="451242" y="252648"/>
                    <a:pt x="450477" y="252818"/>
                    <a:pt x="449713" y="252987"/>
                  </a:cubicBezTo>
                  <a:cubicBezTo>
                    <a:pt x="448949" y="253072"/>
                    <a:pt x="448185" y="253072"/>
                    <a:pt x="447505" y="252902"/>
                  </a:cubicBezTo>
                  <a:cubicBezTo>
                    <a:pt x="446826" y="252818"/>
                    <a:pt x="446232" y="252479"/>
                    <a:pt x="445637" y="252055"/>
                  </a:cubicBezTo>
                  <a:cubicBezTo>
                    <a:pt x="445043" y="251631"/>
                    <a:pt x="444534" y="251037"/>
                    <a:pt x="444109" y="250274"/>
                  </a:cubicBezTo>
                  <a:cubicBezTo>
                    <a:pt x="443430" y="249088"/>
                    <a:pt x="443175" y="248070"/>
                    <a:pt x="443260" y="247053"/>
                  </a:cubicBezTo>
                  <a:cubicBezTo>
                    <a:pt x="443345" y="246036"/>
                    <a:pt x="443684" y="245018"/>
                    <a:pt x="444194" y="244171"/>
                  </a:cubicBezTo>
                  <a:cubicBezTo>
                    <a:pt x="444788" y="243238"/>
                    <a:pt x="445468" y="242390"/>
                    <a:pt x="446402" y="241627"/>
                  </a:cubicBezTo>
                  <a:cubicBezTo>
                    <a:pt x="447336" y="240864"/>
                    <a:pt x="448270" y="240186"/>
                    <a:pt x="449289" y="239593"/>
                  </a:cubicBezTo>
                  <a:cubicBezTo>
                    <a:pt x="450308" y="239084"/>
                    <a:pt x="451411" y="238575"/>
                    <a:pt x="452600" y="238236"/>
                  </a:cubicBezTo>
                  <a:cubicBezTo>
                    <a:pt x="453704" y="237897"/>
                    <a:pt x="454808" y="237643"/>
                    <a:pt x="455827" y="237643"/>
                  </a:cubicBezTo>
                  <a:cubicBezTo>
                    <a:pt x="456931" y="237643"/>
                    <a:pt x="457865" y="237897"/>
                    <a:pt x="458799" y="238406"/>
                  </a:cubicBezTo>
                  <a:cubicBezTo>
                    <a:pt x="459733" y="238914"/>
                    <a:pt x="460497" y="239677"/>
                    <a:pt x="461091" y="240779"/>
                  </a:cubicBezTo>
                  <a:cubicBezTo>
                    <a:pt x="461601" y="241797"/>
                    <a:pt x="461941" y="242729"/>
                    <a:pt x="461856" y="243492"/>
                  </a:cubicBezTo>
                  <a:cubicBezTo>
                    <a:pt x="461856" y="244340"/>
                    <a:pt x="461686" y="245103"/>
                    <a:pt x="461431" y="245781"/>
                  </a:cubicBezTo>
                  <a:cubicBezTo>
                    <a:pt x="461091" y="246375"/>
                    <a:pt x="460752" y="246883"/>
                    <a:pt x="460327" y="247392"/>
                  </a:cubicBezTo>
                  <a:cubicBezTo>
                    <a:pt x="459903" y="247816"/>
                    <a:pt x="459563" y="248070"/>
                    <a:pt x="459308" y="248325"/>
                  </a:cubicBezTo>
                  <a:lnTo>
                    <a:pt x="464488" y="257565"/>
                  </a:lnTo>
                  <a:cubicBezTo>
                    <a:pt x="468139" y="255022"/>
                    <a:pt x="470347" y="251970"/>
                    <a:pt x="471196" y="248494"/>
                  </a:cubicBezTo>
                  <a:cubicBezTo>
                    <a:pt x="472045" y="244934"/>
                    <a:pt x="471281" y="241034"/>
                    <a:pt x="468988" y="236795"/>
                  </a:cubicBezTo>
                  <a:cubicBezTo>
                    <a:pt x="467630" y="234421"/>
                    <a:pt x="466016" y="232387"/>
                    <a:pt x="464148" y="230946"/>
                  </a:cubicBezTo>
                  <a:cubicBezTo>
                    <a:pt x="462365" y="229504"/>
                    <a:pt x="460327" y="228402"/>
                    <a:pt x="458119" y="227809"/>
                  </a:cubicBezTo>
                  <a:cubicBezTo>
                    <a:pt x="455912" y="227215"/>
                    <a:pt x="453619" y="227131"/>
                    <a:pt x="451242" y="227554"/>
                  </a:cubicBezTo>
                  <a:close/>
                  <a:moveTo>
                    <a:pt x="389086" y="211447"/>
                  </a:moveTo>
                  <a:lnTo>
                    <a:pt x="375585" y="254513"/>
                  </a:lnTo>
                  <a:lnTo>
                    <a:pt x="387557" y="258243"/>
                  </a:lnTo>
                  <a:lnTo>
                    <a:pt x="392737" y="241712"/>
                  </a:lnTo>
                  <a:cubicBezTo>
                    <a:pt x="393162" y="240440"/>
                    <a:pt x="393586" y="239423"/>
                    <a:pt x="394181" y="238830"/>
                  </a:cubicBezTo>
                  <a:cubicBezTo>
                    <a:pt x="394690" y="238151"/>
                    <a:pt x="395284" y="237558"/>
                    <a:pt x="395879" y="237304"/>
                  </a:cubicBezTo>
                  <a:cubicBezTo>
                    <a:pt x="396473" y="237049"/>
                    <a:pt x="397068" y="236880"/>
                    <a:pt x="397662" y="236880"/>
                  </a:cubicBezTo>
                  <a:cubicBezTo>
                    <a:pt x="398341" y="236880"/>
                    <a:pt x="398851" y="236965"/>
                    <a:pt x="399360" y="237134"/>
                  </a:cubicBezTo>
                  <a:cubicBezTo>
                    <a:pt x="400294" y="237388"/>
                    <a:pt x="400974" y="237812"/>
                    <a:pt x="401313" y="238236"/>
                  </a:cubicBezTo>
                  <a:cubicBezTo>
                    <a:pt x="401738" y="238745"/>
                    <a:pt x="401993" y="239254"/>
                    <a:pt x="402162" y="239932"/>
                  </a:cubicBezTo>
                  <a:cubicBezTo>
                    <a:pt x="402247" y="240525"/>
                    <a:pt x="402247" y="241203"/>
                    <a:pt x="402077" y="242051"/>
                  </a:cubicBezTo>
                  <a:cubicBezTo>
                    <a:pt x="401908" y="242814"/>
                    <a:pt x="401653" y="243662"/>
                    <a:pt x="401398" y="244510"/>
                  </a:cubicBezTo>
                  <a:lnTo>
                    <a:pt x="396303" y="260956"/>
                  </a:lnTo>
                  <a:lnTo>
                    <a:pt x="408276" y="264686"/>
                  </a:lnTo>
                  <a:lnTo>
                    <a:pt x="414984" y="243238"/>
                  </a:lnTo>
                  <a:cubicBezTo>
                    <a:pt x="415494" y="241373"/>
                    <a:pt x="415748" y="239762"/>
                    <a:pt x="415578" y="238236"/>
                  </a:cubicBezTo>
                  <a:cubicBezTo>
                    <a:pt x="415409" y="236710"/>
                    <a:pt x="414899" y="235354"/>
                    <a:pt x="414220" y="234167"/>
                  </a:cubicBezTo>
                  <a:cubicBezTo>
                    <a:pt x="413456" y="232980"/>
                    <a:pt x="412522" y="231963"/>
                    <a:pt x="411333" y="231200"/>
                  </a:cubicBezTo>
                  <a:cubicBezTo>
                    <a:pt x="410229" y="230267"/>
                    <a:pt x="408870" y="229674"/>
                    <a:pt x="407512" y="229250"/>
                  </a:cubicBezTo>
                  <a:cubicBezTo>
                    <a:pt x="404964" y="228402"/>
                    <a:pt x="402842" y="228148"/>
                    <a:pt x="401058" y="228487"/>
                  </a:cubicBezTo>
                  <a:cubicBezTo>
                    <a:pt x="399360" y="228826"/>
                    <a:pt x="397832" y="229420"/>
                    <a:pt x="396388" y="230352"/>
                  </a:cubicBezTo>
                  <a:lnTo>
                    <a:pt x="396303" y="230267"/>
                  </a:lnTo>
                  <a:lnTo>
                    <a:pt x="401058" y="215177"/>
                  </a:lnTo>
                  <a:close/>
                  <a:moveTo>
                    <a:pt x="464393" y="183460"/>
                  </a:moveTo>
                  <a:lnTo>
                    <a:pt x="475103" y="186167"/>
                  </a:lnTo>
                  <a:cubicBezTo>
                    <a:pt x="479013" y="187097"/>
                    <a:pt x="480543" y="189297"/>
                    <a:pt x="479778" y="192596"/>
                  </a:cubicBezTo>
                  <a:cubicBezTo>
                    <a:pt x="479438" y="193695"/>
                    <a:pt x="479098" y="194541"/>
                    <a:pt x="478588" y="195134"/>
                  </a:cubicBezTo>
                  <a:cubicBezTo>
                    <a:pt x="477993" y="195641"/>
                    <a:pt x="477398" y="196064"/>
                    <a:pt x="476718" y="196318"/>
                  </a:cubicBezTo>
                  <a:cubicBezTo>
                    <a:pt x="475953" y="196572"/>
                    <a:pt x="475188" y="196656"/>
                    <a:pt x="474338" y="196572"/>
                  </a:cubicBezTo>
                  <a:cubicBezTo>
                    <a:pt x="473488" y="196572"/>
                    <a:pt x="472638" y="196402"/>
                    <a:pt x="471788" y="196233"/>
                  </a:cubicBezTo>
                  <a:lnTo>
                    <a:pt x="461843" y="193695"/>
                  </a:lnTo>
                  <a:close/>
                  <a:moveTo>
                    <a:pt x="248811" y="174400"/>
                  </a:moveTo>
                  <a:lnTo>
                    <a:pt x="232593" y="184404"/>
                  </a:lnTo>
                  <a:cubicBezTo>
                    <a:pt x="231234" y="185251"/>
                    <a:pt x="230130" y="186184"/>
                    <a:pt x="229451" y="187286"/>
                  </a:cubicBezTo>
                  <a:cubicBezTo>
                    <a:pt x="228687" y="188303"/>
                    <a:pt x="228262" y="189405"/>
                    <a:pt x="228092" y="190592"/>
                  </a:cubicBezTo>
                  <a:cubicBezTo>
                    <a:pt x="227838" y="191779"/>
                    <a:pt x="227923" y="192966"/>
                    <a:pt x="228177" y="194068"/>
                  </a:cubicBezTo>
                  <a:cubicBezTo>
                    <a:pt x="228432" y="195340"/>
                    <a:pt x="228941" y="196442"/>
                    <a:pt x="229536" y="197459"/>
                  </a:cubicBezTo>
                  <a:cubicBezTo>
                    <a:pt x="230725" y="199409"/>
                    <a:pt x="231998" y="200765"/>
                    <a:pt x="233272" y="201528"/>
                  </a:cubicBezTo>
                  <a:cubicBezTo>
                    <a:pt x="234546" y="202207"/>
                    <a:pt x="235904" y="202715"/>
                    <a:pt x="237263" y="202885"/>
                  </a:cubicBezTo>
                  <a:lnTo>
                    <a:pt x="237348" y="202970"/>
                  </a:lnTo>
                  <a:lnTo>
                    <a:pt x="225885" y="210091"/>
                  </a:lnTo>
                  <a:lnTo>
                    <a:pt x="231489" y="219077"/>
                  </a:lnTo>
                  <a:lnTo>
                    <a:pt x="264010" y="198985"/>
                  </a:lnTo>
                  <a:lnTo>
                    <a:pt x="258491" y="189999"/>
                  </a:lnTo>
                  <a:lnTo>
                    <a:pt x="245924" y="197713"/>
                  </a:lnTo>
                  <a:cubicBezTo>
                    <a:pt x="244990" y="198307"/>
                    <a:pt x="244141" y="198646"/>
                    <a:pt x="243461" y="198731"/>
                  </a:cubicBezTo>
                  <a:cubicBezTo>
                    <a:pt x="242697" y="198900"/>
                    <a:pt x="242103" y="198900"/>
                    <a:pt x="241508" y="198731"/>
                  </a:cubicBezTo>
                  <a:cubicBezTo>
                    <a:pt x="240914" y="198646"/>
                    <a:pt x="240490" y="198392"/>
                    <a:pt x="240065" y="198053"/>
                  </a:cubicBezTo>
                  <a:cubicBezTo>
                    <a:pt x="239725" y="197713"/>
                    <a:pt x="239386" y="197290"/>
                    <a:pt x="239131" y="196866"/>
                  </a:cubicBezTo>
                  <a:cubicBezTo>
                    <a:pt x="238791" y="196272"/>
                    <a:pt x="238537" y="195679"/>
                    <a:pt x="238537" y="195085"/>
                  </a:cubicBezTo>
                  <a:cubicBezTo>
                    <a:pt x="238537" y="194577"/>
                    <a:pt x="238621" y="194068"/>
                    <a:pt x="238961" y="193644"/>
                  </a:cubicBezTo>
                  <a:cubicBezTo>
                    <a:pt x="239216" y="193136"/>
                    <a:pt x="239640" y="192712"/>
                    <a:pt x="240150" y="192288"/>
                  </a:cubicBezTo>
                  <a:cubicBezTo>
                    <a:pt x="240744" y="191864"/>
                    <a:pt x="241339" y="191440"/>
                    <a:pt x="242018" y="191101"/>
                  </a:cubicBezTo>
                  <a:lnTo>
                    <a:pt x="254415" y="183386"/>
                  </a:lnTo>
                  <a:close/>
                  <a:moveTo>
                    <a:pt x="313543" y="173440"/>
                  </a:moveTo>
                  <a:lnTo>
                    <a:pt x="313713" y="173440"/>
                  </a:lnTo>
                  <a:lnTo>
                    <a:pt x="321277" y="199126"/>
                  </a:lnTo>
                  <a:lnTo>
                    <a:pt x="305470" y="199126"/>
                  </a:lnTo>
                  <a:close/>
                  <a:moveTo>
                    <a:pt x="401933" y="172029"/>
                  </a:moveTo>
                  <a:lnTo>
                    <a:pt x="401933" y="175834"/>
                  </a:lnTo>
                  <a:cubicBezTo>
                    <a:pt x="401848" y="177948"/>
                    <a:pt x="401168" y="179640"/>
                    <a:pt x="399893" y="180654"/>
                  </a:cubicBezTo>
                  <a:cubicBezTo>
                    <a:pt x="398619" y="181754"/>
                    <a:pt x="397089" y="182261"/>
                    <a:pt x="395304" y="182261"/>
                  </a:cubicBezTo>
                  <a:cubicBezTo>
                    <a:pt x="393859" y="182261"/>
                    <a:pt x="392670" y="181838"/>
                    <a:pt x="391735" y="181077"/>
                  </a:cubicBezTo>
                  <a:cubicBezTo>
                    <a:pt x="390800" y="180232"/>
                    <a:pt x="390290" y="179386"/>
                    <a:pt x="390290" y="178456"/>
                  </a:cubicBezTo>
                  <a:cubicBezTo>
                    <a:pt x="390290" y="177018"/>
                    <a:pt x="390800" y="176088"/>
                    <a:pt x="391650" y="175496"/>
                  </a:cubicBezTo>
                  <a:cubicBezTo>
                    <a:pt x="392585" y="174904"/>
                    <a:pt x="393944" y="174397"/>
                    <a:pt x="395644" y="173974"/>
                  </a:cubicBezTo>
                  <a:cubicBezTo>
                    <a:pt x="396749" y="173720"/>
                    <a:pt x="397854" y="173467"/>
                    <a:pt x="398874" y="173128"/>
                  </a:cubicBezTo>
                  <a:cubicBezTo>
                    <a:pt x="399978" y="172875"/>
                    <a:pt x="400913" y="172452"/>
                    <a:pt x="401933" y="172029"/>
                  </a:cubicBezTo>
                  <a:close/>
                  <a:moveTo>
                    <a:pt x="469033" y="164902"/>
                  </a:moveTo>
                  <a:lnTo>
                    <a:pt x="478041" y="167186"/>
                  </a:lnTo>
                  <a:cubicBezTo>
                    <a:pt x="479740" y="167608"/>
                    <a:pt x="481100" y="168200"/>
                    <a:pt x="482034" y="169046"/>
                  </a:cubicBezTo>
                  <a:cubicBezTo>
                    <a:pt x="482884" y="169892"/>
                    <a:pt x="483224" y="170991"/>
                    <a:pt x="482799" y="172429"/>
                  </a:cubicBezTo>
                  <a:cubicBezTo>
                    <a:pt x="482374" y="174205"/>
                    <a:pt x="481609" y="175220"/>
                    <a:pt x="480420" y="175643"/>
                  </a:cubicBezTo>
                  <a:cubicBezTo>
                    <a:pt x="479230" y="175981"/>
                    <a:pt x="477701" y="175897"/>
                    <a:pt x="475916" y="175474"/>
                  </a:cubicBezTo>
                  <a:lnTo>
                    <a:pt x="466994" y="173190"/>
                  </a:lnTo>
                  <a:close/>
                  <a:moveTo>
                    <a:pt x="397407" y="148204"/>
                  </a:moveTo>
                  <a:cubicBezTo>
                    <a:pt x="394945" y="148204"/>
                    <a:pt x="392482" y="148289"/>
                    <a:pt x="390020" y="148628"/>
                  </a:cubicBezTo>
                  <a:cubicBezTo>
                    <a:pt x="387557" y="148967"/>
                    <a:pt x="385265" y="149561"/>
                    <a:pt x="383227" y="150578"/>
                  </a:cubicBezTo>
                  <a:cubicBezTo>
                    <a:pt x="381189" y="151511"/>
                    <a:pt x="379576" y="152867"/>
                    <a:pt x="378217" y="154647"/>
                  </a:cubicBezTo>
                  <a:cubicBezTo>
                    <a:pt x="376859" y="156428"/>
                    <a:pt x="376179" y="158801"/>
                    <a:pt x="376094" y="161769"/>
                  </a:cubicBezTo>
                  <a:lnTo>
                    <a:pt x="390784" y="161769"/>
                  </a:lnTo>
                  <a:cubicBezTo>
                    <a:pt x="390784" y="161345"/>
                    <a:pt x="390869" y="160836"/>
                    <a:pt x="391039" y="160327"/>
                  </a:cubicBezTo>
                  <a:cubicBezTo>
                    <a:pt x="391209" y="159819"/>
                    <a:pt x="391463" y="159395"/>
                    <a:pt x="391973" y="158971"/>
                  </a:cubicBezTo>
                  <a:cubicBezTo>
                    <a:pt x="392397" y="158462"/>
                    <a:pt x="392992" y="158208"/>
                    <a:pt x="393756" y="157869"/>
                  </a:cubicBezTo>
                  <a:cubicBezTo>
                    <a:pt x="394435" y="157615"/>
                    <a:pt x="395454" y="157530"/>
                    <a:pt x="396643" y="157530"/>
                  </a:cubicBezTo>
                  <a:cubicBezTo>
                    <a:pt x="398002" y="157530"/>
                    <a:pt x="399105" y="157784"/>
                    <a:pt x="400209" y="158378"/>
                  </a:cubicBezTo>
                  <a:cubicBezTo>
                    <a:pt x="401313" y="158971"/>
                    <a:pt x="401908" y="159903"/>
                    <a:pt x="401908" y="161345"/>
                  </a:cubicBezTo>
                  <a:cubicBezTo>
                    <a:pt x="401908" y="162616"/>
                    <a:pt x="401398" y="163549"/>
                    <a:pt x="400549" y="163973"/>
                  </a:cubicBezTo>
                  <a:cubicBezTo>
                    <a:pt x="399615" y="164481"/>
                    <a:pt x="398681" y="164820"/>
                    <a:pt x="397577" y="164990"/>
                  </a:cubicBezTo>
                  <a:cubicBezTo>
                    <a:pt x="396218" y="165244"/>
                    <a:pt x="394775" y="165499"/>
                    <a:pt x="393077" y="165668"/>
                  </a:cubicBezTo>
                  <a:cubicBezTo>
                    <a:pt x="391379" y="165838"/>
                    <a:pt x="389680" y="166092"/>
                    <a:pt x="387982" y="166431"/>
                  </a:cubicBezTo>
                  <a:cubicBezTo>
                    <a:pt x="386199" y="166770"/>
                    <a:pt x="384501" y="167194"/>
                    <a:pt x="382887" y="167703"/>
                  </a:cubicBezTo>
                  <a:cubicBezTo>
                    <a:pt x="381189" y="168212"/>
                    <a:pt x="379745" y="168974"/>
                    <a:pt x="378472" y="169992"/>
                  </a:cubicBezTo>
                  <a:cubicBezTo>
                    <a:pt x="377113" y="170924"/>
                    <a:pt x="376094" y="172196"/>
                    <a:pt x="375330" y="173637"/>
                  </a:cubicBezTo>
                  <a:cubicBezTo>
                    <a:pt x="374566" y="175078"/>
                    <a:pt x="374141" y="176943"/>
                    <a:pt x="374141" y="179063"/>
                  </a:cubicBezTo>
                  <a:cubicBezTo>
                    <a:pt x="374141" y="181267"/>
                    <a:pt x="374566" y="183132"/>
                    <a:pt x="375330" y="184743"/>
                  </a:cubicBezTo>
                  <a:cubicBezTo>
                    <a:pt x="376094" y="186269"/>
                    <a:pt x="377198" y="187625"/>
                    <a:pt x="378472" y="188642"/>
                  </a:cubicBezTo>
                  <a:cubicBezTo>
                    <a:pt x="379830" y="189660"/>
                    <a:pt x="381359" y="190423"/>
                    <a:pt x="383142" y="190931"/>
                  </a:cubicBezTo>
                  <a:cubicBezTo>
                    <a:pt x="384840" y="191355"/>
                    <a:pt x="386793" y="191610"/>
                    <a:pt x="388831" y="191610"/>
                  </a:cubicBezTo>
                  <a:cubicBezTo>
                    <a:pt x="391379" y="191610"/>
                    <a:pt x="393756" y="191270"/>
                    <a:pt x="396049" y="190592"/>
                  </a:cubicBezTo>
                  <a:cubicBezTo>
                    <a:pt x="398426" y="189914"/>
                    <a:pt x="400464" y="188558"/>
                    <a:pt x="402162" y="186693"/>
                  </a:cubicBezTo>
                  <a:lnTo>
                    <a:pt x="402332" y="186693"/>
                  </a:lnTo>
                  <a:cubicBezTo>
                    <a:pt x="402247" y="187286"/>
                    <a:pt x="402247" y="187879"/>
                    <a:pt x="402417" y="188642"/>
                  </a:cubicBezTo>
                  <a:cubicBezTo>
                    <a:pt x="402502" y="189321"/>
                    <a:pt x="402672" y="189999"/>
                    <a:pt x="402842" y="190592"/>
                  </a:cubicBezTo>
                  <a:lnTo>
                    <a:pt x="418975" y="190592"/>
                  </a:lnTo>
                  <a:cubicBezTo>
                    <a:pt x="418126" y="189236"/>
                    <a:pt x="417531" y="187795"/>
                    <a:pt x="417362" y="186099"/>
                  </a:cubicBezTo>
                  <a:cubicBezTo>
                    <a:pt x="417192" y="184488"/>
                    <a:pt x="417107" y="182878"/>
                    <a:pt x="417107" y="181352"/>
                  </a:cubicBezTo>
                  <a:lnTo>
                    <a:pt x="417107" y="164397"/>
                  </a:lnTo>
                  <a:cubicBezTo>
                    <a:pt x="417107" y="162362"/>
                    <a:pt x="416937" y="160412"/>
                    <a:pt x="416767" y="158462"/>
                  </a:cubicBezTo>
                  <a:cubicBezTo>
                    <a:pt x="416597" y="156597"/>
                    <a:pt x="415918" y="154817"/>
                    <a:pt x="414644" y="153291"/>
                  </a:cubicBezTo>
                  <a:cubicBezTo>
                    <a:pt x="413456" y="151765"/>
                    <a:pt x="411503" y="150493"/>
                    <a:pt x="408870" y="149561"/>
                  </a:cubicBezTo>
                  <a:cubicBezTo>
                    <a:pt x="406153" y="148628"/>
                    <a:pt x="402332" y="148204"/>
                    <a:pt x="397407" y="148204"/>
                  </a:cubicBezTo>
                  <a:close/>
                  <a:moveTo>
                    <a:pt x="455402" y="147526"/>
                  </a:moveTo>
                  <a:lnTo>
                    <a:pt x="441562" y="202546"/>
                  </a:lnTo>
                  <a:lnTo>
                    <a:pt x="472809" y="210430"/>
                  </a:lnTo>
                  <a:cubicBezTo>
                    <a:pt x="475187" y="211023"/>
                    <a:pt x="477649" y="211278"/>
                    <a:pt x="480197" y="211108"/>
                  </a:cubicBezTo>
                  <a:cubicBezTo>
                    <a:pt x="482659" y="211023"/>
                    <a:pt x="485037" y="210430"/>
                    <a:pt x="487159" y="209497"/>
                  </a:cubicBezTo>
                  <a:cubicBezTo>
                    <a:pt x="489282" y="208565"/>
                    <a:pt x="491235" y="207208"/>
                    <a:pt x="492849" y="205428"/>
                  </a:cubicBezTo>
                  <a:cubicBezTo>
                    <a:pt x="494462" y="203648"/>
                    <a:pt x="495651" y="201359"/>
                    <a:pt x="496330" y="198561"/>
                  </a:cubicBezTo>
                  <a:cubicBezTo>
                    <a:pt x="496839" y="196527"/>
                    <a:pt x="497009" y="194746"/>
                    <a:pt x="496839" y="193051"/>
                  </a:cubicBezTo>
                  <a:cubicBezTo>
                    <a:pt x="496670" y="191355"/>
                    <a:pt x="496330" y="189829"/>
                    <a:pt x="495736" y="188558"/>
                  </a:cubicBezTo>
                  <a:cubicBezTo>
                    <a:pt x="495141" y="187201"/>
                    <a:pt x="494377" y="186014"/>
                    <a:pt x="493358" y="184997"/>
                  </a:cubicBezTo>
                  <a:cubicBezTo>
                    <a:pt x="492424" y="184065"/>
                    <a:pt x="491320" y="183132"/>
                    <a:pt x="490216" y="182454"/>
                  </a:cubicBezTo>
                  <a:cubicBezTo>
                    <a:pt x="492509" y="181860"/>
                    <a:pt x="494547" y="180843"/>
                    <a:pt x="496160" y="179487"/>
                  </a:cubicBezTo>
                  <a:cubicBezTo>
                    <a:pt x="497858" y="178215"/>
                    <a:pt x="499047" y="176096"/>
                    <a:pt x="499726" y="173383"/>
                  </a:cubicBezTo>
                  <a:cubicBezTo>
                    <a:pt x="500066" y="171942"/>
                    <a:pt x="500236" y="170416"/>
                    <a:pt x="500151" y="168635"/>
                  </a:cubicBezTo>
                  <a:cubicBezTo>
                    <a:pt x="500066" y="166940"/>
                    <a:pt x="499557" y="165244"/>
                    <a:pt x="498623" y="163464"/>
                  </a:cubicBezTo>
                  <a:cubicBezTo>
                    <a:pt x="497689" y="161769"/>
                    <a:pt x="496160" y="160158"/>
                    <a:pt x="494122" y="158717"/>
                  </a:cubicBezTo>
                  <a:cubicBezTo>
                    <a:pt x="492084" y="157191"/>
                    <a:pt x="489197" y="156004"/>
                    <a:pt x="485631" y="155156"/>
                  </a:cubicBezTo>
                  <a:close/>
                  <a:moveTo>
                    <a:pt x="301032" y="145576"/>
                  </a:moveTo>
                  <a:lnTo>
                    <a:pt x="270294" y="228826"/>
                  </a:lnTo>
                  <a:lnTo>
                    <a:pt x="296107" y="228826"/>
                  </a:lnTo>
                  <a:lnTo>
                    <a:pt x="299843" y="216958"/>
                  </a:lnTo>
                  <a:lnTo>
                    <a:pt x="326336" y="216958"/>
                  </a:lnTo>
                  <a:lnTo>
                    <a:pt x="329817" y="228826"/>
                  </a:lnTo>
                  <a:lnTo>
                    <a:pt x="356480" y="228826"/>
                  </a:lnTo>
                  <a:lnTo>
                    <a:pt x="326166" y="145576"/>
                  </a:lnTo>
                  <a:close/>
                  <a:moveTo>
                    <a:pt x="190561" y="126163"/>
                  </a:moveTo>
                  <a:lnTo>
                    <a:pt x="160078" y="193051"/>
                  </a:lnTo>
                  <a:lnTo>
                    <a:pt x="178673" y="201528"/>
                  </a:lnTo>
                  <a:lnTo>
                    <a:pt x="209072" y="134640"/>
                  </a:lnTo>
                  <a:close/>
                  <a:moveTo>
                    <a:pt x="243546" y="118533"/>
                  </a:moveTo>
                  <a:lnTo>
                    <a:pt x="218497" y="143542"/>
                  </a:lnTo>
                  <a:lnTo>
                    <a:pt x="225885" y="150917"/>
                  </a:lnTo>
                  <a:lnTo>
                    <a:pt x="233951" y="142864"/>
                  </a:lnTo>
                  <a:lnTo>
                    <a:pt x="255434" y="164227"/>
                  </a:lnTo>
                  <a:lnTo>
                    <a:pt x="264265" y="155410"/>
                  </a:lnTo>
                  <a:lnTo>
                    <a:pt x="242867" y="133962"/>
                  </a:lnTo>
                  <a:lnTo>
                    <a:pt x="250934" y="125908"/>
                  </a:lnTo>
                  <a:close/>
                  <a:moveTo>
                    <a:pt x="130189" y="115651"/>
                  </a:moveTo>
                  <a:lnTo>
                    <a:pt x="120933" y="130910"/>
                  </a:lnTo>
                  <a:lnTo>
                    <a:pt x="138510" y="148374"/>
                  </a:lnTo>
                  <a:lnTo>
                    <a:pt x="138425" y="148459"/>
                  </a:lnTo>
                  <a:lnTo>
                    <a:pt x="114819" y="140999"/>
                  </a:lnTo>
                  <a:lnTo>
                    <a:pt x="105479" y="156343"/>
                  </a:lnTo>
                  <a:lnTo>
                    <a:pt x="140548" y="177537"/>
                  </a:lnTo>
                  <a:lnTo>
                    <a:pt x="146662" y="167364"/>
                  </a:lnTo>
                  <a:lnTo>
                    <a:pt x="124245" y="153800"/>
                  </a:lnTo>
                  <a:lnTo>
                    <a:pt x="124245" y="153715"/>
                  </a:lnTo>
                  <a:lnTo>
                    <a:pt x="150398" y="161175"/>
                  </a:lnTo>
                  <a:lnTo>
                    <a:pt x="155323" y="153206"/>
                  </a:lnTo>
                  <a:lnTo>
                    <a:pt x="136557" y="133538"/>
                  </a:lnTo>
                  <a:lnTo>
                    <a:pt x="136557" y="133369"/>
                  </a:lnTo>
                  <a:lnTo>
                    <a:pt x="159059" y="147018"/>
                  </a:lnTo>
                  <a:lnTo>
                    <a:pt x="165257" y="136845"/>
                  </a:lnTo>
                  <a:close/>
                  <a:moveTo>
                    <a:pt x="153285" y="99204"/>
                  </a:moveTo>
                  <a:lnTo>
                    <a:pt x="150143" y="104375"/>
                  </a:lnTo>
                  <a:lnTo>
                    <a:pt x="142416" y="99713"/>
                  </a:lnTo>
                  <a:lnTo>
                    <a:pt x="136472" y="109377"/>
                  </a:lnTo>
                  <a:lnTo>
                    <a:pt x="144284" y="114040"/>
                  </a:lnTo>
                  <a:lnTo>
                    <a:pt x="141652" y="118363"/>
                  </a:lnTo>
                  <a:lnTo>
                    <a:pt x="147596" y="122009"/>
                  </a:lnTo>
                  <a:lnTo>
                    <a:pt x="150228" y="117685"/>
                  </a:lnTo>
                  <a:lnTo>
                    <a:pt x="162370" y="125061"/>
                  </a:lnTo>
                  <a:cubicBezTo>
                    <a:pt x="164069" y="126078"/>
                    <a:pt x="165597" y="126671"/>
                    <a:pt x="166956" y="126756"/>
                  </a:cubicBezTo>
                  <a:cubicBezTo>
                    <a:pt x="168314" y="126841"/>
                    <a:pt x="169503" y="126671"/>
                    <a:pt x="170522" y="126163"/>
                  </a:cubicBezTo>
                  <a:cubicBezTo>
                    <a:pt x="171456" y="125654"/>
                    <a:pt x="172390" y="124891"/>
                    <a:pt x="173154" y="123959"/>
                  </a:cubicBezTo>
                  <a:cubicBezTo>
                    <a:pt x="173918" y="123026"/>
                    <a:pt x="174598" y="122009"/>
                    <a:pt x="175192" y="120991"/>
                  </a:cubicBezTo>
                  <a:cubicBezTo>
                    <a:pt x="175871" y="119974"/>
                    <a:pt x="176466" y="118872"/>
                    <a:pt x="176975" y="117770"/>
                  </a:cubicBezTo>
                  <a:cubicBezTo>
                    <a:pt x="177570" y="116668"/>
                    <a:pt x="178079" y="115566"/>
                    <a:pt x="178673" y="114633"/>
                  </a:cubicBezTo>
                  <a:lnTo>
                    <a:pt x="171371" y="110140"/>
                  </a:lnTo>
                  <a:cubicBezTo>
                    <a:pt x="171031" y="110988"/>
                    <a:pt x="170607" y="111751"/>
                    <a:pt x="170182" y="112429"/>
                  </a:cubicBezTo>
                  <a:cubicBezTo>
                    <a:pt x="169418" y="113701"/>
                    <a:pt x="168654" y="114294"/>
                    <a:pt x="167890" y="114379"/>
                  </a:cubicBezTo>
                  <a:cubicBezTo>
                    <a:pt x="167125" y="114379"/>
                    <a:pt x="166106" y="114040"/>
                    <a:pt x="164918" y="113362"/>
                  </a:cubicBezTo>
                  <a:lnTo>
                    <a:pt x="156087" y="108021"/>
                  </a:lnTo>
                  <a:lnTo>
                    <a:pt x="159229" y="102849"/>
                  </a:lnTo>
                  <a:close/>
                  <a:moveTo>
                    <a:pt x="316741" y="94626"/>
                  </a:moveTo>
                  <a:lnTo>
                    <a:pt x="316741" y="130062"/>
                  </a:lnTo>
                  <a:lnTo>
                    <a:pt x="326590" y="130062"/>
                  </a:lnTo>
                  <a:lnTo>
                    <a:pt x="326590" y="122602"/>
                  </a:lnTo>
                  <a:lnTo>
                    <a:pt x="328289" y="120737"/>
                  </a:lnTo>
                  <a:lnTo>
                    <a:pt x="333553" y="130062"/>
                  </a:lnTo>
                  <a:lnTo>
                    <a:pt x="345441" y="130062"/>
                  </a:lnTo>
                  <a:lnTo>
                    <a:pt x="334742" y="114040"/>
                  </a:lnTo>
                  <a:lnTo>
                    <a:pt x="343997" y="104291"/>
                  </a:lnTo>
                  <a:lnTo>
                    <a:pt x="332874" y="104291"/>
                  </a:lnTo>
                  <a:lnTo>
                    <a:pt x="326590" y="111751"/>
                  </a:lnTo>
                  <a:lnTo>
                    <a:pt x="326590" y="94626"/>
                  </a:lnTo>
                  <a:close/>
                  <a:moveTo>
                    <a:pt x="271669" y="66110"/>
                  </a:moveTo>
                  <a:cubicBezTo>
                    <a:pt x="273278" y="66110"/>
                    <a:pt x="274548" y="66535"/>
                    <a:pt x="275479" y="67129"/>
                  </a:cubicBezTo>
                  <a:cubicBezTo>
                    <a:pt x="276496" y="67808"/>
                    <a:pt x="277258" y="68742"/>
                    <a:pt x="277850" y="69760"/>
                  </a:cubicBezTo>
                  <a:cubicBezTo>
                    <a:pt x="278359" y="70779"/>
                    <a:pt x="278782" y="72052"/>
                    <a:pt x="279036" y="73326"/>
                  </a:cubicBezTo>
                  <a:cubicBezTo>
                    <a:pt x="279205" y="74684"/>
                    <a:pt x="279290" y="76042"/>
                    <a:pt x="279290" y="77401"/>
                  </a:cubicBezTo>
                  <a:cubicBezTo>
                    <a:pt x="279290" y="78759"/>
                    <a:pt x="279205" y="80117"/>
                    <a:pt x="279036" y="81391"/>
                  </a:cubicBezTo>
                  <a:cubicBezTo>
                    <a:pt x="278782" y="82749"/>
                    <a:pt x="278359" y="84022"/>
                    <a:pt x="277850" y="85126"/>
                  </a:cubicBezTo>
                  <a:cubicBezTo>
                    <a:pt x="277258" y="86144"/>
                    <a:pt x="276496" y="87078"/>
                    <a:pt x="275479" y="87757"/>
                  </a:cubicBezTo>
                  <a:cubicBezTo>
                    <a:pt x="274548" y="88436"/>
                    <a:pt x="273278" y="88691"/>
                    <a:pt x="271669" y="88691"/>
                  </a:cubicBezTo>
                  <a:cubicBezTo>
                    <a:pt x="270145" y="88691"/>
                    <a:pt x="268875" y="88436"/>
                    <a:pt x="267859" y="87757"/>
                  </a:cubicBezTo>
                  <a:cubicBezTo>
                    <a:pt x="266927" y="87078"/>
                    <a:pt x="266165" y="86144"/>
                    <a:pt x="265572" y="85126"/>
                  </a:cubicBezTo>
                  <a:cubicBezTo>
                    <a:pt x="264979" y="84022"/>
                    <a:pt x="264556" y="82834"/>
                    <a:pt x="264387" y="81391"/>
                  </a:cubicBezTo>
                  <a:cubicBezTo>
                    <a:pt x="264217" y="80117"/>
                    <a:pt x="264048" y="78759"/>
                    <a:pt x="264048" y="77401"/>
                  </a:cubicBezTo>
                  <a:cubicBezTo>
                    <a:pt x="264048" y="76042"/>
                    <a:pt x="264217" y="74684"/>
                    <a:pt x="264387" y="73326"/>
                  </a:cubicBezTo>
                  <a:cubicBezTo>
                    <a:pt x="264556" y="72052"/>
                    <a:pt x="264979" y="70779"/>
                    <a:pt x="265572" y="69760"/>
                  </a:cubicBezTo>
                  <a:cubicBezTo>
                    <a:pt x="266165" y="68742"/>
                    <a:pt x="266927" y="67808"/>
                    <a:pt x="267859" y="67129"/>
                  </a:cubicBezTo>
                  <a:cubicBezTo>
                    <a:pt x="268875" y="66535"/>
                    <a:pt x="270145" y="66110"/>
                    <a:pt x="271669" y="66110"/>
                  </a:cubicBezTo>
                  <a:close/>
                  <a:moveTo>
                    <a:pt x="405474" y="45117"/>
                  </a:moveTo>
                  <a:lnTo>
                    <a:pt x="354272" y="96237"/>
                  </a:lnTo>
                  <a:lnTo>
                    <a:pt x="369386" y="111242"/>
                  </a:lnTo>
                  <a:lnTo>
                    <a:pt x="385944" y="94796"/>
                  </a:lnTo>
                  <a:lnTo>
                    <a:pt x="429759" y="138625"/>
                  </a:lnTo>
                  <a:lnTo>
                    <a:pt x="447930" y="120483"/>
                  </a:lnTo>
                  <a:lnTo>
                    <a:pt x="404115" y="76654"/>
                  </a:lnTo>
                  <a:lnTo>
                    <a:pt x="420588" y="60207"/>
                  </a:lnTo>
                  <a:close/>
                  <a:moveTo>
                    <a:pt x="278700" y="37572"/>
                  </a:moveTo>
                  <a:lnTo>
                    <a:pt x="278700" y="59699"/>
                  </a:lnTo>
                  <a:lnTo>
                    <a:pt x="278530" y="59699"/>
                  </a:lnTo>
                  <a:cubicBezTo>
                    <a:pt x="277172" y="57749"/>
                    <a:pt x="275388" y="56223"/>
                    <a:pt x="273266" y="55206"/>
                  </a:cubicBezTo>
                  <a:cubicBezTo>
                    <a:pt x="271058" y="54103"/>
                    <a:pt x="268680" y="53510"/>
                    <a:pt x="266048" y="53510"/>
                  </a:cubicBezTo>
                  <a:cubicBezTo>
                    <a:pt x="262227" y="53510"/>
                    <a:pt x="259085" y="54273"/>
                    <a:pt x="256538" y="55714"/>
                  </a:cubicBezTo>
                  <a:cubicBezTo>
                    <a:pt x="253991" y="57240"/>
                    <a:pt x="252038" y="59105"/>
                    <a:pt x="250594" y="61394"/>
                  </a:cubicBezTo>
                  <a:cubicBezTo>
                    <a:pt x="249066" y="63683"/>
                    <a:pt x="248047" y="66142"/>
                    <a:pt x="247537" y="69024"/>
                  </a:cubicBezTo>
                  <a:cubicBezTo>
                    <a:pt x="246858" y="71822"/>
                    <a:pt x="246603" y="74534"/>
                    <a:pt x="246603" y="77247"/>
                  </a:cubicBezTo>
                  <a:cubicBezTo>
                    <a:pt x="246603" y="80130"/>
                    <a:pt x="247028" y="83012"/>
                    <a:pt x="247792" y="85810"/>
                  </a:cubicBezTo>
                  <a:cubicBezTo>
                    <a:pt x="248556" y="88692"/>
                    <a:pt x="249745" y="91320"/>
                    <a:pt x="251358" y="93609"/>
                  </a:cubicBezTo>
                  <a:cubicBezTo>
                    <a:pt x="252972" y="95898"/>
                    <a:pt x="254925" y="97763"/>
                    <a:pt x="257302" y="99204"/>
                  </a:cubicBezTo>
                  <a:cubicBezTo>
                    <a:pt x="259765" y="100645"/>
                    <a:pt x="262567" y="101408"/>
                    <a:pt x="265793" y="101408"/>
                  </a:cubicBezTo>
                  <a:cubicBezTo>
                    <a:pt x="267916" y="101408"/>
                    <a:pt x="269699" y="101154"/>
                    <a:pt x="271143" y="100815"/>
                  </a:cubicBezTo>
                  <a:cubicBezTo>
                    <a:pt x="272586" y="100391"/>
                    <a:pt x="273860" y="99967"/>
                    <a:pt x="274794" y="99374"/>
                  </a:cubicBezTo>
                  <a:cubicBezTo>
                    <a:pt x="275813" y="98780"/>
                    <a:pt x="276662" y="98102"/>
                    <a:pt x="277341" y="97424"/>
                  </a:cubicBezTo>
                  <a:cubicBezTo>
                    <a:pt x="278021" y="96661"/>
                    <a:pt x="278615" y="95898"/>
                    <a:pt x="279125" y="95220"/>
                  </a:cubicBezTo>
                  <a:lnTo>
                    <a:pt x="279294" y="95220"/>
                  </a:lnTo>
                  <a:lnTo>
                    <a:pt x="279294" y="100221"/>
                  </a:lnTo>
                  <a:lnTo>
                    <a:pt x="296107" y="100221"/>
                  </a:lnTo>
                  <a:lnTo>
                    <a:pt x="296107" y="37572"/>
                  </a:lnTo>
                  <a:close/>
                  <a:moveTo>
                    <a:pt x="212129" y="36131"/>
                  </a:moveTo>
                  <a:cubicBezTo>
                    <a:pt x="207289" y="36131"/>
                    <a:pt x="202958" y="36894"/>
                    <a:pt x="199052" y="38505"/>
                  </a:cubicBezTo>
                  <a:cubicBezTo>
                    <a:pt x="195146" y="40031"/>
                    <a:pt x="191835" y="42235"/>
                    <a:pt x="189033" y="45117"/>
                  </a:cubicBezTo>
                  <a:cubicBezTo>
                    <a:pt x="186231" y="48000"/>
                    <a:pt x="184108" y="51475"/>
                    <a:pt x="182579" y="55460"/>
                  </a:cubicBezTo>
                  <a:cubicBezTo>
                    <a:pt x="181051" y="59529"/>
                    <a:pt x="180372" y="63937"/>
                    <a:pt x="180372" y="68939"/>
                  </a:cubicBezTo>
                  <a:cubicBezTo>
                    <a:pt x="180372" y="73517"/>
                    <a:pt x="181051" y="77841"/>
                    <a:pt x="182494" y="81825"/>
                  </a:cubicBezTo>
                  <a:cubicBezTo>
                    <a:pt x="183853" y="85810"/>
                    <a:pt x="185976" y="89285"/>
                    <a:pt x="188693" y="92252"/>
                  </a:cubicBezTo>
                  <a:cubicBezTo>
                    <a:pt x="191410" y="95220"/>
                    <a:pt x="194722" y="97509"/>
                    <a:pt x="198628" y="99204"/>
                  </a:cubicBezTo>
                  <a:cubicBezTo>
                    <a:pt x="202534" y="100900"/>
                    <a:pt x="207119" y="101747"/>
                    <a:pt x="212214" y="101747"/>
                  </a:cubicBezTo>
                  <a:cubicBezTo>
                    <a:pt x="216714" y="101747"/>
                    <a:pt x="220790" y="100984"/>
                    <a:pt x="224356" y="99458"/>
                  </a:cubicBezTo>
                  <a:cubicBezTo>
                    <a:pt x="227923" y="97932"/>
                    <a:pt x="230979" y="95898"/>
                    <a:pt x="233357" y="93439"/>
                  </a:cubicBezTo>
                  <a:cubicBezTo>
                    <a:pt x="235819" y="90896"/>
                    <a:pt x="237687" y="88098"/>
                    <a:pt x="238876" y="85047"/>
                  </a:cubicBezTo>
                  <a:cubicBezTo>
                    <a:pt x="240150" y="81910"/>
                    <a:pt x="240829" y="78858"/>
                    <a:pt x="240829" y="75636"/>
                  </a:cubicBezTo>
                  <a:lnTo>
                    <a:pt x="221809" y="75636"/>
                  </a:lnTo>
                  <a:cubicBezTo>
                    <a:pt x="221554" y="77162"/>
                    <a:pt x="221130" y="78519"/>
                    <a:pt x="220620" y="79790"/>
                  </a:cubicBezTo>
                  <a:cubicBezTo>
                    <a:pt x="220111" y="81062"/>
                    <a:pt x="219516" y="82164"/>
                    <a:pt x="218752" y="83097"/>
                  </a:cubicBezTo>
                  <a:cubicBezTo>
                    <a:pt x="217903" y="84029"/>
                    <a:pt x="216969" y="84792"/>
                    <a:pt x="215780" y="85301"/>
                  </a:cubicBezTo>
                  <a:cubicBezTo>
                    <a:pt x="214676" y="85810"/>
                    <a:pt x="213233" y="86149"/>
                    <a:pt x="211619" y="86149"/>
                  </a:cubicBezTo>
                  <a:cubicBezTo>
                    <a:pt x="209327" y="86149"/>
                    <a:pt x="207459" y="85640"/>
                    <a:pt x="205930" y="84623"/>
                  </a:cubicBezTo>
                  <a:cubicBezTo>
                    <a:pt x="204402" y="83605"/>
                    <a:pt x="203213" y="82334"/>
                    <a:pt x="202279" y="80638"/>
                  </a:cubicBezTo>
                  <a:cubicBezTo>
                    <a:pt x="201345" y="79027"/>
                    <a:pt x="200751" y="77162"/>
                    <a:pt x="200326" y="75128"/>
                  </a:cubicBezTo>
                  <a:cubicBezTo>
                    <a:pt x="199901" y="73093"/>
                    <a:pt x="199732" y="71059"/>
                    <a:pt x="199732" y="68939"/>
                  </a:cubicBezTo>
                  <a:cubicBezTo>
                    <a:pt x="199732" y="66820"/>
                    <a:pt x="199901" y="64785"/>
                    <a:pt x="200326" y="62666"/>
                  </a:cubicBezTo>
                  <a:cubicBezTo>
                    <a:pt x="200751" y="60631"/>
                    <a:pt x="201345" y="58766"/>
                    <a:pt x="202279" y="57155"/>
                  </a:cubicBezTo>
                  <a:cubicBezTo>
                    <a:pt x="203213" y="55545"/>
                    <a:pt x="204402" y="54188"/>
                    <a:pt x="205930" y="53171"/>
                  </a:cubicBezTo>
                  <a:cubicBezTo>
                    <a:pt x="207459" y="52238"/>
                    <a:pt x="209327" y="51730"/>
                    <a:pt x="211619" y="51730"/>
                  </a:cubicBezTo>
                  <a:cubicBezTo>
                    <a:pt x="213657" y="51730"/>
                    <a:pt x="215271" y="52069"/>
                    <a:pt x="216544" y="52832"/>
                  </a:cubicBezTo>
                  <a:cubicBezTo>
                    <a:pt x="217733" y="53595"/>
                    <a:pt x="218752" y="54527"/>
                    <a:pt x="219516" y="55460"/>
                  </a:cubicBezTo>
                  <a:cubicBezTo>
                    <a:pt x="220280" y="56477"/>
                    <a:pt x="220875" y="57494"/>
                    <a:pt x="221130" y="58512"/>
                  </a:cubicBezTo>
                  <a:cubicBezTo>
                    <a:pt x="221384" y="59529"/>
                    <a:pt x="221639" y="60377"/>
                    <a:pt x="221724" y="60970"/>
                  </a:cubicBezTo>
                  <a:lnTo>
                    <a:pt x="240574" y="60970"/>
                  </a:lnTo>
                  <a:cubicBezTo>
                    <a:pt x="239725" y="53001"/>
                    <a:pt x="236923" y="46898"/>
                    <a:pt x="232253" y="42659"/>
                  </a:cubicBezTo>
                  <a:cubicBezTo>
                    <a:pt x="227498" y="38335"/>
                    <a:pt x="220875" y="36131"/>
                    <a:pt x="212129" y="36131"/>
                  </a:cubicBezTo>
                  <a:close/>
                  <a:moveTo>
                    <a:pt x="321169" y="28444"/>
                  </a:moveTo>
                  <a:cubicBezTo>
                    <a:pt x="322014" y="28444"/>
                    <a:pt x="322690" y="28701"/>
                    <a:pt x="323197" y="29215"/>
                  </a:cubicBezTo>
                  <a:cubicBezTo>
                    <a:pt x="323704" y="29643"/>
                    <a:pt x="323958" y="30158"/>
                    <a:pt x="323958" y="30757"/>
                  </a:cubicBezTo>
                  <a:cubicBezTo>
                    <a:pt x="323958" y="31528"/>
                    <a:pt x="323704" y="32128"/>
                    <a:pt x="323113" y="32471"/>
                  </a:cubicBezTo>
                  <a:cubicBezTo>
                    <a:pt x="322606" y="32814"/>
                    <a:pt x="321845" y="33071"/>
                    <a:pt x="320747" y="33328"/>
                  </a:cubicBezTo>
                  <a:cubicBezTo>
                    <a:pt x="320155" y="33499"/>
                    <a:pt x="319564" y="33585"/>
                    <a:pt x="318888" y="33756"/>
                  </a:cubicBezTo>
                  <a:cubicBezTo>
                    <a:pt x="318296" y="33928"/>
                    <a:pt x="317705" y="34099"/>
                    <a:pt x="317113" y="34356"/>
                  </a:cubicBezTo>
                  <a:lnTo>
                    <a:pt x="317198" y="32128"/>
                  </a:lnTo>
                  <a:cubicBezTo>
                    <a:pt x="317282" y="30843"/>
                    <a:pt x="317705" y="29900"/>
                    <a:pt x="318465" y="29301"/>
                  </a:cubicBezTo>
                  <a:cubicBezTo>
                    <a:pt x="319226" y="28701"/>
                    <a:pt x="320071" y="28358"/>
                    <a:pt x="321169" y="28444"/>
                  </a:cubicBezTo>
                  <a:close/>
                  <a:moveTo>
                    <a:pt x="325062" y="23160"/>
                  </a:moveTo>
                  <a:cubicBezTo>
                    <a:pt x="323534" y="23076"/>
                    <a:pt x="322175" y="23245"/>
                    <a:pt x="320732" y="23669"/>
                  </a:cubicBezTo>
                  <a:cubicBezTo>
                    <a:pt x="319373" y="24008"/>
                    <a:pt x="318184" y="24686"/>
                    <a:pt x="317165" y="25788"/>
                  </a:cubicBezTo>
                  <a:lnTo>
                    <a:pt x="317080" y="25788"/>
                  </a:lnTo>
                  <a:cubicBezTo>
                    <a:pt x="317165" y="25449"/>
                    <a:pt x="317080" y="25110"/>
                    <a:pt x="317080" y="24686"/>
                  </a:cubicBezTo>
                  <a:cubicBezTo>
                    <a:pt x="316995" y="24262"/>
                    <a:pt x="316911" y="23839"/>
                    <a:pt x="316826" y="23499"/>
                  </a:cubicBezTo>
                  <a:lnTo>
                    <a:pt x="307400" y="23245"/>
                  </a:lnTo>
                  <a:cubicBezTo>
                    <a:pt x="307910" y="24008"/>
                    <a:pt x="308249" y="24941"/>
                    <a:pt x="308334" y="25873"/>
                  </a:cubicBezTo>
                  <a:cubicBezTo>
                    <a:pt x="308419" y="26890"/>
                    <a:pt x="308419" y="27823"/>
                    <a:pt x="308419" y="28671"/>
                  </a:cubicBezTo>
                  <a:lnTo>
                    <a:pt x="308165" y="38589"/>
                  </a:lnTo>
                  <a:cubicBezTo>
                    <a:pt x="308080" y="39776"/>
                    <a:pt x="308165" y="40878"/>
                    <a:pt x="308249" y="42065"/>
                  </a:cubicBezTo>
                  <a:cubicBezTo>
                    <a:pt x="308249" y="43167"/>
                    <a:pt x="308674" y="44185"/>
                    <a:pt x="309353" y="45117"/>
                  </a:cubicBezTo>
                  <a:cubicBezTo>
                    <a:pt x="310033" y="46050"/>
                    <a:pt x="311136" y="46813"/>
                    <a:pt x="312750" y="47406"/>
                  </a:cubicBezTo>
                  <a:cubicBezTo>
                    <a:pt x="314278" y="47915"/>
                    <a:pt x="316486" y="48254"/>
                    <a:pt x="319373" y="48339"/>
                  </a:cubicBezTo>
                  <a:cubicBezTo>
                    <a:pt x="320816" y="48423"/>
                    <a:pt x="322260" y="48339"/>
                    <a:pt x="323703" y="48169"/>
                  </a:cubicBezTo>
                  <a:cubicBezTo>
                    <a:pt x="325147" y="48000"/>
                    <a:pt x="326506" y="47660"/>
                    <a:pt x="327694" y="47152"/>
                  </a:cubicBezTo>
                  <a:cubicBezTo>
                    <a:pt x="328883" y="46643"/>
                    <a:pt x="329817" y="45880"/>
                    <a:pt x="330666" y="44863"/>
                  </a:cubicBezTo>
                  <a:cubicBezTo>
                    <a:pt x="331430" y="43846"/>
                    <a:pt x="331940" y="42489"/>
                    <a:pt x="332025" y="40709"/>
                  </a:cubicBezTo>
                  <a:lnTo>
                    <a:pt x="323449" y="40539"/>
                  </a:lnTo>
                  <a:cubicBezTo>
                    <a:pt x="323449" y="40794"/>
                    <a:pt x="323364" y="41048"/>
                    <a:pt x="323279" y="41302"/>
                  </a:cubicBezTo>
                  <a:cubicBezTo>
                    <a:pt x="323194" y="41641"/>
                    <a:pt x="323024" y="41896"/>
                    <a:pt x="322685" y="42150"/>
                  </a:cubicBezTo>
                  <a:cubicBezTo>
                    <a:pt x="322430" y="42404"/>
                    <a:pt x="322090" y="42574"/>
                    <a:pt x="321666" y="42744"/>
                  </a:cubicBezTo>
                  <a:cubicBezTo>
                    <a:pt x="321241" y="42913"/>
                    <a:pt x="320647" y="42913"/>
                    <a:pt x="319882" y="42913"/>
                  </a:cubicBezTo>
                  <a:cubicBezTo>
                    <a:pt x="319203" y="42913"/>
                    <a:pt x="318524" y="42744"/>
                    <a:pt x="317845" y="42320"/>
                  </a:cubicBezTo>
                  <a:cubicBezTo>
                    <a:pt x="317250" y="41981"/>
                    <a:pt x="316911" y="41387"/>
                    <a:pt x="316911" y="40624"/>
                  </a:cubicBezTo>
                  <a:cubicBezTo>
                    <a:pt x="316995" y="39861"/>
                    <a:pt x="317250" y="39352"/>
                    <a:pt x="317760" y="39098"/>
                  </a:cubicBezTo>
                  <a:cubicBezTo>
                    <a:pt x="318354" y="38844"/>
                    <a:pt x="318948" y="38674"/>
                    <a:pt x="319543" y="38505"/>
                  </a:cubicBezTo>
                  <a:cubicBezTo>
                    <a:pt x="320307" y="38420"/>
                    <a:pt x="321156" y="38335"/>
                    <a:pt x="322175" y="38250"/>
                  </a:cubicBezTo>
                  <a:cubicBezTo>
                    <a:pt x="323194" y="38081"/>
                    <a:pt x="324128" y="37996"/>
                    <a:pt x="325147" y="37827"/>
                  </a:cubicBezTo>
                  <a:cubicBezTo>
                    <a:pt x="326166" y="37657"/>
                    <a:pt x="327185" y="37487"/>
                    <a:pt x="328119" y="37148"/>
                  </a:cubicBezTo>
                  <a:cubicBezTo>
                    <a:pt x="329138" y="36894"/>
                    <a:pt x="329987" y="36470"/>
                    <a:pt x="330751" y="35961"/>
                  </a:cubicBezTo>
                  <a:cubicBezTo>
                    <a:pt x="331515" y="35368"/>
                    <a:pt x="332195" y="34690"/>
                    <a:pt x="332619" y="33842"/>
                  </a:cubicBezTo>
                  <a:cubicBezTo>
                    <a:pt x="333129" y="32994"/>
                    <a:pt x="333383" y="31892"/>
                    <a:pt x="333383" y="30621"/>
                  </a:cubicBezTo>
                  <a:cubicBezTo>
                    <a:pt x="333383" y="29349"/>
                    <a:pt x="333214" y="28247"/>
                    <a:pt x="332789" y="27314"/>
                  </a:cubicBezTo>
                  <a:cubicBezTo>
                    <a:pt x="332365" y="26467"/>
                    <a:pt x="331770" y="25704"/>
                    <a:pt x="331006" y="25025"/>
                  </a:cubicBezTo>
                  <a:cubicBezTo>
                    <a:pt x="330242" y="24432"/>
                    <a:pt x="329393" y="23923"/>
                    <a:pt x="328374" y="23669"/>
                  </a:cubicBezTo>
                  <a:cubicBezTo>
                    <a:pt x="327355" y="23330"/>
                    <a:pt x="326251" y="23160"/>
                    <a:pt x="325062" y="23160"/>
                  </a:cubicBezTo>
                  <a:close/>
                  <a:moveTo>
                    <a:pt x="285122" y="9"/>
                  </a:moveTo>
                  <a:cubicBezTo>
                    <a:pt x="306165" y="-130"/>
                    <a:pt x="327832" y="1532"/>
                    <a:pt x="349771" y="5018"/>
                  </a:cubicBezTo>
                  <a:cubicBezTo>
                    <a:pt x="525285" y="32994"/>
                    <a:pt x="518662" y="138964"/>
                    <a:pt x="529021" y="189575"/>
                  </a:cubicBezTo>
                  <a:cubicBezTo>
                    <a:pt x="549485" y="316315"/>
                    <a:pt x="418805" y="457975"/>
                    <a:pt x="418805" y="457975"/>
                  </a:cubicBezTo>
                  <a:lnTo>
                    <a:pt x="426277" y="605230"/>
                  </a:lnTo>
                  <a:lnTo>
                    <a:pt x="213487" y="605230"/>
                  </a:lnTo>
                  <a:lnTo>
                    <a:pt x="197184" y="537494"/>
                  </a:lnTo>
                  <a:cubicBezTo>
                    <a:pt x="197184" y="537494"/>
                    <a:pt x="187929" y="553008"/>
                    <a:pt x="132906" y="557586"/>
                  </a:cubicBezTo>
                  <a:cubicBezTo>
                    <a:pt x="77883" y="562249"/>
                    <a:pt x="84676" y="495276"/>
                    <a:pt x="84676" y="495276"/>
                  </a:cubicBezTo>
                  <a:cubicBezTo>
                    <a:pt x="84676" y="495276"/>
                    <a:pt x="47994" y="479169"/>
                    <a:pt x="47994" y="467046"/>
                  </a:cubicBezTo>
                  <a:cubicBezTo>
                    <a:pt x="47994" y="454923"/>
                    <a:pt x="69731" y="439324"/>
                    <a:pt x="69731" y="439324"/>
                  </a:cubicBezTo>
                  <a:cubicBezTo>
                    <a:pt x="69731" y="439324"/>
                    <a:pt x="46380" y="443563"/>
                    <a:pt x="37974" y="433729"/>
                  </a:cubicBezTo>
                  <a:cubicBezTo>
                    <a:pt x="29568" y="423980"/>
                    <a:pt x="48248" y="388544"/>
                    <a:pt x="48248" y="388544"/>
                  </a:cubicBezTo>
                  <a:cubicBezTo>
                    <a:pt x="48248" y="388544"/>
                    <a:pt x="19548" y="387865"/>
                    <a:pt x="2650" y="369215"/>
                  </a:cubicBezTo>
                  <a:cubicBezTo>
                    <a:pt x="-14332" y="350649"/>
                    <a:pt x="55890" y="295714"/>
                    <a:pt x="55890" y="260278"/>
                  </a:cubicBezTo>
                  <a:cubicBezTo>
                    <a:pt x="21118" y="90260"/>
                    <a:pt x="137823" y="986"/>
                    <a:pt x="285122" y="9"/>
                  </a:cubicBezTo>
                  <a:close/>
                </a:path>
              </a:pathLst>
            </a:custGeom>
            <a:grpFill/>
            <a:ln>
              <a:noFill/>
            </a:ln>
          </p:spPr>
        </p:sp>
        <p:sp>
          <p:nvSpPr>
            <p:cNvPr id="81" name="圆: 空心 80"/>
            <p:cNvSpPr/>
            <p:nvPr/>
          </p:nvSpPr>
          <p:spPr>
            <a:xfrm>
              <a:off x="1158597" y="1077542"/>
              <a:ext cx="1097280" cy="1097280"/>
            </a:xfrm>
            <a:prstGeom prst="donut">
              <a:avLst>
                <a:gd name="adj" fmla="val 16207"/>
              </a:avLst>
            </a:prstGeom>
            <a:grp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grpSp>
      <p:sp>
        <p:nvSpPr>
          <p:cNvPr id="20" name="文本框 19"/>
          <p:cNvSpPr txBox="1"/>
          <p:nvPr/>
        </p:nvSpPr>
        <p:spPr>
          <a:xfrm>
            <a:off x="2153881" y="2203690"/>
            <a:ext cx="1005403" cy="338554"/>
          </a:xfrm>
          <a:prstGeom prst="rect">
            <a:avLst/>
          </a:prstGeom>
          <a:noFill/>
        </p:spPr>
        <p:txBody>
          <a:bodyPr wrap="none" rtlCol="0">
            <a:spAutoFit/>
          </a:bodyPr>
          <a:lstStyle/>
          <a:p>
            <a:pPr algn="ctr"/>
            <a:r>
              <a:rPr lang="zh-CN" altLang="en-US" sz="1600" b="1" dirty="0">
                <a:solidFill>
                  <a:srgbClr val="669FD5"/>
                </a:solidFill>
                <a:latin typeface="微软雅黑" panose="020B0503020204020204" pitchFamily="34" charset="-122"/>
                <a:ea typeface="微软雅黑" panose="020B0503020204020204" pitchFamily="34" charset="-122"/>
              </a:rPr>
              <a:t>研究方向</a:t>
            </a:r>
            <a:endParaRPr lang="zh-CN" altLang="en-US" sz="1600" b="1" dirty="0">
              <a:solidFill>
                <a:srgbClr val="669FD5"/>
              </a:solidFill>
              <a:latin typeface="微软雅黑" panose="020B0503020204020204" pitchFamily="34" charset="-122"/>
              <a:ea typeface="微软雅黑" panose="020B0503020204020204" pitchFamily="34" charset="-122"/>
            </a:endParaRPr>
          </a:p>
        </p:txBody>
      </p:sp>
      <p:sp>
        <p:nvSpPr>
          <p:cNvPr id="2" name="TextBox 1"/>
          <p:cNvSpPr txBox="1"/>
          <p:nvPr/>
        </p:nvSpPr>
        <p:spPr>
          <a:xfrm>
            <a:off x="1921584" y="3042555"/>
            <a:ext cx="1552028" cy="954107"/>
          </a:xfrm>
          <a:prstGeom prst="rect">
            <a:avLst/>
          </a:prstGeom>
          <a:noFill/>
        </p:spPr>
        <p:txBody>
          <a:bodyPr wrap="none" rtlCol="0">
            <a:spAutoFit/>
          </a:bodyPr>
          <a:lstStyle/>
          <a:p>
            <a:r>
              <a:rPr lang="zh-CN" altLang="en-US" sz="1400" b="1" i="1" dirty="0">
                <a:solidFill>
                  <a:srgbClr val="669FD5"/>
                </a:solidFill>
              </a:rPr>
              <a:t>研究前沿报告</a:t>
            </a:r>
            <a:endParaRPr lang="en-US" altLang="zh-CN" sz="1400" b="1" i="1" dirty="0">
              <a:solidFill>
                <a:srgbClr val="669FD5"/>
              </a:solidFill>
            </a:endParaRPr>
          </a:p>
          <a:p>
            <a:r>
              <a:rPr lang="en-US" sz="1400" b="1" i="1" dirty="0">
                <a:solidFill>
                  <a:srgbClr val="669FD5"/>
                </a:solidFill>
              </a:rPr>
              <a:t>ESI</a:t>
            </a:r>
            <a:r>
              <a:rPr lang="zh-CN" altLang="en-US" sz="1400" b="1" i="1" dirty="0">
                <a:solidFill>
                  <a:srgbClr val="669FD5"/>
                </a:solidFill>
              </a:rPr>
              <a:t>研究前沿检索</a:t>
            </a:r>
            <a:endParaRPr lang="en-US" altLang="zh-CN" sz="1400" b="1" i="1" dirty="0">
              <a:solidFill>
                <a:srgbClr val="669FD5"/>
              </a:solidFill>
            </a:endParaRPr>
          </a:p>
          <a:p>
            <a:r>
              <a:rPr lang="zh-CN" altLang="en-US" sz="1400" b="1" i="1" dirty="0">
                <a:solidFill>
                  <a:srgbClr val="669FD5"/>
                </a:solidFill>
              </a:rPr>
              <a:t>高影响力期刊</a:t>
            </a:r>
            <a:endParaRPr lang="en-US" altLang="zh-CN" sz="1400" b="1" i="1" dirty="0">
              <a:solidFill>
                <a:srgbClr val="669FD5"/>
              </a:solidFill>
            </a:endParaRPr>
          </a:p>
          <a:p>
            <a:r>
              <a:rPr lang="zh-CN" altLang="en-US" sz="1400" b="1" i="1" dirty="0">
                <a:solidFill>
                  <a:srgbClr val="669FD5"/>
                </a:solidFill>
              </a:rPr>
              <a:t>基金、政策等</a:t>
            </a:r>
            <a:endParaRPr lang="en-US" altLang="zh-CN" sz="1400" b="1" i="1" dirty="0">
              <a:solidFill>
                <a:srgbClr val="669FD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srcRect t="1" b="13760"/>
          <a:stretch>
            <a:fillRect/>
          </a:stretch>
        </p:blipFill>
        <p:spPr>
          <a:xfrm>
            <a:off x="643829" y="1749279"/>
            <a:ext cx="7411455" cy="4788291"/>
          </a:xfrm>
          <a:prstGeom prst="rect">
            <a:avLst/>
          </a:prstGeom>
          <a:ln>
            <a:noFill/>
          </a:ln>
          <a:effectLst>
            <a:outerShdw blurRad="292100" dist="139700" dir="2700000" algn="tl" rotWithShape="0">
              <a:srgbClr val="333333">
                <a:alpha val="65000"/>
              </a:srgbClr>
            </a:outerShdw>
          </a:effectLst>
        </p:spPr>
      </p:pic>
      <p:sp>
        <p:nvSpPr>
          <p:cNvPr id="12" name="箭头: 五边形 17"/>
          <p:cNvSpPr/>
          <p:nvPr/>
        </p:nvSpPr>
        <p:spPr>
          <a:xfrm>
            <a:off x="1" y="266744"/>
            <a:ext cx="3657600" cy="594360"/>
          </a:xfrm>
          <a:prstGeom prst="homePlate">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3" name="文本框 19"/>
          <p:cNvSpPr txBox="1"/>
          <p:nvPr/>
        </p:nvSpPr>
        <p:spPr>
          <a:xfrm>
            <a:off x="542318" y="320429"/>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研究课题的探索</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4" name="箭头: V 形 21"/>
          <p:cNvSpPr/>
          <p:nvPr/>
        </p:nvSpPr>
        <p:spPr>
          <a:xfrm>
            <a:off x="3583262" y="280811"/>
            <a:ext cx="3200400"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5" name="文本框 22"/>
          <p:cNvSpPr txBox="1"/>
          <p:nvPr/>
        </p:nvSpPr>
        <p:spPr>
          <a:xfrm>
            <a:off x="4059305" y="315015"/>
            <a:ext cx="2364852"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高影响力论文</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 name="矩形 8"/>
          <p:cNvSpPr/>
          <p:nvPr/>
        </p:nvSpPr>
        <p:spPr>
          <a:xfrm>
            <a:off x="5151401" y="1024750"/>
            <a:ext cx="2576232" cy="461665"/>
          </a:xfrm>
          <a:prstGeom prst="rect">
            <a:avLst/>
          </a:prstGeom>
          <a:solidFill>
            <a:schemeClr val="bg1"/>
          </a:solidFill>
        </p:spPr>
        <p:txBody>
          <a:bodyPr wrap="square">
            <a:spAutoFit/>
          </a:bodyPr>
          <a:lstStyle/>
          <a:p>
            <a:r>
              <a:rPr lang="zh-CN" altLang="en-US" sz="2400" b="1" dirty="0">
                <a:solidFill>
                  <a:schemeClr val="accent2">
                    <a:lumMod val="50000"/>
                  </a:schemeClr>
                </a:solidFill>
                <a:latin typeface="+mj-ea"/>
              </a:rPr>
              <a:t>被引频次 降序↓</a:t>
            </a:r>
            <a:endParaRPr lang="zh-CN" altLang="en-US" sz="2400" b="1" dirty="0">
              <a:solidFill>
                <a:schemeClr val="accent2">
                  <a:lumMod val="50000"/>
                </a:schemeClr>
              </a:solidFill>
              <a:latin typeface="+mj-ea"/>
            </a:endParaRPr>
          </a:p>
        </p:txBody>
      </p:sp>
      <p:sp>
        <p:nvSpPr>
          <p:cNvPr id="31" name="Rectangle 30"/>
          <p:cNvSpPr/>
          <p:nvPr/>
        </p:nvSpPr>
        <p:spPr>
          <a:xfrm>
            <a:off x="2965027" y="1761158"/>
            <a:ext cx="487679" cy="228600"/>
          </a:xfrm>
          <a:prstGeom prst="rect">
            <a:avLst/>
          </a:prstGeom>
          <a:noFill/>
          <a:ln w="57150">
            <a:solidFill>
              <a:srgbClr val="0D6302"/>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32" name="Straight Connector 31"/>
          <p:cNvCxnSpPr>
            <a:stCxn id="31" idx="3"/>
          </p:cNvCxnSpPr>
          <p:nvPr/>
        </p:nvCxnSpPr>
        <p:spPr>
          <a:xfrm flipV="1">
            <a:off x="3452706" y="1482420"/>
            <a:ext cx="1793702" cy="393038"/>
          </a:xfrm>
          <a:prstGeom prst="line">
            <a:avLst/>
          </a:prstGeom>
          <a:ln>
            <a:solidFill>
              <a:srgbClr val="0D6302"/>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246408" y="1486415"/>
            <a:ext cx="2013527" cy="0"/>
          </a:xfrm>
          <a:prstGeom prst="line">
            <a:avLst/>
          </a:prstGeom>
          <a:ln>
            <a:solidFill>
              <a:srgbClr val="0D6302"/>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42514" y="2791088"/>
            <a:ext cx="2262158" cy="873957"/>
          </a:xfrm>
          <a:prstGeom prst="rect">
            <a:avLst/>
          </a:prstGeom>
          <a:solidFill>
            <a:schemeClr val="accent2">
              <a:lumMod val="75000"/>
            </a:schemeClr>
          </a:solidFill>
        </p:spPr>
        <p:txBody>
          <a:bodyPr wrap="none" rtlCol="0">
            <a:spAutoFit/>
          </a:bodyPr>
          <a:lstStyle/>
          <a:p>
            <a:pPr algn="ctr">
              <a:lnSpc>
                <a:spcPct val="150000"/>
              </a:lnSpc>
            </a:pPr>
            <a:r>
              <a:rPr lang="zh-CN" altLang="en-US" b="1" dirty="0">
                <a:solidFill>
                  <a:schemeClr val="bg1"/>
                </a:solidFill>
              </a:rPr>
              <a:t>感兴趣的研究方向：</a:t>
            </a:r>
            <a:endParaRPr lang="en-US" altLang="zh-CN" b="1" dirty="0">
              <a:solidFill>
                <a:schemeClr val="bg1"/>
              </a:solidFill>
            </a:endParaRPr>
          </a:p>
          <a:p>
            <a:pPr algn="ctr">
              <a:lnSpc>
                <a:spcPct val="150000"/>
              </a:lnSpc>
            </a:pPr>
            <a:r>
              <a:rPr lang="zh-CN" altLang="en-US" b="1" dirty="0">
                <a:solidFill>
                  <a:schemeClr val="bg1"/>
                </a:solidFill>
              </a:rPr>
              <a:t>石墨烯</a:t>
            </a:r>
            <a:endParaRPr lang="en-US" b="1"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
          <a:stretch>
            <a:fillRect/>
          </a:stretch>
        </p:blipFill>
        <p:spPr>
          <a:xfrm>
            <a:off x="852247" y="1415431"/>
            <a:ext cx="7004776" cy="5258038"/>
          </a:xfrm>
          <a:prstGeom prst="rect">
            <a:avLst/>
          </a:prstGeom>
        </p:spPr>
      </p:pic>
      <p:sp>
        <p:nvSpPr>
          <p:cNvPr id="4" name="TextBox 3"/>
          <p:cNvSpPr txBox="1"/>
          <p:nvPr/>
        </p:nvSpPr>
        <p:spPr>
          <a:xfrm>
            <a:off x="412439" y="5802895"/>
            <a:ext cx="2217275" cy="369332"/>
          </a:xfrm>
          <a:prstGeom prst="rect">
            <a:avLst/>
          </a:prstGeom>
          <a:solidFill>
            <a:schemeClr val="accent2">
              <a:lumMod val="75000"/>
            </a:schemeClr>
          </a:solidFill>
        </p:spPr>
        <p:txBody>
          <a:bodyPr wrap="none" rtlCol="0">
            <a:spAutoFit/>
          </a:bodyPr>
          <a:lstStyle>
            <a:defPPr>
              <a:defRPr lang="en-US"/>
            </a:defPPr>
            <a:lvl1pPr algn="ctr">
              <a:lnSpc>
                <a:spcPct val="150000"/>
              </a:lnSpc>
              <a:defRPr b="1">
                <a:solidFill>
                  <a:schemeClr val="bg1"/>
                </a:solidFill>
              </a:defRPr>
            </a:lvl1pPr>
          </a:lstStyle>
          <a:p>
            <a:pPr>
              <a:lnSpc>
                <a:spcPct val="100000"/>
              </a:lnSpc>
            </a:pPr>
            <a:r>
              <a:rPr lang="zh-CN" altLang="en-US" dirty="0"/>
              <a:t>设定：出版年</a:t>
            </a:r>
            <a:r>
              <a:rPr lang="en-US" altLang="zh-CN" dirty="0"/>
              <a:t>=2018</a:t>
            </a:r>
            <a:endParaRPr lang="en-US" dirty="0"/>
          </a:p>
        </p:txBody>
      </p:sp>
      <p:sp>
        <p:nvSpPr>
          <p:cNvPr id="6" name="TextBox 5"/>
          <p:cNvSpPr txBox="1"/>
          <p:nvPr/>
        </p:nvSpPr>
        <p:spPr>
          <a:xfrm>
            <a:off x="389998" y="870439"/>
            <a:ext cx="5307417" cy="369332"/>
          </a:xfrm>
          <a:prstGeom prst="rect">
            <a:avLst/>
          </a:prstGeom>
        </p:spPr>
        <p:txBody>
          <a:bodyPr anchor="ctr"/>
          <a:lstStyle>
            <a:defPPr>
              <a:defRPr lang="en-US"/>
            </a:defPPr>
            <a:lvl2pPr marL="228600" lvl="1" indent="-228600" eaLnBrk="0" hangingPunct="0">
              <a:spcBef>
                <a:spcPct val="50000"/>
              </a:spcBef>
              <a:buClr>
                <a:srgbClr val="1AC604"/>
              </a:buClr>
              <a:defRPr sz="2800" kern="0">
                <a:solidFill>
                  <a:srgbClr val="000000"/>
                </a:solidFill>
                <a:latin typeface="黑体" panose="02010609060101010101" pitchFamily="49" charset="-122"/>
                <a:ea typeface="黑体" panose="02010609060101010101" pitchFamily="49" charset="-122"/>
              </a:defRPr>
            </a:lvl2pPr>
          </a:lstStyle>
          <a:p>
            <a:r>
              <a:rPr lang="zh-CN" altLang="en-US" sz="2000" dirty="0"/>
              <a:t>研究人员对于最新的研究成果的关注度如何？</a:t>
            </a:r>
            <a:endParaRPr lang="en-US" sz="2000" dirty="0"/>
          </a:p>
        </p:txBody>
      </p:sp>
      <p:sp>
        <p:nvSpPr>
          <p:cNvPr id="7" name="矩形 8"/>
          <p:cNvSpPr/>
          <p:nvPr/>
        </p:nvSpPr>
        <p:spPr>
          <a:xfrm>
            <a:off x="6453486" y="710709"/>
            <a:ext cx="2543981" cy="461665"/>
          </a:xfrm>
          <a:prstGeom prst="rect">
            <a:avLst/>
          </a:prstGeom>
          <a:solidFill>
            <a:schemeClr val="bg1"/>
          </a:solidFill>
        </p:spPr>
        <p:txBody>
          <a:bodyPr wrap="square">
            <a:spAutoFit/>
          </a:bodyPr>
          <a:lstStyle/>
          <a:p>
            <a:r>
              <a:rPr lang="zh-CN" altLang="en-US" sz="2400" b="1" dirty="0">
                <a:solidFill>
                  <a:schemeClr val="accent2">
                    <a:lumMod val="50000"/>
                  </a:schemeClr>
                </a:solidFill>
                <a:latin typeface="+mj-ea"/>
              </a:rPr>
              <a:t>使用次数 降序↓</a:t>
            </a:r>
            <a:endParaRPr lang="zh-CN" altLang="en-US" sz="2400" b="1" dirty="0">
              <a:solidFill>
                <a:schemeClr val="accent2">
                  <a:lumMod val="50000"/>
                </a:schemeClr>
              </a:solidFill>
              <a:latin typeface="+mj-ea"/>
            </a:endParaRPr>
          </a:p>
        </p:txBody>
      </p:sp>
      <p:sp>
        <p:nvSpPr>
          <p:cNvPr id="8" name="Rectangle 7"/>
          <p:cNvSpPr/>
          <p:nvPr/>
        </p:nvSpPr>
        <p:spPr>
          <a:xfrm>
            <a:off x="3480181" y="1429499"/>
            <a:ext cx="487679" cy="228600"/>
          </a:xfrm>
          <a:prstGeom prst="rect">
            <a:avLst/>
          </a:prstGeom>
          <a:noFill/>
          <a:ln w="57150">
            <a:solidFill>
              <a:srgbClr val="0D6302"/>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9" name="Straight Connector 8"/>
          <p:cNvCxnSpPr>
            <a:stCxn id="8" idx="3"/>
          </p:cNvCxnSpPr>
          <p:nvPr/>
        </p:nvCxnSpPr>
        <p:spPr>
          <a:xfrm flipV="1">
            <a:off x="3967860" y="1141976"/>
            <a:ext cx="2580721" cy="401823"/>
          </a:xfrm>
          <a:prstGeom prst="line">
            <a:avLst/>
          </a:prstGeom>
          <a:ln>
            <a:solidFill>
              <a:srgbClr val="0D6302"/>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548581" y="1141976"/>
            <a:ext cx="2013527" cy="0"/>
          </a:xfrm>
          <a:prstGeom prst="line">
            <a:avLst/>
          </a:prstGeom>
          <a:ln>
            <a:solidFill>
              <a:srgbClr val="0D6302"/>
            </a:solidFill>
          </a:ln>
        </p:spPr>
        <p:style>
          <a:lnRef idx="2">
            <a:schemeClr val="accent1"/>
          </a:lnRef>
          <a:fillRef idx="0">
            <a:schemeClr val="accent1"/>
          </a:fillRef>
          <a:effectRef idx="1">
            <a:schemeClr val="accent1"/>
          </a:effectRef>
          <a:fontRef idx="minor">
            <a:schemeClr val="tx1"/>
          </a:fontRef>
        </p:style>
      </p:cxnSp>
      <p:sp>
        <p:nvSpPr>
          <p:cNvPr id="11" name="箭头: 五边形 17"/>
          <p:cNvSpPr/>
          <p:nvPr/>
        </p:nvSpPr>
        <p:spPr>
          <a:xfrm>
            <a:off x="0" y="125283"/>
            <a:ext cx="3657600" cy="594360"/>
          </a:xfrm>
          <a:prstGeom prst="homePlate">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文本框 19"/>
          <p:cNvSpPr txBox="1"/>
          <p:nvPr/>
        </p:nvSpPr>
        <p:spPr>
          <a:xfrm>
            <a:off x="542317" y="178968"/>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研究课题的探索</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3" name="箭头: V 形 21"/>
          <p:cNvSpPr/>
          <p:nvPr/>
        </p:nvSpPr>
        <p:spPr>
          <a:xfrm>
            <a:off x="3583261" y="139350"/>
            <a:ext cx="3815066"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4" name="文本框 22"/>
          <p:cNvSpPr txBox="1"/>
          <p:nvPr/>
        </p:nvSpPr>
        <p:spPr>
          <a:xfrm>
            <a:off x="3887221" y="184531"/>
            <a:ext cx="3181557"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最新高关注度论文</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7" name="TextBox 16"/>
          <p:cNvSpPr txBox="1"/>
          <p:nvPr/>
        </p:nvSpPr>
        <p:spPr>
          <a:xfrm>
            <a:off x="389998" y="1840279"/>
            <a:ext cx="2262158" cy="873957"/>
          </a:xfrm>
          <a:prstGeom prst="rect">
            <a:avLst/>
          </a:prstGeom>
          <a:solidFill>
            <a:schemeClr val="accent2">
              <a:lumMod val="75000"/>
            </a:schemeClr>
          </a:solidFill>
        </p:spPr>
        <p:txBody>
          <a:bodyPr wrap="none" rtlCol="0">
            <a:spAutoFit/>
          </a:bodyPr>
          <a:lstStyle/>
          <a:p>
            <a:pPr algn="ctr">
              <a:lnSpc>
                <a:spcPct val="150000"/>
              </a:lnSpc>
            </a:pPr>
            <a:r>
              <a:rPr lang="zh-CN" altLang="en-US" b="1" dirty="0">
                <a:solidFill>
                  <a:schemeClr val="bg1"/>
                </a:solidFill>
              </a:rPr>
              <a:t>感兴趣的研究方向：</a:t>
            </a:r>
            <a:endParaRPr lang="en-US" altLang="zh-CN" b="1" dirty="0">
              <a:solidFill>
                <a:schemeClr val="bg1"/>
              </a:solidFill>
            </a:endParaRPr>
          </a:p>
          <a:p>
            <a:pPr algn="ctr">
              <a:lnSpc>
                <a:spcPct val="150000"/>
              </a:lnSpc>
            </a:pPr>
            <a:r>
              <a:rPr lang="zh-CN" altLang="en-US" b="1" dirty="0">
                <a:solidFill>
                  <a:schemeClr val="bg1"/>
                </a:solidFill>
              </a:rPr>
              <a:t>石墨烯</a:t>
            </a:r>
            <a:endParaRPr lang="en-US" b="1" dirty="0">
              <a:solidFill>
                <a:schemeClr val="bg1"/>
              </a:solidFill>
            </a:endParaRPr>
          </a:p>
        </p:txBody>
      </p:sp>
      <p:pic>
        <p:nvPicPr>
          <p:cNvPr id="20" name="Picture 19"/>
          <p:cNvPicPr>
            <a:picLocks noChangeAspect="1"/>
          </p:cNvPicPr>
          <p:nvPr/>
        </p:nvPicPr>
        <p:blipFill>
          <a:blip r:embed="rId2"/>
          <a:stretch>
            <a:fillRect/>
          </a:stretch>
        </p:blipFill>
        <p:spPr>
          <a:xfrm>
            <a:off x="5053156" y="2562898"/>
            <a:ext cx="1495425" cy="714375"/>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3"/>
          <a:stretch>
            <a:fillRect/>
          </a:stretch>
        </p:blipFill>
        <p:spPr>
          <a:xfrm>
            <a:off x="5067224" y="5925976"/>
            <a:ext cx="1495425" cy="733425"/>
          </a:xfrm>
          <a:prstGeom prst="rect">
            <a:avLst/>
          </a:prstGeom>
          <a:ln>
            <a:noFill/>
          </a:ln>
          <a:effectLst>
            <a:outerShdw blurRad="292100" dist="139700" dir="2700000" algn="tl" rotWithShape="0">
              <a:srgbClr val="333333">
                <a:alpha val="65000"/>
              </a:srgbClr>
            </a:outerShdw>
          </a:effectLst>
        </p:spPr>
      </p:pic>
      <p:cxnSp>
        <p:nvCxnSpPr>
          <p:cNvPr id="23" name="Straight Connector 22"/>
          <p:cNvCxnSpPr/>
          <p:nvPr/>
        </p:nvCxnSpPr>
        <p:spPr>
          <a:xfrm>
            <a:off x="5219113" y="3024553"/>
            <a:ext cx="886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33181" y="6384387"/>
            <a:ext cx="914400"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648260" y="310420"/>
            <a:ext cx="7369175" cy="836612"/>
          </a:xfrm>
          <a:prstGeom prst="rect">
            <a:avLst/>
          </a:prstGeom>
        </p:spPr>
        <p:txBody>
          <a:bodyPr anchor="ctr"/>
          <a:lstStyle/>
          <a:p>
            <a:pPr marL="228600" lvl="1" indent="-228600" eaLnBrk="0" hangingPunct="0">
              <a:spcBef>
                <a:spcPct val="50000"/>
              </a:spcBef>
              <a:buClr>
                <a:srgbClr val="1AC604"/>
              </a:buClr>
              <a:defRPr/>
            </a:pPr>
            <a:r>
              <a:rPr lang="en-US" altLang="zh-CN" sz="2800" b="1" kern="0" dirty="0">
                <a:solidFill>
                  <a:srgbClr val="000000"/>
                </a:solidFill>
                <a:latin typeface="黑体" panose="02010609060101010101" pitchFamily="49" charset="-122"/>
                <a:ea typeface="黑体" panose="02010609060101010101" pitchFamily="49" charset="-122"/>
              </a:rPr>
              <a:t>“</a:t>
            </a:r>
            <a:r>
              <a:rPr lang="zh-CN" altLang="en-US" sz="2800" b="1" kern="0" dirty="0">
                <a:solidFill>
                  <a:srgbClr val="000000"/>
                </a:solidFill>
                <a:latin typeface="黑体" panose="02010609060101010101" pitchFamily="49" charset="-122"/>
                <a:ea typeface="黑体" panose="02010609060101010101" pitchFamily="49" charset="-122"/>
              </a:rPr>
              <a:t>使用次数”</a:t>
            </a:r>
            <a:r>
              <a:rPr lang="en-US" altLang="zh-CN" sz="2800" b="1" kern="0" dirty="0">
                <a:solidFill>
                  <a:srgbClr val="000000"/>
                </a:solidFill>
                <a:latin typeface="黑体" panose="02010609060101010101" pitchFamily="49" charset="-122"/>
                <a:ea typeface="黑体" panose="02010609060101010101" pitchFamily="49" charset="-122"/>
              </a:rPr>
              <a:t>! —— </a:t>
            </a:r>
            <a:r>
              <a:rPr lang="en-US" altLang="zh-CN" sz="2800" b="1" kern="0" dirty="0">
                <a:solidFill>
                  <a:srgbClr val="000000"/>
                </a:solidFill>
                <a:ea typeface="黑体" panose="02010609060101010101" pitchFamily="49" charset="-122"/>
              </a:rPr>
              <a:t>What?</a:t>
            </a:r>
            <a:endParaRPr lang="zh-CN" altLang="en-US" sz="2800" b="1" kern="0" dirty="0">
              <a:solidFill>
                <a:srgbClr val="000000"/>
              </a:solidFill>
              <a:ea typeface="黑体" panose="02010609060101010101" pitchFamily="49" charset="-122"/>
            </a:endParaRPr>
          </a:p>
        </p:txBody>
      </p:sp>
      <p:pic>
        <p:nvPicPr>
          <p:cNvPr id="5" name="Picture 2"/>
          <p:cNvPicPr>
            <a:picLocks noChangeAspect="1" noChangeArrowheads="1"/>
          </p:cNvPicPr>
          <p:nvPr/>
        </p:nvPicPr>
        <p:blipFill>
          <a:blip r:embed="rId1" cstate="print"/>
          <a:srcRect/>
          <a:stretch>
            <a:fillRect/>
          </a:stretch>
        </p:blipFill>
        <p:spPr bwMode="auto">
          <a:xfrm>
            <a:off x="980368" y="4158109"/>
            <a:ext cx="1974485" cy="1600675"/>
          </a:xfrm>
          <a:prstGeom prst="rect">
            <a:avLst/>
          </a:prstGeom>
          <a:ln>
            <a:noFill/>
          </a:ln>
          <a:effectLst>
            <a:outerShdw blurRad="292100" dist="139700" dir="2700000" algn="tl" rotWithShape="0">
              <a:srgbClr val="333333">
                <a:alpha val="65000"/>
              </a:srgbClr>
            </a:outerShdw>
          </a:effectLst>
        </p:spPr>
      </p:pic>
      <p:sp>
        <p:nvSpPr>
          <p:cNvPr id="6" name="Rectangle 3"/>
          <p:cNvSpPr>
            <a:spLocks noChangeArrowheads="1"/>
          </p:cNvSpPr>
          <p:nvPr/>
        </p:nvSpPr>
        <p:spPr bwMode="auto">
          <a:xfrm>
            <a:off x="3733800" y="4233570"/>
            <a:ext cx="4724400" cy="1384995"/>
          </a:xfrm>
          <a:prstGeom prst="rect">
            <a:avLst/>
          </a:prstGeom>
          <a:noFill/>
          <a:ln w="9525">
            <a:solidFill>
              <a:schemeClr val="tx2"/>
            </a:solidFill>
            <a:miter lim="800000"/>
          </a:ln>
          <a:effectLst/>
        </p:spPr>
        <p:txBody>
          <a:bodyPr vert="horz" wrap="square" lIns="91440" tIns="45720" rIns="91440" bIns="45720" numCol="1" anchor="ctr" anchorCtr="0" compatLnSpc="1">
            <a:spAutoFit/>
          </a:bodyPr>
          <a:lstStyle/>
          <a:p>
            <a:pPr defTabSz="914400" fontAlgn="base">
              <a:spcBef>
                <a:spcPct val="0"/>
              </a:spcBef>
              <a:spcAft>
                <a:spcPct val="0"/>
              </a:spcAft>
            </a:pPr>
            <a:r>
              <a:rPr lang="zh-CN" altLang="en-US" sz="1400" b="1" dirty="0">
                <a:solidFill>
                  <a:srgbClr val="000000"/>
                </a:solidFill>
                <a:ea typeface="黑体" panose="02010609060101010101" pitchFamily="49" charset="-122"/>
                <a:cs typeface="Tahoma" panose="020B0604030504040204" pitchFamily="34" charset="0"/>
              </a:rPr>
              <a:t>备注：</a:t>
            </a:r>
            <a:endParaRPr lang="zh-CN" altLang="en-US" sz="1400" dirty="0">
              <a:solidFill>
                <a:srgbClr val="000000"/>
              </a:solidFill>
              <a:ea typeface="黑体" panose="02010609060101010101" pitchFamily="49" charset="-122"/>
            </a:endParaRPr>
          </a:p>
          <a:p>
            <a:pPr defTabSz="914400" eaLnBrk="0" fontAlgn="base" hangingPunct="0">
              <a:spcBef>
                <a:spcPct val="0"/>
              </a:spcBef>
              <a:spcAft>
                <a:spcPct val="0"/>
              </a:spcAft>
              <a:buFontTx/>
              <a:buChar char="•"/>
            </a:pPr>
            <a:r>
              <a:rPr lang="zh-CN" altLang="en-US" sz="1400" dirty="0">
                <a:solidFill>
                  <a:srgbClr val="000000"/>
                </a:solidFill>
                <a:ea typeface="黑体" panose="02010609060101010101" pitchFamily="49" charset="-122"/>
                <a:cs typeface="Tahoma" panose="020B0604030504040204" pitchFamily="34" charset="0"/>
              </a:rPr>
              <a:t>使用次数记录的是全体 </a:t>
            </a:r>
            <a:r>
              <a:rPr lang="en-US" altLang="zh-CN" sz="1400" dirty="0">
                <a:solidFill>
                  <a:srgbClr val="000000"/>
                </a:solidFill>
                <a:ea typeface="黑体" panose="02010609060101010101" pitchFamily="49" charset="-122"/>
                <a:cs typeface="Tahoma" panose="020B0604030504040204" pitchFamily="34" charset="0"/>
              </a:rPr>
              <a:t>Web of Science </a:t>
            </a:r>
            <a:r>
              <a:rPr lang="zh-CN" altLang="en-US" sz="1400" dirty="0">
                <a:solidFill>
                  <a:srgbClr val="000000"/>
                </a:solidFill>
                <a:ea typeface="黑体" panose="02010609060101010101" pitchFamily="49" charset="-122"/>
                <a:cs typeface="Tahoma" panose="020B0604030504040204" pitchFamily="34" charset="0"/>
              </a:rPr>
              <a:t>用户进行的所有操作，而不仅仅限于您所属机构中的用户。</a:t>
            </a:r>
            <a:endParaRPr lang="zh-CN" altLang="en-US" sz="1400" dirty="0">
              <a:solidFill>
                <a:srgbClr val="000000"/>
              </a:solidFill>
              <a:ea typeface="黑体" panose="02010609060101010101" pitchFamily="49" charset="-122"/>
            </a:endParaRPr>
          </a:p>
          <a:p>
            <a:pPr defTabSz="914400" eaLnBrk="0" fontAlgn="base" hangingPunct="0">
              <a:spcBef>
                <a:spcPct val="0"/>
              </a:spcBef>
              <a:spcAft>
                <a:spcPct val="0"/>
              </a:spcAft>
              <a:buFontTx/>
              <a:buChar char="•"/>
            </a:pPr>
            <a:r>
              <a:rPr lang="zh-CN" altLang="en-US" sz="1400" dirty="0">
                <a:solidFill>
                  <a:srgbClr val="000000"/>
                </a:solidFill>
                <a:ea typeface="黑体" panose="02010609060101010101" pitchFamily="49" charset="-122"/>
                <a:cs typeface="Tahoma" panose="020B0604030504040204" pitchFamily="34" charset="0"/>
              </a:rPr>
              <a:t>如果某篇文献在 </a:t>
            </a:r>
            <a:r>
              <a:rPr lang="en-US" altLang="zh-CN" sz="1400" dirty="0">
                <a:solidFill>
                  <a:srgbClr val="000000"/>
                </a:solidFill>
                <a:ea typeface="黑体" panose="02010609060101010101" pitchFamily="49" charset="-122"/>
                <a:cs typeface="Tahoma" panose="020B0604030504040204" pitchFamily="34" charset="0"/>
              </a:rPr>
              <a:t>Web of Science </a:t>
            </a:r>
            <a:r>
              <a:rPr lang="zh-CN" altLang="en-US" sz="1400" dirty="0">
                <a:solidFill>
                  <a:srgbClr val="000000"/>
                </a:solidFill>
                <a:ea typeface="黑体" panose="02010609060101010101" pitchFamily="49" charset="-122"/>
                <a:cs typeface="Tahoma" panose="020B0604030504040204" pitchFamily="34" charset="0"/>
              </a:rPr>
              <a:t>平台上有多个不同版本，则这些版本的使用次数将加以统一。</a:t>
            </a:r>
            <a:endParaRPr lang="zh-CN" altLang="en-US" sz="1400" dirty="0">
              <a:solidFill>
                <a:srgbClr val="000000"/>
              </a:solidFill>
              <a:ea typeface="黑体" panose="02010609060101010101" pitchFamily="49" charset="-122"/>
            </a:endParaRPr>
          </a:p>
          <a:p>
            <a:pPr defTabSz="914400" eaLnBrk="0" fontAlgn="base" hangingPunct="0">
              <a:spcBef>
                <a:spcPct val="0"/>
              </a:spcBef>
              <a:spcAft>
                <a:spcPct val="0"/>
              </a:spcAft>
              <a:buFontTx/>
              <a:buChar char="•"/>
            </a:pPr>
            <a:r>
              <a:rPr lang="zh-CN" altLang="en-US" sz="1400" dirty="0">
                <a:solidFill>
                  <a:srgbClr val="000000"/>
                </a:solidFill>
                <a:ea typeface="黑体" panose="02010609060101010101" pitchFamily="49" charset="-122"/>
                <a:cs typeface="Tahoma" panose="020B0604030504040204" pitchFamily="34" charset="0"/>
              </a:rPr>
              <a:t>使用次数每天更新一次。</a:t>
            </a:r>
            <a:endParaRPr lang="zh-CN" altLang="en-US" sz="1400" dirty="0">
              <a:solidFill>
                <a:srgbClr val="000000"/>
              </a:solidFill>
              <a:ea typeface="黑体" panose="02010609060101010101" pitchFamily="49" charset="-122"/>
            </a:endParaRPr>
          </a:p>
        </p:txBody>
      </p:sp>
      <p:cxnSp>
        <p:nvCxnSpPr>
          <p:cNvPr id="7" name="直接连接符 7"/>
          <p:cNvCxnSpPr/>
          <p:nvPr/>
        </p:nvCxnSpPr>
        <p:spPr bwMode="auto">
          <a:xfrm>
            <a:off x="685800" y="3922731"/>
            <a:ext cx="7772400" cy="1588"/>
          </a:xfrm>
          <a:prstGeom prst="line">
            <a:avLst/>
          </a:prstGeom>
          <a:noFill/>
          <a:ln w="19050" cap="flat" cmpd="sng" algn="ctr">
            <a:solidFill>
              <a:schemeClr val="bg2"/>
            </a:solidFill>
            <a:prstDash val="lgDashDot"/>
            <a:round/>
            <a:headEnd type="none" w="med" len="med"/>
            <a:tailEnd type="none" w="med" len="med"/>
          </a:ln>
          <a:effectLst/>
        </p:spPr>
      </p:cxnSp>
      <p:sp>
        <p:nvSpPr>
          <p:cNvPr id="8" name="Rectangle 7"/>
          <p:cNvSpPr/>
          <p:nvPr/>
        </p:nvSpPr>
        <p:spPr>
          <a:xfrm>
            <a:off x="685800" y="1507569"/>
            <a:ext cx="8093186" cy="1754326"/>
          </a:xfrm>
          <a:prstGeom prst="rect">
            <a:avLst/>
          </a:prstGeom>
        </p:spPr>
        <p:txBody>
          <a:bodyPr wrap="square">
            <a:spAutoFit/>
          </a:bodyPr>
          <a:lstStyle/>
          <a:p>
            <a:pPr marL="171450" lvl="0" indent="-171450">
              <a:buFont typeface="Arial" panose="020B0604020202020204" pitchFamily="34" charset="0"/>
              <a:buChar char="•"/>
            </a:pPr>
            <a:r>
              <a:rPr lang="zh-CN" altLang="en-US" dirty="0">
                <a:latin typeface="黑体" panose="02010609060101010101" pitchFamily="49" charset="-122"/>
                <a:ea typeface="黑体" panose="02010609060101010101" pitchFamily="49" charset="-122"/>
              </a:rPr>
              <a:t>一些如数学、土木工程、护理学、经济学等传统学科产生引用效应相对缓慢，引文活动可能有一定的延迟，而对于“使用次数”一定程度上反映了读者的兴趣。</a:t>
            </a:r>
            <a:endParaRPr lang="en-US" altLang="zh-CN" dirty="0">
              <a:latin typeface="黑体" panose="02010609060101010101" pitchFamily="49" charset="-122"/>
              <a:ea typeface="黑体" panose="02010609060101010101" pitchFamily="49" charset="-122"/>
            </a:endParaRPr>
          </a:p>
          <a:p>
            <a:pPr marL="171450" lvl="0" indent="-171450">
              <a:buFont typeface="Arial" panose="020B0604020202020204" pitchFamily="34" charset="0"/>
              <a:buChar char="•"/>
            </a:pPr>
            <a:endParaRPr lang="en-US" altLang="zh-CN" dirty="0">
              <a:latin typeface="黑体" panose="02010609060101010101" pitchFamily="49" charset="-122"/>
              <a:ea typeface="黑体" panose="02010609060101010101" pitchFamily="49" charset="-122"/>
            </a:endParaRPr>
          </a:p>
          <a:p>
            <a:pPr marL="171450" lvl="0" indent="-171450">
              <a:buFont typeface="Arial" panose="020B0604020202020204" pitchFamily="34" charset="0"/>
              <a:buChar char="•"/>
              <a:defRPr/>
            </a:pPr>
            <a:r>
              <a:rPr lang="zh-CN" altLang="en-US" dirty="0">
                <a:latin typeface="黑体" panose="02010609060101010101" pitchFamily="49" charset="-122"/>
                <a:ea typeface="黑体" panose="02010609060101010101" pitchFamily="49" charset="-122"/>
              </a:rPr>
              <a:t>诸如建筑史学、修辞学、拉丁语族学等学科引文活动很少，“使用次数”将会是一个很有意义的参考指标</a:t>
            </a:r>
            <a:r>
              <a:rPr lang="zh-CN" altLang="en-US" dirty="0"/>
              <a:t>。</a:t>
            </a:r>
            <a:endParaRPr lang="zh-CN" alt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箭头: 五边形 17"/>
          <p:cNvSpPr/>
          <p:nvPr/>
        </p:nvSpPr>
        <p:spPr>
          <a:xfrm>
            <a:off x="1" y="432998"/>
            <a:ext cx="3657600" cy="594360"/>
          </a:xfrm>
          <a:prstGeom prst="homePlate">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 name="文本框 19"/>
          <p:cNvSpPr txBox="1"/>
          <p:nvPr/>
        </p:nvSpPr>
        <p:spPr>
          <a:xfrm>
            <a:off x="542318" y="486683"/>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研究课题的探索</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5" name="箭头: V 形 21"/>
          <p:cNvSpPr/>
          <p:nvPr/>
        </p:nvSpPr>
        <p:spPr>
          <a:xfrm>
            <a:off x="3583262" y="447065"/>
            <a:ext cx="3200400"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6" name="文本框 22"/>
          <p:cNvSpPr txBox="1"/>
          <p:nvPr/>
        </p:nvSpPr>
        <p:spPr>
          <a:xfrm>
            <a:off x="4059305" y="481269"/>
            <a:ext cx="2364852"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被引文献检索</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73" name="Group 72"/>
          <p:cNvGrpSpPr/>
          <p:nvPr/>
        </p:nvGrpSpPr>
        <p:grpSpPr>
          <a:xfrm>
            <a:off x="4187868" y="1700831"/>
            <a:ext cx="1190271" cy="832961"/>
            <a:chOff x="4187868" y="1777031"/>
            <a:chExt cx="1190271" cy="832961"/>
          </a:xfrm>
        </p:grpSpPr>
        <p:cxnSp>
          <p:nvCxnSpPr>
            <p:cNvPr id="11" name="直接连接符 4"/>
            <p:cNvCxnSpPr>
              <a:stCxn id="7" idx="3"/>
              <a:endCxn id="10" idx="1"/>
            </p:cNvCxnSpPr>
            <p:nvPr/>
          </p:nvCxnSpPr>
          <p:spPr>
            <a:xfrm flipV="1">
              <a:off x="4187868" y="1777031"/>
              <a:ext cx="646953" cy="563061"/>
            </a:xfrm>
            <a:prstGeom prst="line">
              <a:avLst/>
            </a:prstGeom>
            <a:ln w="57150">
              <a:solidFill>
                <a:schemeClr val="accent2"/>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2" name="直接连接符 14"/>
            <p:cNvCxnSpPr>
              <a:stCxn id="7" idx="3"/>
              <a:endCxn id="52" idx="1"/>
            </p:cNvCxnSpPr>
            <p:nvPr/>
          </p:nvCxnSpPr>
          <p:spPr>
            <a:xfrm flipV="1">
              <a:off x="4187868" y="2153448"/>
              <a:ext cx="1032649" cy="186644"/>
            </a:xfrm>
            <a:prstGeom prst="line">
              <a:avLst/>
            </a:prstGeom>
            <a:ln w="57150">
              <a:solidFill>
                <a:schemeClr val="accent2"/>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3" name="直接连接符 18"/>
            <p:cNvCxnSpPr>
              <a:stCxn id="7" idx="3"/>
              <a:endCxn id="8" idx="1"/>
            </p:cNvCxnSpPr>
            <p:nvPr/>
          </p:nvCxnSpPr>
          <p:spPr>
            <a:xfrm>
              <a:off x="4187868" y="2340092"/>
              <a:ext cx="1190271" cy="269900"/>
            </a:xfrm>
            <a:prstGeom prst="line">
              <a:avLst/>
            </a:prstGeom>
            <a:ln w="57150">
              <a:solidFill>
                <a:schemeClr val="accent2"/>
              </a:solidFill>
              <a:tailEnd type="stealth" w="lg" len="lg"/>
            </a:ln>
          </p:spPr>
          <p:style>
            <a:lnRef idx="2">
              <a:schemeClr val="accent1"/>
            </a:lnRef>
            <a:fillRef idx="0">
              <a:schemeClr val="accent1"/>
            </a:fillRef>
            <a:effectRef idx="1">
              <a:schemeClr val="accent1"/>
            </a:effectRef>
            <a:fontRef idx="minor">
              <a:schemeClr val="tx1"/>
            </a:fontRef>
          </p:style>
        </p:cxnSp>
      </p:grpSp>
      <p:grpSp>
        <p:nvGrpSpPr>
          <p:cNvPr id="75" name="Group 74"/>
          <p:cNvGrpSpPr/>
          <p:nvPr/>
        </p:nvGrpSpPr>
        <p:grpSpPr>
          <a:xfrm>
            <a:off x="4834821" y="1450692"/>
            <a:ext cx="1087838" cy="1333239"/>
            <a:chOff x="4834821" y="1526892"/>
            <a:chExt cx="1087838" cy="1333239"/>
          </a:xfrm>
        </p:grpSpPr>
        <p:pic>
          <p:nvPicPr>
            <p:cNvPr id="8" name="图形 45" descr="文档"/>
            <p:cNvPicPr>
              <a:picLocks noChangeAspect="1"/>
            </p:cNvPicPr>
            <p:nvPr/>
          </p:nvPicPr>
          <p:blipFill>
            <a:blip r:embed="rId1"/>
            <a:stretch>
              <a:fillRect/>
            </a:stretch>
          </p:blipFill>
          <p:spPr>
            <a:xfrm>
              <a:off x="5378139" y="2359853"/>
              <a:ext cx="500278" cy="50027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0" name="图形 80" descr="文档"/>
            <p:cNvPicPr>
              <a:picLocks noChangeAspect="1"/>
            </p:cNvPicPr>
            <p:nvPr/>
          </p:nvPicPr>
          <p:blipFill>
            <a:blip r:embed="rId1"/>
            <a:stretch>
              <a:fillRect/>
            </a:stretch>
          </p:blipFill>
          <p:spPr>
            <a:xfrm>
              <a:off x="4834821" y="1526892"/>
              <a:ext cx="500278" cy="50027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52" name="TextBox 51"/>
            <p:cNvSpPr txBox="1"/>
            <p:nvPr/>
          </p:nvSpPr>
          <p:spPr>
            <a:xfrm>
              <a:off x="5220517" y="1968782"/>
              <a:ext cx="702142" cy="369332"/>
            </a:xfrm>
            <a:prstGeom prst="rect">
              <a:avLst/>
            </a:prstGeom>
            <a:noFill/>
          </p:spPr>
          <p:txBody>
            <a:bodyPr wrap="square" rtlCol="0">
              <a:spAutoFit/>
            </a:bodyPr>
            <a:lstStyle/>
            <a:p>
              <a:r>
                <a:rPr lang="en-US" altLang="zh-CN" b="1" dirty="0">
                  <a:solidFill>
                    <a:schemeClr val="accent2"/>
                  </a:solidFill>
                </a:rPr>
                <a:t>……</a:t>
              </a:r>
              <a:endParaRPr lang="en-US" b="1" dirty="0">
                <a:solidFill>
                  <a:schemeClr val="accent2"/>
                </a:solidFill>
              </a:endParaRPr>
            </a:p>
          </p:txBody>
        </p:sp>
      </p:grpSp>
      <p:grpSp>
        <p:nvGrpSpPr>
          <p:cNvPr id="76" name="Group 75"/>
          <p:cNvGrpSpPr/>
          <p:nvPr/>
        </p:nvGrpSpPr>
        <p:grpSpPr>
          <a:xfrm>
            <a:off x="4074385" y="3458213"/>
            <a:ext cx="1157593" cy="832961"/>
            <a:chOff x="4074385" y="3728627"/>
            <a:chExt cx="1157593" cy="832961"/>
          </a:xfrm>
        </p:grpSpPr>
        <p:cxnSp>
          <p:nvCxnSpPr>
            <p:cNvPr id="32" name="直接连接符 4"/>
            <p:cNvCxnSpPr>
              <a:stCxn id="28" idx="3"/>
              <a:endCxn id="31" idx="1"/>
            </p:cNvCxnSpPr>
            <p:nvPr/>
          </p:nvCxnSpPr>
          <p:spPr>
            <a:xfrm flipV="1">
              <a:off x="4074385" y="3728627"/>
              <a:ext cx="1133581" cy="100013"/>
            </a:xfrm>
            <a:prstGeom prst="line">
              <a:avLst/>
            </a:prstGeom>
            <a:ln w="57150">
              <a:solidFill>
                <a:schemeClr val="accent2"/>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3" name="直接连接符 14"/>
            <p:cNvCxnSpPr>
              <a:stCxn id="28" idx="3"/>
              <a:endCxn id="56" idx="1"/>
            </p:cNvCxnSpPr>
            <p:nvPr/>
          </p:nvCxnSpPr>
          <p:spPr>
            <a:xfrm>
              <a:off x="4074385" y="3828640"/>
              <a:ext cx="1157593" cy="289356"/>
            </a:xfrm>
            <a:prstGeom prst="line">
              <a:avLst/>
            </a:prstGeom>
            <a:ln w="57150">
              <a:solidFill>
                <a:schemeClr val="accent2"/>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4" name="直接连接符 18"/>
            <p:cNvCxnSpPr>
              <a:stCxn id="28" idx="3"/>
              <a:endCxn id="29" idx="1"/>
            </p:cNvCxnSpPr>
            <p:nvPr/>
          </p:nvCxnSpPr>
          <p:spPr>
            <a:xfrm>
              <a:off x="4074385" y="3828640"/>
              <a:ext cx="988407" cy="732948"/>
            </a:xfrm>
            <a:prstGeom prst="line">
              <a:avLst/>
            </a:prstGeom>
            <a:ln w="57150">
              <a:solidFill>
                <a:schemeClr val="accent2"/>
              </a:solidFill>
              <a:tailEnd type="stealth" w="lg" len="lg"/>
            </a:ln>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5062792" y="3208074"/>
            <a:ext cx="871328" cy="1333239"/>
            <a:chOff x="5062792" y="3478488"/>
            <a:chExt cx="871328" cy="1333239"/>
          </a:xfrm>
        </p:grpSpPr>
        <p:pic>
          <p:nvPicPr>
            <p:cNvPr id="29" name="图形 45" descr="文档"/>
            <p:cNvPicPr>
              <a:picLocks noChangeAspect="1"/>
            </p:cNvPicPr>
            <p:nvPr/>
          </p:nvPicPr>
          <p:blipFill>
            <a:blip r:embed="rId1"/>
            <a:stretch>
              <a:fillRect/>
            </a:stretch>
          </p:blipFill>
          <p:spPr>
            <a:xfrm>
              <a:off x="5062792" y="4311449"/>
              <a:ext cx="500278" cy="50027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31" name="图形 80" descr="文档"/>
            <p:cNvPicPr>
              <a:picLocks noChangeAspect="1"/>
            </p:cNvPicPr>
            <p:nvPr/>
          </p:nvPicPr>
          <p:blipFill>
            <a:blip r:embed="rId1"/>
            <a:stretch>
              <a:fillRect/>
            </a:stretch>
          </p:blipFill>
          <p:spPr>
            <a:xfrm>
              <a:off x="5207966" y="3478488"/>
              <a:ext cx="500278" cy="50027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56" name="TextBox 55"/>
            <p:cNvSpPr txBox="1"/>
            <p:nvPr/>
          </p:nvSpPr>
          <p:spPr>
            <a:xfrm>
              <a:off x="5231978" y="3933330"/>
              <a:ext cx="702142" cy="369332"/>
            </a:xfrm>
            <a:prstGeom prst="rect">
              <a:avLst/>
            </a:prstGeom>
            <a:noFill/>
          </p:spPr>
          <p:txBody>
            <a:bodyPr wrap="square" rtlCol="0">
              <a:spAutoFit/>
            </a:bodyPr>
            <a:lstStyle/>
            <a:p>
              <a:r>
                <a:rPr lang="en-US" altLang="zh-CN" b="1" dirty="0">
                  <a:solidFill>
                    <a:schemeClr val="accent2"/>
                  </a:solidFill>
                </a:rPr>
                <a:t>……</a:t>
              </a:r>
              <a:endParaRPr lang="en-US" b="1" dirty="0">
                <a:solidFill>
                  <a:schemeClr val="accent2"/>
                </a:solidFill>
              </a:endParaRPr>
            </a:p>
          </p:txBody>
        </p:sp>
      </p:grpSp>
      <p:grpSp>
        <p:nvGrpSpPr>
          <p:cNvPr id="79" name="Group 78"/>
          <p:cNvGrpSpPr/>
          <p:nvPr/>
        </p:nvGrpSpPr>
        <p:grpSpPr>
          <a:xfrm>
            <a:off x="1996935" y="1689265"/>
            <a:ext cx="2190933" cy="830997"/>
            <a:chOff x="1996935" y="1765465"/>
            <a:chExt cx="2190933" cy="830997"/>
          </a:xfrm>
        </p:grpSpPr>
        <p:pic>
          <p:nvPicPr>
            <p:cNvPr id="7" name="图形 5" descr="文档"/>
            <p:cNvPicPr>
              <a:picLocks noChangeAspect="1"/>
            </p:cNvPicPr>
            <p:nvPr/>
          </p:nvPicPr>
          <p:blipFill>
            <a:blip r:embed="rId2"/>
            <a:stretch>
              <a:fillRect/>
            </a:stretch>
          </p:blipFill>
          <p:spPr>
            <a:xfrm>
              <a:off x="3687590" y="2089953"/>
              <a:ext cx="500278" cy="50027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sp>
          <p:nvSpPr>
            <p:cNvPr id="60" name="Rectangle 59"/>
            <p:cNvSpPr/>
            <p:nvPr/>
          </p:nvSpPr>
          <p:spPr>
            <a:xfrm>
              <a:off x="1996935" y="1765465"/>
              <a:ext cx="2031978" cy="830997"/>
            </a:xfrm>
            <a:prstGeom prst="rect">
              <a:avLst/>
            </a:prstGeom>
          </p:spPr>
          <p:txBody>
            <a:bodyPr wrap="square">
              <a:spAutoFit/>
            </a:bodyPr>
            <a:lstStyle/>
            <a:p>
              <a:r>
                <a:rPr lang="en-US" sz="1200" dirty="0">
                  <a:solidFill>
                    <a:schemeClr val="accent6">
                      <a:lumMod val="60000"/>
                      <a:lumOff val="40000"/>
                    </a:schemeClr>
                  </a:solidFill>
                  <a:latin typeface="Times New Roman" panose="02020603050405020304" pitchFamily="18" charset="0"/>
                  <a:cs typeface="Times New Roman" panose="02020603050405020304" pitchFamily="18" charset="0"/>
                </a:rPr>
                <a:t>Synthesis of graphene-based nanosheets via chemical reduction of exfoliated graphite oxide</a:t>
              </a:r>
              <a:endParaRPr lang="en-US" sz="1200"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grpSp>
      <p:sp>
        <p:nvSpPr>
          <p:cNvPr id="61" name="Rectangle 60"/>
          <p:cNvSpPr/>
          <p:nvPr/>
        </p:nvSpPr>
        <p:spPr>
          <a:xfrm>
            <a:off x="6257183" y="1948620"/>
            <a:ext cx="1056700" cy="369332"/>
          </a:xfrm>
          <a:prstGeom prst="rect">
            <a:avLst/>
          </a:prstGeom>
        </p:spPr>
        <p:txBody>
          <a:bodyPr wrap="none">
            <a:spAutoFit/>
          </a:bodyPr>
          <a:lstStyle/>
          <a:p>
            <a:r>
              <a:rPr lang="en-US" dirty="0">
                <a:solidFill>
                  <a:schemeClr val="accent2"/>
                </a:solidFill>
                <a:latin typeface="Source Sans Pro"/>
              </a:rPr>
              <a:t>8,154</a:t>
            </a:r>
            <a:r>
              <a:rPr lang="zh-CN" altLang="en-US" dirty="0">
                <a:solidFill>
                  <a:schemeClr val="accent2"/>
                </a:solidFill>
                <a:latin typeface="Source Sans Pro"/>
              </a:rPr>
              <a:t>篇</a:t>
            </a:r>
            <a:r>
              <a:rPr lang="en-US" dirty="0">
                <a:solidFill>
                  <a:srgbClr val="2A2D35"/>
                </a:solidFill>
                <a:latin typeface="Source Sans Pro"/>
              </a:rPr>
              <a:t> </a:t>
            </a:r>
            <a:endParaRPr lang="en-US" dirty="0"/>
          </a:p>
        </p:txBody>
      </p:sp>
      <p:sp>
        <p:nvSpPr>
          <p:cNvPr id="62" name="Right Brace 61"/>
          <p:cNvSpPr/>
          <p:nvPr/>
        </p:nvSpPr>
        <p:spPr>
          <a:xfrm>
            <a:off x="6028200" y="1504817"/>
            <a:ext cx="228983" cy="1259107"/>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accent2"/>
              </a:solidFill>
            </a:endParaRPr>
          </a:p>
        </p:txBody>
      </p:sp>
      <p:grpSp>
        <p:nvGrpSpPr>
          <p:cNvPr id="80" name="Group 79"/>
          <p:cNvGrpSpPr/>
          <p:nvPr/>
        </p:nvGrpSpPr>
        <p:grpSpPr>
          <a:xfrm>
            <a:off x="2000290" y="3235584"/>
            <a:ext cx="2074095" cy="646331"/>
            <a:chOff x="2000290" y="3505998"/>
            <a:chExt cx="2074095" cy="646331"/>
          </a:xfrm>
        </p:grpSpPr>
        <p:pic>
          <p:nvPicPr>
            <p:cNvPr id="28" name="图形 5" descr="文档"/>
            <p:cNvPicPr>
              <a:picLocks noChangeAspect="1"/>
            </p:cNvPicPr>
            <p:nvPr/>
          </p:nvPicPr>
          <p:blipFill>
            <a:blip r:embed="rId2"/>
            <a:stretch>
              <a:fillRect/>
            </a:stretch>
          </p:blipFill>
          <p:spPr>
            <a:xfrm>
              <a:off x="3574107" y="3578501"/>
              <a:ext cx="500278" cy="50027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sp>
          <p:nvSpPr>
            <p:cNvPr id="64" name="Rectangle 63"/>
            <p:cNvSpPr/>
            <p:nvPr/>
          </p:nvSpPr>
          <p:spPr>
            <a:xfrm>
              <a:off x="2000290" y="3505998"/>
              <a:ext cx="1498526" cy="646331"/>
            </a:xfrm>
            <a:prstGeom prst="rect">
              <a:avLst/>
            </a:prstGeom>
          </p:spPr>
          <p:txBody>
            <a:bodyPr wrap="square">
              <a:spAutoFit/>
            </a:bodyPr>
            <a:lstStyle/>
            <a:p>
              <a:r>
                <a:rPr lang="en-US" sz="1200" dirty="0">
                  <a:solidFill>
                    <a:schemeClr val="accent6">
                      <a:lumMod val="60000"/>
                      <a:lumOff val="40000"/>
                    </a:schemeClr>
                  </a:solidFill>
                  <a:latin typeface="Times New Roman" panose="02020603050405020304" pitchFamily="18" charset="0"/>
                  <a:cs typeface="Times New Roman" panose="02020603050405020304" pitchFamily="18" charset="0"/>
                </a:rPr>
                <a:t>Processable aqueous dispersions of graphene nanosheets</a:t>
              </a:r>
              <a:endParaRPr lang="en-US" sz="1200" dirty="0">
                <a:solidFill>
                  <a:schemeClr val="accent6">
                    <a:lumMod val="60000"/>
                    <a:lumOff val="40000"/>
                  </a:schemeClr>
                </a:solidFill>
                <a:latin typeface="Times New Roman" panose="02020603050405020304" pitchFamily="18" charset="0"/>
                <a:cs typeface="Times New Roman" panose="02020603050405020304" pitchFamily="18" charset="0"/>
              </a:endParaRPr>
            </a:p>
          </p:txBody>
        </p:sp>
      </p:grpSp>
      <p:sp>
        <p:nvSpPr>
          <p:cNvPr id="65" name="Right Brace 64"/>
          <p:cNvSpPr/>
          <p:nvPr/>
        </p:nvSpPr>
        <p:spPr>
          <a:xfrm>
            <a:off x="6028200" y="3252361"/>
            <a:ext cx="228983" cy="1259107"/>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accent2"/>
              </a:solidFill>
            </a:endParaRPr>
          </a:p>
        </p:txBody>
      </p:sp>
      <p:sp>
        <p:nvSpPr>
          <p:cNvPr id="66" name="Rectangle 65"/>
          <p:cNvSpPr/>
          <p:nvPr/>
        </p:nvSpPr>
        <p:spPr>
          <a:xfrm>
            <a:off x="6253528" y="3697248"/>
            <a:ext cx="1056700" cy="369332"/>
          </a:xfrm>
          <a:prstGeom prst="rect">
            <a:avLst/>
          </a:prstGeom>
        </p:spPr>
        <p:txBody>
          <a:bodyPr wrap="none">
            <a:spAutoFit/>
          </a:bodyPr>
          <a:lstStyle/>
          <a:p>
            <a:r>
              <a:rPr lang="en-US" dirty="0">
                <a:solidFill>
                  <a:schemeClr val="accent2"/>
                </a:solidFill>
                <a:latin typeface="Source Sans Pro"/>
              </a:rPr>
              <a:t>5,850</a:t>
            </a:r>
            <a:r>
              <a:rPr lang="zh-CN" altLang="en-US" dirty="0">
                <a:solidFill>
                  <a:schemeClr val="accent2"/>
                </a:solidFill>
                <a:latin typeface="Source Sans Pro"/>
              </a:rPr>
              <a:t>篇</a:t>
            </a:r>
            <a:r>
              <a:rPr lang="en-US" dirty="0">
                <a:solidFill>
                  <a:srgbClr val="2A2D35"/>
                </a:solidFill>
                <a:latin typeface="Source Sans Pro"/>
              </a:rPr>
              <a:t> </a:t>
            </a:r>
            <a:endParaRPr lang="en-US" dirty="0"/>
          </a:p>
        </p:txBody>
      </p:sp>
      <p:grpSp>
        <p:nvGrpSpPr>
          <p:cNvPr id="81" name="Group 80"/>
          <p:cNvGrpSpPr/>
          <p:nvPr/>
        </p:nvGrpSpPr>
        <p:grpSpPr>
          <a:xfrm>
            <a:off x="2314760" y="5707651"/>
            <a:ext cx="1494582" cy="137160"/>
            <a:chOff x="2773190" y="5457653"/>
            <a:chExt cx="1494582" cy="137160"/>
          </a:xfrm>
        </p:grpSpPr>
        <p:sp>
          <p:nvSpPr>
            <p:cNvPr id="67" name="Oval 66"/>
            <p:cNvSpPr/>
            <p:nvPr/>
          </p:nvSpPr>
          <p:spPr>
            <a:xfrm>
              <a:off x="2773190" y="5457653"/>
              <a:ext cx="137160" cy="137160"/>
            </a:xfrm>
            <a:prstGeom prst="ellipse">
              <a:avLst/>
            </a:prstGeom>
            <a:solidFill>
              <a:schemeClr val="accent6">
                <a:lumMod val="60000"/>
                <a:lumOff val="40000"/>
              </a:schemeClr>
            </a:solidFill>
            <a:ln>
              <a:no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8" name="Oval 67"/>
            <p:cNvSpPr/>
            <p:nvPr/>
          </p:nvSpPr>
          <p:spPr>
            <a:xfrm>
              <a:off x="3295838" y="5457653"/>
              <a:ext cx="137160" cy="137160"/>
            </a:xfrm>
            <a:prstGeom prst="ellipse">
              <a:avLst/>
            </a:prstGeom>
            <a:solidFill>
              <a:schemeClr val="accent6">
                <a:lumMod val="60000"/>
                <a:lumOff val="40000"/>
              </a:schemeClr>
            </a:solidFill>
            <a:ln>
              <a:no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9" name="Oval 68"/>
            <p:cNvSpPr/>
            <p:nvPr/>
          </p:nvSpPr>
          <p:spPr>
            <a:xfrm>
              <a:off x="3869286" y="5457653"/>
              <a:ext cx="137160" cy="137160"/>
            </a:xfrm>
            <a:prstGeom prst="ellipse">
              <a:avLst/>
            </a:prstGeom>
            <a:solidFill>
              <a:schemeClr val="accent6">
                <a:lumMod val="60000"/>
                <a:lumOff val="40000"/>
              </a:schemeClr>
            </a:solidFill>
            <a:ln>
              <a:no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0" name="Oval 69"/>
            <p:cNvSpPr/>
            <p:nvPr/>
          </p:nvSpPr>
          <p:spPr>
            <a:xfrm>
              <a:off x="3034514" y="5457653"/>
              <a:ext cx="137160" cy="137160"/>
            </a:xfrm>
            <a:prstGeom prst="ellipse">
              <a:avLst/>
            </a:prstGeom>
            <a:solidFill>
              <a:schemeClr val="accent6">
                <a:lumMod val="60000"/>
                <a:lumOff val="40000"/>
              </a:schemeClr>
            </a:solidFill>
            <a:ln>
              <a:no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1" name="Oval 70"/>
            <p:cNvSpPr/>
            <p:nvPr/>
          </p:nvSpPr>
          <p:spPr>
            <a:xfrm>
              <a:off x="3607962" y="5457653"/>
              <a:ext cx="137160" cy="137160"/>
            </a:xfrm>
            <a:prstGeom prst="ellipse">
              <a:avLst/>
            </a:prstGeom>
            <a:solidFill>
              <a:schemeClr val="accent6">
                <a:lumMod val="60000"/>
                <a:lumOff val="40000"/>
              </a:schemeClr>
            </a:solidFill>
            <a:ln>
              <a:no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2" name="Oval 71"/>
            <p:cNvSpPr/>
            <p:nvPr/>
          </p:nvSpPr>
          <p:spPr>
            <a:xfrm>
              <a:off x="4130612" y="5457653"/>
              <a:ext cx="137160" cy="137160"/>
            </a:xfrm>
            <a:prstGeom prst="ellipse">
              <a:avLst/>
            </a:prstGeom>
            <a:solidFill>
              <a:schemeClr val="accent6">
                <a:lumMod val="60000"/>
                <a:lumOff val="40000"/>
              </a:schemeClr>
            </a:solidFill>
            <a:ln>
              <a:no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pic>
        <p:nvPicPr>
          <p:cNvPr id="1026" name="Picture 2" descr="https://timgsa.baidu.com/timg?image&amp;quality=80&amp;size=b9999_10000&amp;sec=1536430417455&amp;di=064aa251385060e50358ea75f4b15fcf&amp;imgtype=0&amp;src=http%3A%2F%2Fpic4.zhimg.com%2Fv2-8cbbdebaf0c04ed013ca8b63614ef31b_b.jpg"/>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5778"/>
          <a:stretch>
            <a:fillRect/>
          </a:stretch>
        </p:blipFill>
        <p:spPr bwMode="auto">
          <a:xfrm>
            <a:off x="5207966" y="4745433"/>
            <a:ext cx="1767632" cy="1665502"/>
          </a:xfrm>
          <a:prstGeom prst="rect">
            <a:avLst/>
          </a:prstGeom>
          <a:noFill/>
          <a:extLst>
            <a:ext uri="{909E8E84-426E-40DD-AFC4-6F175D3DCCD1}">
              <a14:hiddenFill xmlns:a14="http://schemas.microsoft.com/office/drawing/2010/main">
                <a:solidFill>
                  <a:srgbClr val="FFFFFF"/>
                </a:solidFill>
              </a14:hiddenFill>
            </a:ext>
          </a:extLst>
        </p:spPr>
      </p:pic>
      <p:pic>
        <p:nvPicPr>
          <p:cNvPr id="85" name="图形 5" descr="文档"/>
          <p:cNvPicPr>
            <a:picLocks noChangeAspect="1"/>
          </p:cNvPicPr>
          <p:nvPr/>
        </p:nvPicPr>
        <p:blipFill>
          <a:blip r:embed="rId2"/>
          <a:stretch>
            <a:fillRect/>
          </a:stretch>
        </p:blipFill>
        <p:spPr>
          <a:xfrm>
            <a:off x="1832662" y="4776791"/>
            <a:ext cx="500278" cy="50027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pic>
        <p:nvPicPr>
          <p:cNvPr id="86" name="图形 5" descr="文档"/>
          <p:cNvPicPr>
            <a:picLocks noChangeAspect="1"/>
          </p:cNvPicPr>
          <p:nvPr/>
        </p:nvPicPr>
        <p:blipFill>
          <a:blip r:embed="rId2"/>
          <a:stretch>
            <a:fillRect/>
          </a:stretch>
        </p:blipFill>
        <p:spPr>
          <a:xfrm>
            <a:off x="2321907" y="4776791"/>
            <a:ext cx="500278" cy="50027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pic>
        <p:nvPicPr>
          <p:cNvPr id="87" name="图形 5" descr="文档"/>
          <p:cNvPicPr>
            <a:picLocks noChangeAspect="1"/>
          </p:cNvPicPr>
          <p:nvPr/>
        </p:nvPicPr>
        <p:blipFill>
          <a:blip r:embed="rId2"/>
          <a:stretch>
            <a:fillRect/>
          </a:stretch>
        </p:blipFill>
        <p:spPr>
          <a:xfrm>
            <a:off x="2811152" y="4776791"/>
            <a:ext cx="500278" cy="50027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pic>
        <p:nvPicPr>
          <p:cNvPr id="88" name="图形 5" descr="文档"/>
          <p:cNvPicPr>
            <a:picLocks noChangeAspect="1"/>
          </p:cNvPicPr>
          <p:nvPr/>
        </p:nvPicPr>
        <p:blipFill>
          <a:blip r:embed="rId2"/>
          <a:stretch>
            <a:fillRect/>
          </a:stretch>
        </p:blipFill>
        <p:spPr>
          <a:xfrm>
            <a:off x="3789643" y="4776791"/>
            <a:ext cx="500278" cy="50027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pic>
        <p:nvPicPr>
          <p:cNvPr id="89" name="图形 5" descr="文档"/>
          <p:cNvPicPr>
            <a:picLocks noChangeAspect="1"/>
          </p:cNvPicPr>
          <p:nvPr/>
        </p:nvPicPr>
        <p:blipFill>
          <a:blip r:embed="rId2"/>
          <a:stretch>
            <a:fillRect/>
          </a:stretch>
        </p:blipFill>
        <p:spPr>
          <a:xfrm>
            <a:off x="3300397" y="4776791"/>
            <a:ext cx="500278" cy="50027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5"/>
                                        </p:tgtEl>
                                        <p:attrNameLst>
                                          <p:attrName>style.visibility</p:attrName>
                                        </p:attrNameLst>
                                      </p:cBhvr>
                                      <p:to>
                                        <p:strVal val="visible"/>
                                      </p:to>
                                    </p:set>
                                    <p:anim calcmode="lin" valueType="num">
                                      <p:cBhvr additive="base">
                                        <p:cTn id="47" dur="500" fill="hold"/>
                                        <p:tgtEl>
                                          <p:spTgt spid="85"/>
                                        </p:tgtEl>
                                        <p:attrNameLst>
                                          <p:attrName>ppt_x</p:attrName>
                                        </p:attrNameLst>
                                      </p:cBhvr>
                                      <p:tavLst>
                                        <p:tav tm="0">
                                          <p:val>
                                            <p:strVal val="#ppt_x"/>
                                          </p:val>
                                        </p:tav>
                                        <p:tav tm="100000">
                                          <p:val>
                                            <p:strVal val="#ppt_x"/>
                                          </p:val>
                                        </p:tav>
                                      </p:tavLst>
                                    </p:anim>
                                    <p:anim calcmode="lin" valueType="num">
                                      <p:cBhvr additive="base">
                                        <p:cTn id="4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6"/>
                                        </p:tgtEl>
                                        <p:attrNameLst>
                                          <p:attrName>style.visibility</p:attrName>
                                        </p:attrNameLst>
                                      </p:cBhvr>
                                      <p:to>
                                        <p:strVal val="visible"/>
                                      </p:to>
                                    </p:set>
                                    <p:anim calcmode="lin" valueType="num">
                                      <p:cBhvr additive="base">
                                        <p:cTn id="53" dur="500" fill="hold"/>
                                        <p:tgtEl>
                                          <p:spTgt spid="86"/>
                                        </p:tgtEl>
                                        <p:attrNameLst>
                                          <p:attrName>ppt_x</p:attrName>
                                        </p:attrNameLst>
                                      </p:cBhvr>
                                      <p:tavLst>
                                        <p:tav tm="0">
                                          <p:val>
                                            <p:strVal val="#ppt_x"/>
                                          </p:val>
                                        </p:tav>
                                        <p:tav tm="100000">
                                          <p:val>
                                            <p:strVal val="#ppt_x"/>
                                          </p:val>
                                        </p:tav>
                                      </p:tavLst>
                                    </p:anim>
                                    <p:anim calcmode="lin" valueType="num">
                                      <p:cBhvr additive="base">
                                        <p:cTn id="54"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7"/>
                                        </p:tgtEl>
                                        <p:attrNameLst>
                                          <p:attrName>style.visibility</p:attrName>
                                        </p:attrNameLst>
                                      </p:cBhvr>
                                      <p:to>
                                        <p:strVal val="visible"/>
                                      </p:to>
                                    </p:set>
                                    <p:anim calcmode="lin" valueType="num">
                                      <p:cBhvr additive="base">
                                        <p:cTn id="59" dur="500" fill="hold"/>
                                        <p:tgtEl>
                                          <p:spTgt spid="87"/>
                                        </p:tgtEl>
                                        <p:attrNameLst>
                                          <p:attrName>ppt_x</p:attrName>
                                        </p:attrNameLst>
                                      </p:cBhvr>
                                      <p:tavLst>
                                        <p:tav tm="0">
                                          <p:val>
                                            <p:strVal val="#ppt_x"/>
                                          </p:val>
                                        </p:tav>
                                        <p:tav tm="100000">
                                          <p:val>
                                            <p:strVal val="#ppt_x"/>
                                          </p:val>
                                        </p:tav>
                                      </p:tavLst>
                                    </p:anim>
                                    <p:anim calcmode="lin" valueType="num">
                                      <p:cBhvr additive="base">
                                        <p:cTn id="60"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89"/>
                                        </p:tgtEl>
                                        <p:attrNameLst>
                                          <p:attrName>style.visibility</p:attrName>
                                        </p:attrNameLst>
                                      </p:cBhvr>
                                      <p:to>
                                        <p:strVal val="visible"/>
                                      </p:to>
                                    </p:set>
                                    <p:anim calcmode="lin" valueType="num">
                                      <p:cBhvr additive="base">
                                        <p:cTn id="65" dur="500" fill="hold"/>
                                        <p:tgtEl>
                                          <p:spTgt spid="89"/>
                                        </p:tgtEl>
                                        <p:attrNameLst>
                                          <p:attrName>ppt_x</p:attrName>
                                        </p:attrNameLst>
                                      </p:cBhvr>
                                      <p:tavLst>
                                        <p:tav tm="0">
                                          <p:val>
                                            <p:strVal val="#ppt_x"/>
                                          </p:val>
                                        </p:tav>
                                        <p:tav tm="100000">
                                          <p:val>
                                            <p:strVal val="#ppt_x"/>
                                          </p:val>
                                        </p:tav>
                                      </p:tavLst>
                                    </p:anim>
                                    <p:anim calcmode="lin" valueType="num">
                                      <p:cBhvr additive="base">
                                        <p:cTn id="66"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88"/>
                                        </p:tgtEl>
                                        <p:attrNameLst>
                                          <p:attrName>style.visibility</p:attrName>
                                        </p:attrNameLst>
                                      </p:cBhvr>
                                      <p:to>
                                        <p:strVal val="visible"/>
                                      </p:to>
                                    </p:set>
                                    <p:anim calcmode="lin" valueType="num">
                                      <p:cBhvr additive="base">
                                        <p:cTn id="71" dur="500" fill="hold"/>
                                        <p:tgtEl>
                                          <p:spTgt spid="88"/>
                                        </p:tgtEl>
                                        <p:attrNameLst>
                                          <p:attrName>ppt_x</p:attrName>
                                        </p:attrNameLst>
                                      </p:cBhvr>
                                      <p:tavLst>
                                        <p:tav tm="0">
                                          <p:val>
                                            <p:strVal val="#ppt_x"/>
                                          </p:val>
                                        </p:tav>
                                        <p:tav tm="100000">
                                          <p:val>
                                            <p:strVal val="#ppt_x"/>
                                          </p:val>
                                        </p:tav>
                                      </p:tavLst>
                                    </p:anim>
                                    <p:anim calcmode="lin" valueType="num">
                                      <p:cBhvr additive="base">
                                        <p:cTn id="72"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2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61" grpId="0"/>
      <p:bldP spid="62" grpId="0" animBg="1"/>
      <p:bldP spid="65" grpId="0" animBg="1"/>
      <p:bldP spid="6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1"/>
          <a:stretch>
            <a:fillRect/>
          </a:stretch>
        </p:blipFill>
        <p:spPr>
          <a:xfrm>
            <a:off x="475716" y="307748"/>
            <a:ext cx="6693534" cy="3717363"/>
          </a:xfrm>
          <a:prstGeom prst="rect">
            <a:avLst/>
          </a:prstGeom>
          <a:ln>
            <a:noFill/>
          </a:ln>
          <a:effectLst>
            <a:outerShdw blurRad="292100" dist="139700" dir="2700000" algn="tl" rotWithShape="0">
              <a:srgbClr val="333333">
                <a:alpha val="65000"/>
              </a:srgbClr>
            </a:outerShdw>
          </a:effectLst>
        </p:spPr>
      </p:pic>
      <p:grpSp>
        <p:nvGrpSpPr>
          <p:cNvPr id="7" name="Group 6"/>
          <p:cNvGrpSpPr/>
          <p:nvPr/>
        </p:nvGrpSpPr>
        <p:grpSpPr>
          <a:xfrm>
            <a:off x="2940148" y="1515949"/>
            <a:ext cx="5874044" cy="664549"/>
            <a:chOff x="3137095" y="1276793"/>
            <a:chExt cx="5874044" cy="664549"/>
          </a:xfrm>
        </p:grpSpPr>
        <p:sp>
          <p:nvSpPr>
            <p:cNvPr id="4" name="Rectangle 3"/>
            <p:cNvSpPr/>
            <p:nvPr/>
          </p:nvSpPr>
          <p:spPr>
            <a:xfrm>
              <a:off x="3524739" y="1276793"/>
              <a:ext cx="5486400" cy="307777"/>
            </a:xfrm>
            <a:prstGeom prst="rect">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wrap="square">
              <a:spAutoFit/>
            </a:bodyPr>
            <a:lstStyle/>
            <a:p>
              <a:pPr algn="ctr"/>
              <a:r>
                <a:rPr lang="en-US" sz="1400" b="1" dirty="0">
                  <a:solidFill>
                    <a:schemeClr val="accent6">
                      <a:lumMod val="60000"/>
                      <a:lumOff val="40000"/>
                    </a:schemeClr>
                  </a:solidFill>
                  <a:latin typeface="+mn-ea"/>
                  <a:cs typeface="Times New Roman" panose="02020603050405020304" pitchFamily="18" charset="0"/>
                </a:rPr>
                <a:t>10.1016/j.carbon.2007.02.034 </a:t>
              </a:r>
              <a:r>
                <a:rPr lang="en-US" sz="1400" b="1" dirty="0">
                  <a:solidFill>
                    <a:schemeClr val="accent2"/>
                  </a:solidFill>
                  <a:latin typeface="+mn-ea"/>
                  <a:cs typeface="Times New Roman" panose="02020603050405020304" pitchFamily="18" charset="0"/>
                </a:rPr>
                <a:t>OR</a:t>
              </a:r>
              <a:r>
                <a:rPr lang="en-US" sz="1400" b="1" dirty="0">
                  <a:latin typeface="+mn-ea"/>
                  <a:cs typeface="Times New Roman" panose="02020603050405020304" pitchFamily="18" charset="0"/>
                </a:rPr>
                <a:t> </a:t>
              </a:r>
              <a:r>
                <a:rPr lang="en-US" sz="1400" b="1" dirty="0">
                  <a:solidFill>
                    <a:schemeClr val="accent6">
                      <a:lumMod val="60000"/>
                      <a:lumOff val="40000"/>
                    </a:schemeClr>
                  </a:solidFill>
                  <a:latin typeface="+mn-ea"/>
                  <a:cs typeface="Times New Roman" panose="02020603050405020304" pitchFamily="18" charset="0"/>
                </a:rPr>
                <a:t>10.1038/nnano.2007.451</a:t>
              </a:r>
              <a:endParaRPr lang="en-US" sz="1400" b="1" dirty="0">
                <a:solidFill>
                  <a:schemeClr val="accent6">
                    <a:lumMod val="60000"/>
                    <a:lumOff val="40000"/>
                  </a:schemeClr>
                </a:solidFill>
                <a:latin typeface="+mn-ea"/>
                <a:cs typeface="Times New Roman" panose="02020603050405020304" pitchFamily="18" charset="0"/>
              </a:endParaRPr>
            </a:p>
          </p:txBody>
        </p:sp>
        <p:cxnSp>
          <p:nvCxnSpPr>
            <p:cNvPr id="6" name="Straight Connector 5"/>
            <p:cNvCxnSpPr/>
            <p:nvPr/>
          </p:nvCxnSpPr>
          <p:spPr>
            <a:xfrm flipV="1">
              <a:off x="3137095" y="1430681"/>
              <a:ext cx="387644" cy="51066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8" name="Rectangle 7"/>
          <p:cNvSpPr/>
          <p:nvPr/>
        </p:nvSpPr>
        <p:spPr>
          <a:xfrm>
            <a:off x="1111349" y="1336434"/>
            <a:ext cx="647113" cy="263063"/>
          </a:xfrm>
          <a:prstGeom prst="rect">
            <a:avLst/>
          </a:prstGeom>
          <a:noFill/>
          <a:ln w="38100">
            <a:solidFill>
              <a:schemeClr val="accent2"/>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Rectangle 12"/>
          <p:cNvSpPr/>
          <p:nvPr/>
        </p:nvSpPr>
        <p:spPr>
          <a:xfrm>
            <a:off x="4710333" y="2921492"/>
            <a:ext cx="647113" cy="263063"/>
          </a:xfrm>
          <a:prstGeom prst="rect">
            <a:avLst/>
          </a:prstGeom>
          <a:noFill/>
          <a:ln w="3810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6" name="Picture 15"/>
          <p:cNvPicPr>
            <a:picLocks noChangeAspect="1"/>
          </p:cNvPicPr>
          <p:nvPr/>
        </p:nvPicPr>
        <p:blipFill>
          <a:blip r:embed="rId2"/>
          <a:stretch>
            <a:fillRect/>
          </a:stretch>
        </p:blipFill>
        <p:spPr>
          <a:xfrm>
            <a:off x="957389" y="1297953"/>
            <a:ext cx="6693534" cy="3896678"/>
          </a:xfrm>
          <a:prstGeom prst="rect">
            <a:avLst/>
          </a:prstGeom>
          <a:ln w="38100">
            <a:solidFill>
              <a:schemeClr val="accent2"/>
            </a:solidFill>
          </a:ln>
          <a:effectLst>
            <a:outerShdw blurRad="292100" dist="139700" dir="2700000" algn="tl" rotWithShape="0">
              <a:srgbClr val="333333">
                <a:alpha val="65000"/>
              </a:srgbClr>
            </a:outerShdw>
          </a:effectLst>
        </p:spPr>
      </p:pic>
      <p:sp>
        <p:nvSpPr>
          <p:cNvPr id="11" name="Rectangle 10"/>
          <p:cNvSpPr/>
          <p:nvPr/>
        </p:nvSpPr>
        <p:spPr>
          <a:xfrm>
            <a:off x="1012879" y="3166748"/>
            <a:ext cx="274320" cy="1554480"/>
          </a:xfrm>
          <a:prstGeom prst="rect">
            <a:avLst/>
          </a:prstGeom>
          <a:noFill/>
          <a:ln w="3810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 name="Rectangle 11"/>
          <p:cNvSpPr/>
          <p:nvPr/>
        </p:nvSpPr>
        <p:spPr>
          <a:xfrm>
            <a:off x="7130172" y="4724170"/>
            <a:ext cx="457200" cy="274320"/>
          </a:xfrm>
          <a:prstGeom prst="rect">
            <a:avLst/>
          </a:prstGeom>
          <a:noFill/>
          <a:ln w="3810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7" name="Picture 16"/>
          <p:cNvPicPr>
            <a:picLocks noChangeAspect="1"/>
          </p:cNvPicPr>
          <p:nvPr/>
        </p:nvPicPr>
        <p:blipFill>
          <a:blip r:embed="rId3"/>
          <a:stretch>
            <a:fillRect/>
          </a:stretch>
        </p:blipFill>
        <p:spPr>
          <a:xfrm>
            <a:off x="1493077" y="2102330"/>
            <a:ext cx="7027671" cy="3717363"/>
          </a:xfrm>
          <a:prstGeom prst="rect">
            <a:avLst/>
          </a:prstGeom>
          <a:ln w="38100">
            <a:solidFill>
              <a:schemeClr val="accent2"/>
            </a:solidFill>
          </a:ln>
          <a:effectLst>
            <a:outerShdw blurRad="292100" dist="139700" dir="2700000" algn="tl" rotWithShape="0">
              <a:srgbClr val="333333">
                <a:alpha val="65000"/>
              </a:srgbClr>
            </a:outerShdw>
          </a:effectLst>
        </p:spPr>
      </p:pic>
      <p:sp>
        <p:nvSpPr>
          <p:cNvPr id="18" name="TextBox 17"/>
          <p:cNvSpPr txBox="1"/>
          <p:nvPr/>
        </p:nvSpPr>
        <p:spPr>
          <a:xfrm>
            <a:off x="706076" y="6149420"/>
            <a:ext cx="8365684" cy="369332"/>
          </a:xfrm>
          <a:prstGeom prst="rect">
            <a:avLst/>
          </a:prstGeom>
          <a:solidFill>
            <a:schemeClr val="bg1"/>
          </a:solidFill>
        </p:spPr>
        <p:txBody>
          <a:bodyPr wrap="square" rtlCol="0">
            <a:spAutoFit/>
          </a:bodyPr>
          <a:lstStyle/>
          <a:p>
            <a:r>
              <a:rPr lang="zh-CN" altLang="en-US" dirty="0"/>
              <a:t>支持</a:t>
            </a:r>
            <a:r>
              <a:rPr lang="zh-CN" altLang="en-US" dirty="0">
                <a:solidFill>
                  <a:schemeClr val="accent2"/>
                </a:solidFill>
              </a:rPr>
              <a:t>被引作者</a:t>
            </a:r>
            <a:r>
              <a:rPr lang="zh-CN" altLang="en-US" dirty="0"/>
              <a:t>、</a:t>
            </a:r>
            <a:r>
              <a:rPr lang="zh-CN" altLang="en-US" dirty="0">
                <a:solidFill>
                  <a:schemeClr val="accent2"/>
                </a:solidFill>
              </a:rPr>
              <a:t>被引著作</a:t>
            </a:r>
            <a:r>
              <a:rPr lang="zh-CN" altLang="en-US" dirty="0"/>
              <a:t>、</a:t>
            </a:r>
            <a:r>
              <a:rPr lang="zh-CN" altLang="en-US" dirty="0">
                <a:solidFill>
                  <a:schemeClr val="accent2"/>
                </a:solidFill>
              </a:rPr>
              <a:t>引用的</a:t>
            </a:r>
            <a:r>
              <a:rPr lang="en-US" altLang="zh-CN" dirty="0">
                <a:solidFill>
                  <a:schemeClr val="accent2"/>
                </a:solidFill>
              </a:rPr>
              <a:t>DOI</a:t>
            </a:r>
            <a:r>
              <a:rPr lang="zh-CN" altLang="en-US" dirty="0"/>
              <a:t>、</a:t>
            </a:r>
            <a:r>
              <a:rPr lang="zh-CN" altLang="en-US" dirty="0">
                <a:solidFill>
                  <a:schemeClr val="accent2"/>
                </a:solidFill>
              </a:rPr>
              <a:t>被引标题</a:t>
            </a:r>
            <a:r>
              <a:rPr lang="zh-CN" altLang="en-US" dirty="0"/>
              <a:t>等多字段的被引文献检索模式</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2"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imgsa.baidu.com/timg?image&amp;quality=80&amp;size=b9999_10000&amp;sec=1536481195891&amp;di=7a1a3617d3816857acade4ec9882411f&amp;imgtype=0&amp;src=http%3A%2F%2Fupload.art.ifeng.com%2F2016%2F1207%2F1481075745779.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0240" y="2328862"/>
            <a:ext cx="3762375" cy="2200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imgsa.baidu.com/timg?image&amp;quality=80&amp;size=b9999_10000&amp;sec=1536481200765&amp;di=761ddc92d5a2b6f3972eca980c30f8c1&amp;imgtype=0&amp;src=http%3A%2F%2F5b0988e595225.cdn.sohucs.com%2Fimages%2F20180719%2F526e8cbcbbd54494b4ea39b6db1e6a0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3974" y="1974120"/>
            <a:ext cx="4451582" cy="29097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89148" y="1315083"/>
            <a:ext cx="8765704" cy="42278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r="2690" b="12667"/>
          <a:stretch>
            <a:fillRect/>
          </a:stretch>
        </p:blipFill>
        <p:spPr>
          <a:xfrm>
            <a:off x="2833009" y="2912769"/>
            <a:ext cx="5925004" cy="178841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2"/>
          <a:stretch>
            <a:fillRect/>
          </a:stretch>
        </p:blipFill>
        <p:spPr>
          <a:xfrm>
            <a:off x="3800581" y="4874188"/>
            <a:ext cx="4696500" cy="147355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a:off x="692924" y="1181246"/>
            <a:ext cx="8201431" cy="1555577"/>
          </a:xfrm>
          <a:prstGeom prst="rect">
            <a:avLst/>
          </a:prstGeom>
          <a:ln>
            <a:noFill/>
          </a:ln>
          <a:effectLst>
            <a:outerShdw blurRad="292100" dist="139700" dir="2700000" algn="tl" rotWithShape="0">
              <a:srgbClr val="333333">
                <a:alpha val="65000"/>
              </a:srgbClr>
            </a:outerShdw>
          </a:effectLst>
        </p:spPr>
      </p:pic>
      <p:cxnSp>
        <p:nvCxnSpPr>
          <p:cNvPr id="11" name="Straight Connector 10"/>
          <p:cNvCxnSpPr/>
          <p:nvPr/>
        </p:nvCxnSpPr>
        <p:spPr>
          <a:xfrm>
            <a:off x="810084" y="1462511"/>
            <a:ext cx="6477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841985" y="3841002"/>
            <a:ext cx="14960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907105" y="5652347"/>
            <a:ext cx="524549"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箭头: 五边形 17"/>
          <p:cNvSpPr/>
          <p:nvPr/>
        </p:nvSpPr>
        <p:spPr>
          <a:xfrm>
            <a:off x="0" y="232311"/>
            <a:ext cx="3657600" cy="594360"/>
          </a:xfrm>
          <a:prstGeom prst="homePlate">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8" name="文本框 19"/>
          <p:cNvSpPr txBox="1"/>
          <p:nvPr/>
        </p:nvSpPr>
        <p:spPr>
          <a:xfrm>
            <a:off x="542317" y="285996"/>
            <a:ext cx="3387648" cy="52322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研究课题的探索</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9" name="箭头: V 形 21"/>
          <p:cNvSpPr/>
          <p:nvPr/>
        </p:nvSpPr>
        <p:spPr>
          <a:xfrm>
            <a:off x="3583261" y="246378"/>
            <a:ext cx="2840895"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20" name="文本框 22"/>
          <p:cNvSpPr txBox="1"/>
          <p:nvPr/>
        </p:nvSpPr>
        <p:spPr>
          <a:xfrm>
            <a:off x="4059305" y="280582"/>
            <a:ext cx="1925860"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同行评论</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44" name="Group 43"/>
          <p:cNvGrpSpPr/>
          <p:nvPr/>
        </p:nvGrpSpPr>
        <p:grpSpPr>
          <a:xfrm>
            <a:off x="659166" y="5134205"/>
            <a:ext cx="1581433" cy="1121505"/>
            <a:chOff x="0" y="5013392"/>
            <a:chExt cx="1861910" cy="1504950"/>
          </a:xfrm>
        </p:grpSpPr>
        <p:grpSp>
          <p:nvGrpSpPr>
            <p:cNvPr id="21" name="ïSliḑe"/>
            <p:cNvGrpSpPr/>
            <p:nvPr/>
          </p:nvGrpSpPr>
          <p:grpSpPr>
            <a:xfrm>
              <a:off x="0" y="5013392"/>
              <a:ext cx="1811340" cy="1504950"/>
              <a:chOff x="3654425" y="2370138"/>
              <a:chExt cx="1811338" cy="1504950"/>
            </a:xfrm>
          </p:grpSpPr>
          <p:sp>
            <p:nvSpPr>
              <p:cNvPr id="22" name="îṥ1ïḑé"/>
              <p:cNvSpPr/>
              <p:nvPr/>
            </p:nvSpPr>
            <p:spPr bwMode="auto">
              <a:xfrm>
                <a:off x="3668713" y="3074988"/>
                <a:ext cx="1743075" cy="800100"/>
              </a:xfrm>
              <a:custGeom>
                <a:avLst/>
                <a:gdLst/>
                <a:ahLst/>
                <a:cxnLst>
                  <a:cxn ang="0">
                    <a:pos x="1098" y="302"/>
                  </a:cxn>
                  <a:cxn ang="0">
                    <a:pos x="292" y="504"/>
                  </a:cxn>
                  <a:cxn ang="0">
                    <a:pos x="0" y="152"/>
                  </a:cxn>
                  <a:cxn ang="0">
                    <a:pos x="709" y="0"/>
                  </a:cxn>
                  <a:cxn ang="0">
                    <a:pos x="1098" y="302"/>
                  </a:cxn>
                </a:cxnLst>
                <a:rect l="0" t="0" r="r" b="b"/>
                <a:pathLst>
                  <a:path w="1098" h="504">
                    <a:moveTo>
                      <a:pt x="1098" y="302"/>
                    </a:moveTo>
                    <a:lnTo>
                      <a:pt x="292" y="504"/>
                    </a:lnTo>
                    <a:lnTo>
                      <a:pt x="0" y="152"/>
                    </a:lnTo>
                    <a:lnTo>
                      <a:pt x="709" y="0"/>
                    </a:lnTo>
                    <a:lnTo>
                      <a:pt x="1098" y="302"/>
                    </a:lnTo>
                    <a:close/>
                  </a:path>
                </a:pathLst>
              </a:custGeom>
              <a:solidFill>
                <a:schemeClr val="accent1">
                  <a:lumMod val="50000"/>
                </a:schemeClr>
              </a:solidFill>
              <a:ln w="9525">
                <a:noFill/>
                <a:round/>
              </a:ln>
            </p:spPr>
            <p:txBody>
              <a:bodyPr wrap="square" lIns="91440" tIns="45720" rIns="91440" bIns="45720" anchor="ctr">
                <a:normAutofit/>
              </a:bodyPr>
              <a:lstStyle/>
              <a:p>
                <a:pPr algn="ctr"/>
                <a:endParaRPr dirty="0"/>
              </a:p>
            </p:txBody>
          </p:sp>
          <p:sp>
            <p:nvSpPr>
              <p:cNvPr id="23" name="íś1iďê"/>
              <p:cNvSpPr/>
              <p:nvPr/>
            </p:nvSpPr>
            <p:spPr bwMode="auto">
              <a:xfrm>
                <a:off x="4794250" y="2370138"/>
                <a:ext cx="671513" cy="1184276"/>
              </a:xfrm>
              <a:custGeom>
                <a:avLst/>
                <a:gdLst/>
                <a:ahLst/>
                <a:cxnLst>
                  <a:cxn ang="0">
                    <a:pos x="0" y="444"/>
                  </a:cxn>
                  <a:cxn ang="0">
                    <a:pos x="0" y="0"/>
                  </a:cxn>
                  <a:cxn ang="0">
                    <a:pos x="423" y="255"/>
                  </a:cxn>
                  <a:cxn ang="0">
                    <a:pos x="395" y="744"/>
                  </a:cxn>
                  <a:cxn ang="0">
                    <a:pos x="389" y="746"/>
                  </a:cxn>
                  <a:cxn ang="0">
                    <a:pos x="0" y="444"/>
                  </a:cxn>
                </a:cxnLst>
                <a:rect l="0" t="0" r="r" b="b"/>
                <a:pathLst>
                  <a:path w="423" h="746">
                    <a:moveTo>
                      <a:pt x="0" y="444"/>
                    </a:moveTo>
                    <a:lnTo>
                      <a:pt x="0" y="0"/>
                    </a:lnTo>
                    <a:lnTo>
                      <a:pt x="423" y="255"/>
                    </a:lnTo>
                    <a:lnTo>
                      <a:pt x="395" y="744"/>
                    </a:lnTo>
                    <a:lnTo>
                      <a:pt x="389" y="746"/>
                    </a:lnTo>
                    <a:lnTo>
                      <a:pt x="0" y="444"/>
                    </a:lnTo>
                    <a:close/>
                  </a:path>
                </a:pathLst>
              </a:custGeom>
              <a:solidFill>
                <a:schemeClr val="accent1">
                  <a:lumMod val="75000"/>
                </a:schemeClr>
              </a:solidFill>
              <a:ln w="9525">
                <a:noFill/>
                <a:round/>
              </a:ln>
            </p:spPr>
            <p:txBody>
              <a:bodyPr wrap="square" lIns="91440" tIns="45720" rIns="91440" bIns="45720" anchor="ctr">
                <a:normAutofit/>
              </a:bodyPr>
              <a:lstStyle/>
              <a:p>
                <a:pPr algn="ctr"/>
                <a:endParaRPr dirty="0"/>
              </a:p>
            </p:txBody>
          </p:sp>
          <p:sp>
            <p:nvSpPr>
              <p:cNvPr id="24" name="iṣľîḋè"/>
              <p:cNvSpPr/>
              <p:nvPr/>
            </p:nvSpPr>
            <p:spPr bwMode="auto">
              <a:xfrm>
                <a:off x="3654425" y="2370138"/>
                <a:ext cx="1139825" cy="946150"/>
              </a:xfrm>
              <a:custGeom>
                <a:avLst/>
                <a:gdLst/>
                <a:ahLst/>
                <a:cxnLst>
                  <a:cxn ang="0">
                    <a:pos x="9" y="596"/>
                  </a:cxn>
                  <a:cxn ang="0">
                    <a:pos x="0" y="118"/>
                  </a:cxn>
                  <a:cxn ang="0">
                    <a:pos x="718" y="0"/>
                  </a:cxn>
                  <a:cxn ang="0">
                    <a:pos x="718" y="444"/>
                  </a:cxn>
                  <a:cxn ang="0">
                    <a:pos x="9" y="596"/>
                  </a:cxn>
                </a:cxnLst>
                <a:rect l="0" t="0" r="r" b="b"/>
                <a:pathLst>
                  <a:path w="718" h="596">
                    <a:moveTo>
                      <a:pt x="9" y="596"/>
                    </a:moveTo>
                    <a:lnTo>
                      <a:pt x="0" y="118"/>
                    </a:lnTo>
                    <a:lnTo>
                      <a:pt x="718" y="0"/>
                    </a:lnTo>
                    <a:lnTo>
                      <a:pt x="718" y="444"/>
                    </a:lnTo>
                    <a:lnTo>
                      <a:pt x="9" y="596"/>
                    </a:lnTo>
                    <a:close/>
                  </a:path>
                </a:pathLst>
              </a:custGeom>
              <a:solidFill>
                <a:schemeClr val="accent1">
                  <a:lumMod val="50000"/>
                </a:schemeClr>
              </a:solidFill>
              <a:ln w="9525">
                <a:noFill/>
                <a:round/>
              </a:ln>
            </p:spPr>
            <p:txBody>
              <a:bodyPr wrap="square" lIns="91440" tIns="45720" rIns="91440" bIns="45720" anchor="ctr">
                <a:normAutofit/>
              </a:bodyPr>
              <a:lstStyle/>
              <a:p>
                <a:pPr algn="ctr"/>
                <a:endParaRPr dirty="0"/>
              </a:p>
            </p:txBody>
          </p:sp>
          <p:sp>
            <p:nvSpPr>
              <p:cNvPr id="25" name="îṧḻidê"/>
              <p:cNvSpPr/>
              <p:nvPr/>
            </p:nvSpPr>
            <p:spPr bwMode="auto">
              <a:xfrm>
                <a:off x="3654425" y="2557463"/>
                <a:ext cx="477838" cy="1317625"/>
              </a:xfrm>
              <a:custGeom>
                <a:avLst/>
                <a:gdLst/>
                <a:ahLst/>
                <a:cxnLst>
                  <a:cxn ang="0">
                    <a:pos x="0" y="0"/>
                  </a:cxn>
                  <a:cxn ang="0">
                    <a:pos x="301" y="301"/>
                  </a:cxn>
                  <a:cxn ang="0">
                    <a:pos x="301" y="830"/>
                  </a:cxn>
                  <a:cxn ang="0">
                    <a:pos x="9" y="478"/>
                  </a:cxn>
                  <a:cxn ang="0">
                    <a:pos x="0" y="0"/>
                  </a:cxn>
                </a:cxnLst>
                <a:rect l="0" t="0" r="r" b="b"/>
                <a:pathLst>
                  <a:path w="301" h="830">
                    <a:moveTo>
                      <a:pt x="0" y="0"/>
                    </a:moveTo>
                    <a:lnTo>
                      <a:pt x="301" y="301"/>
                    </a:lnTo>
                    <a:lnTo>
                      <a:pt x="301" y="830"/>
                    </a:lnTo>
                    <a:lnTo>
                      <a:pt x="9" y="478"/>
                    </a:lnTo>
                    <a:lnTo>
                      <a:pt x="0" y="0"/>
                    </a:lnTo>
                    <a:close/>
                  </a:path>
                </a:pathLst>
              </a:custGeom>
              <a:solidFill>
                <a:schemeClr val="accent1">
                  <a:lumMod val="75000"/>
                </a:schemeClr>
              </a:solidFill>
              <a:ln w="9525">
                <a:noFill/>
                <a:round/>
              </a:ln>
            </p:spPr>
            <p:txBody>
              <a:bodyPr wrap="square" lIns="91440" tIns="45720" rIns="91440" bIns="45720" anchor="ctr">
                <a:normAutofit/>
              </a:bodyPr>
              <a:lstStyle/>
              <a:p>
                <a:pPr algn="ctr"/>
                <a:endParaRPr dirty="0"/>
              </a:p>
            </p:txBody>
          </p:sp>
          <p:sp>
            <p:nvSpPr>
              <p:cNvPr id="26" name="iṣlîḋê"/>
              <p:cNvSpPr/>
              <p:nvPr/>
            </p:nvSpPr>
            <p:spPr bwMode="auto">
              <a:xfrm>
                <a:off x="4132263" y="2774950"/>
                <a:ext cx="1333500" cy="1100138"/>
              </a:xfrm>
              <a:custGeom>
                <a:avLst/>
                <a:gdLst/>
                <a:ahLst/>
                <a:cxnLst>
                  <a:cxn ang="0">
                    <a:pos x="273" y="109"/>
                  </a:cxn>
                  <a:cxn ang="0">
                    <a:pos x="264" y="108"/>
                  </a:cxn>
                  <a:cxn ang="0">
                    <a:pos x="188" y="122"/>
                  </a:cxn>
                  <a:cxn ang="0">
                    <a:pos x="180" y="128"/>
                  </a:cxn>
                  <a:cxn ang="0">
                    <a:pos x="178" y="137"/>
                  </a:cxn>
                  <a:cxn ang="0">
                    <a:pos x="183" y="145"/>
                  </a:cxn>
                  <a:cxn ang="0">
                    <a:pos x="193" y="147"/>
                  </a:cxn>
                  <a:cxn ang="0">
                    <a:pos x="269" y="132"/>
                  </a:cxn>
                  <a:cxn ang="0">
                    <a:pos x="276" y="127"/>
                  </a:cxn>
                  <a:cxn ang="0">
                    <a:pos x="278" y="118"/>
                  </a:cxn>
                  <a:cxn ang="0">
                    <a:pos x="273" y="109"/>
                  </a:cxn>
                  <a:cxn ang="0">
                    <a:pos x="0" y="364"/>
                  </a:cxn>
                  <a:cxn ang="0">
                    <a:pos x="0" y="86"/>
                  </a:cxn>
                  <a:cxn ang="0">
                    <a:pos x="443" y="0"/>
                  </a:cxn>
                  <a:cxn ang="0">
                    <a:pos x="428" y="257"/>
                  </a:cxn>
                  <a:cxn ang="0">
                    <a:pos x="0" y="364"/>
                  </a:cxn>
                </a:cxnLst>
                <a:rect l="0" t="0" r="r" b="b"/>
                <a:pathLst>
                  <a:path w="443" h="364">
                    <a:moveTo>
                      <a:pt x="273" y="109"/>
                    </a:moveTo>
                    <a:cubicBezTo>
                      <a:pt x="270" y="108"/>
                      <a:pt x="267" y="107"/>
                      <a:pt x="264" y="108"/>
                    </a:cubicBezTo>
                    <a:cubicBezTo>
                      <a:pt x="188" y="122"/>
                      <a:pt x="188" y="122"/>
                      <a:pt x="188" y="122"/>
                    </a:cubicBezTo>
                    <a:cubicBezTo>
                      <a:pt x="185" y="123"/>
                      <a:pt x="182" y="125"/>
                      <a:pt x="180" y="128"/>
                    </a:cubicBezTo>
                    <a:cubicBezTo>
                      <a:pt x="178" y="130"/>
                      <a:pt x="178" y="134"/>
                      <a:pt x="178" y="137"/>
                    </a:cubicBezTo>
                    <a:cubicBezTo>
                      <a:pt x="179" y="140"/>
                      <a:pt x="181" y="143"/>
                      <a:pt x="183" y="145"/>
                    </a:cubicBezTo>
                    <a:cubicBezTo>
                      <a:pt x="186" y="147"/>
                      <a:pt x="190" y="147"/>
                      <a:pt x="193" y="147"/>
                    </a:cubicBezTo>
                    <a:cubicBezTo>
                      <a:pt x="269" y="132"/>
                      <a:pt x="269" y="132"/>
                      <a:pt x="269" y="132"/>
                    </a:cubicBezTo>
                    <a:cubicBezTo>
                      <a:pt x="272" y="131"/>
                      <a:pt x="275" y="130"/>
                      <a:pt x="276" y="127"/>
                    </a:cubicBezTo>
                    <a:cubicBezTo>
                      <a:pt x="278" y="124"/>
                      <a:pt x="279" y="121"/>
                      <a:pt x="278" y="118"/>
                    </a:cubicBezTo>
                    <a:cubicBezTo>
                      <a:pt x="278" y="114"/>
                      <a:pt x="276" y="111"/>
                      <a:pt x="273" y="109"/>
                    </a:cubicBezTo>
                    <a:close/>
                    <a:moveTo>
                      <a:pt x="0" y="364"/>
                    </a:moveTo>
                    <a:cubicBezTo>
                      <a:pt x="0" y="86"/>
                      <a:pt x="0" y="86"/>
                      <a:pt x="0" y="86"/>
                    </a:cubicBezTo>
                    <a:cubicBezTo>
                      <a:pt x="443" y="0"/>
                      <a:pt x="443" y="0"/>
                      <a:pt x="443" y="0"/>
                    </a:cubicBezTo>
                    <a:cubicBezTo>
                      <a:pt x="428" y="257"/>
                      <a:pt x="428" y="257"/>
                      <a:pt x="428" y="257"/>
                    </a:cubicBezTo>
                    <a:lnTo>
                      <a:pt x="0" y="364"/>
                    </a:lnTo>
                    <a:close/>
                  </a:path>
                </a:pathLst>
              </a:custGeom>
              <a:solidFill>
                <a:schemeClr val="accent1"/>
              </a:solidFill>
              <a:ln w="9525">
                <a:noFill/>
                <a:round/>
              </a:ln>
            </p:spPr>
            <p:txBody>
              <a:bodyPr wrap="square" lIns="91440" tIns="45720" rIns="91440" bIns="45720" anchor="ctr">
                <a:normAutofit/>
              </a:bodyPr>
              <a:lstStyle/>
              <a:p>
                <a:pPr algn="ctr"/>
                <a:endParaRPr dirty="0"/>
              </a:p>
            </p:txBody>
          </p:sp>
        </p:grpSp>
        <p:sp>
          <p:nvSpPr>
            <p:cNvPr id="31" name="Rectangle 30"/>
            <p:cNvSpPr/>
            <p:nvPr/>
          </p:nvSpPr>
          <p:spPr>
            <a:xfrm rot="20838750">
              <a:off x="417744" y="5974096"/>
              <a:ext cx="1444166" cy="308008"/>
            </a:xfrm>
            <a:prstGeom prst="rect">
              <a:avLst/>
            </a:prstGeom>
          </p:spPr>
          <p:txBody>
            <a:bodyPr wrap="none">
              <a:spAutoFit/>
            </a:bodyPr>
            <a:lstStyle/>
            <a:p>
              <a:r>
                <a:rPr lang="en-US" altLang="zh-CN" sz="1100" b="1" dirty="0">
                  <a:solidFill>
                    <a:schemeClr val="bg1"/>
                  </a:solidFill>
                </a:rPr>
                <a:t>Web of Science</a:t>
              </a:r>
              <a:endParaRPr lang="en-US" sz="1100" b="1" dirty="0">
                <a:solidFill>
                  <a:schemeClr val="bg1"/>
                </a:solidFill>
              </a:endParaRPr>
            </a:p>
          </p:txBody>
        </p:sp>
      </p:grpSp>
      <p:grpSp>
        <p:nvGrpSpPr>
          <p:cNvPr id="2" name="Group 1"/>
          <p:cNvGrpSpPr/>
          <p:nvPr/>
        </p:nvGrpSpPr>
        <p:grpSpPr>
          <a:xfrm>
            <a:off x="692741" y="4394399"/>
            <a:ext cx="1316386" cy="551543"/>
            <a:chOff x="692741" y="4394399"/>
            <a:chExt cx="1316386" cy="551543"/>
          </a:xfrm>
        </p:grpSpPr>
        <p:grpSp>
          <p:nvGrpSpPr>
            <p:cNvPr id="41" name="Group 40"/>
            <p:cNvGrpSpPr/>
            <p:nvPr/>
          </p:nvGrpSpPr>
          <p:grpSpPr>
            <a:xfrm>
              <a:off x="1024745" y="4394399"/>
              <a:ext cx="653814" cy="551543"/>
              <a:chOff x="2242025" y="3525157"/>
              <a:chExt cx="1283675" cy="1131493"/>
            </a:xfrm>
          </p:grpSpPr>
          <p:sp>
            <p:nvSpPr>
              <p:cNvPr id="38" name="íṡľiḓé"/>
              <p:cNvSpPr/>
              <p:nvPr/>
            </p:nvSpPr>
            <p:spPr bwMode="auto">
              <a:xfrm>
                <a:off x="2242025" y="3525157"/>
                <a:ext cx="1280857" cy="459361"/>
              </a:xfrm>
              <a:custGeom>
                <a:avLst/>
                <a:gdLst/>
                <a:ahLst/>
                <a:cxnLst>
                  <a:cxn ang="0">
                    <a:pos x="0" y="159"/>
                  </a:cxn>
                  <a:cxn ang="0">
                    <a:pos x="464" y="0"/>
                  </a:cxn>
                  <a:cxn ang="0">
                    <a:pos x="909" y="159"/>
                  </a:cxn>
                  <a:cxn ang="0">
                    <a:pos x="464" y="326"/>
                  </a:cxn>
                  <a:cxn ang="0">
                    <a:pos x="0" y="159"/>
                  </a:cxn>
                </a:cxnLst>
                <a:rect l="0" t="0" r="r" b="b"/>
                <a:pathLst>
                  <a:path w="909" h="326">
                    <a:moveTo>
                      <a:pt x="0" y="159"/>
                    </a:moveTo>
                    <a:lnTo>
                      <a:pt x="464" y="0"/>
                    </a:lnTo>
                    <a:lnTo>
                      <a:pt x="909" y="159"/>
                    </a:lnTo>
                    <a:lnTo>
                      <a:pt x="464" y="326"/>
                    </a:lnTo>
                    <a:lnTo>
                      <a:pt x="0" y="159"/>
                    </a:lnTo>
                    <a:close/>
                  </a:path>
                </a:pathLst>
              </a:custGeom>
              <a:solidFill>
                <a:schemeClr val="accent3"/>
              </a:solidFill>
              <a:ln w="9525">
                <a:noFill/>
                <a:round/>
              </a:ln>
            </p:spPr>
            <p:txBody>
              <a:bodyPr anchor="ctr"/>
              <a:lstStyle/>
              <a:p>
                <a:pPr algn="ctr"/>
                <a:endParaRPr dirty="0"/>
              </a:p>
            </p:txBody>
          </p:sp>
          <p:sp>
            <p:nvSpPr>
              <p:cNvPr id="39" name="îṧḻiḑè"/>
              <p:cNvSpPr/>
              <p:nvPr/>
            </p:nvSpPr>
            <p:spPr bwMode="auto">
              <a:xfrm>
                <a:off x="2242025" y="3749201"/>
                <a:ext cx="653814" cy="907449"/>
              </a:xfrm>
              <a:custGeom>
                <a:avLst/>
                <a:gdLst/>
                <a:ahLst/>
                <a:cxnLst>
                  <a:cxn ang="0">
                    <a:pos x="0" y="479"/>
                  </a:cxn>
                  <a:cxn ang="0">
                    <a:pos x="0" y="0"/>
                  </a:cxn>
                  <a:cxn ang="0">
                    <a:pos x="464" y="167"/>
                  </a:cxn>
                  <a:cxn ang="0">
                    <a:pos x="464" y="644"/>
                  </a:cxn>
                  <a:cxn ang="0">
                    <a:pos x="0" y="479"/>
                  </a:cxn>
                </a:cxnLst>
                <a:rect l="0" t="0" r="r" b="b"/>
                <a:pathLst>
                  <a:path w="464" h="644">
                    <a:moveTo>
                      <a:pt x="0" y="479"/>
                    </a:moveTo>
                    <a:lnTo>
                      <a:pt x="0" y="0"/>
                    </a:lnTo>
                    <a:lnTo>
                      <a:pt x="464" y="167"/>
                    </a:lnTo>
                    <a:lnTo>
                      <a:pt x="464" y="644"/>
                    </a:lnTo>
                    <a:lnTo>
                      <a:pt x="0" y="479"/>
                    </a:lnTo>
                    <a:close/>
                  </a:path>
                </a:pathLst>
              </a:custGeom>
              <a:solidFill>
                <a:schemeClr val="accent3">
                  <a:lumMod val="75000"/>
                  <a:alpha val="98000"/>
                </a:schemeClr>
              </a:solidFill>
              <a:ln w="9525">
                <a:noFill/>
                <a:round/>
              </a:ln>
            </p:spPr>
            <p:txBody>
              <a:bodyPr anchor="ctr"/>
              <a:lstStyle/>
              <a:p>
                <a:pPr algn="ctr"/>
                <a:endParaRPr dirty="0"/>
              </a:p>
            </p:txBody>
          </p:sp>
          <p:sp>
            <p:nvSpPr>
              <p:cNvPr id="40" name="îśḻíḑé"/>
              <p:cNvSpPr/>
              <p:nvPr/>
            </p:nvSpPr>
            <p:spPr bwMode="auto">
              <a:xfrm>
                <a:off x="2895839" y="3749201"/>
                <a:ext cx="629861" cy="907449"/>
              </a:xfrm>
              <a:custGeom>
                <a:avLst/>
                <a:gdLst/>
                <a:ahLst/>
                <a:cxnLst>
                  <a:cxn ang="0">
                    <a:pos x="447" y="482"/>
                  </a:cxn>
                  <a:cxn ang="0">
                    <a:pos x="445" y="482"/>
                  </a:cxn>
                  <a:cxn ang="0">
                    <a:pos x="0" y="644"/>
                  </a:cxn>
                  <a:cxn ang="0">
                    <a:pos x="0" y="167"/>
                  </a:cxn>
                  <a:cxn ang="0">
                    <a:pos x="445" y="0"/>
                  </a:cxn>
                  <a:cxn ang="0">
                    <a:pos x="447" y="482"/>
                  </a:cxn>
                </a:cxnLst>
                <a:rect l="0" t="0" r="r" b="b"/>
                <a:pathLst>
                  <a:path w="447" h="644">
                    <a:moveTo>
                      <a:pt x="447" y="482"/>
                    </a:moveTo>
                    <a:lnTo>
                      <a:pt x="445" y="482"/>
                    </a:lnTo>
                    <a:lnTo>
                      <a:pt x="0" y="644"/>
                    </a:lnTo>
                    <a:lnTo>
                      <a:pt x="0" y="167"/>
                    </a:lnTo>
                    <a:lnTo>
                      <a:pt x="445" y="0"/>
                    </a:lnTo>
                    <a:lnTo>
                      <a:pt x="447" y="482"/>
                    </a:lnTo>
                    <a:close/>
                  </a:path>
                </a:pathLst>
              </a:custGeom>
              <a:solidFill>
                <a:schemeClr val="accent3">
                  <a:lumMod val="50000"/>
                </a:schemeClr>
              </a:solidFill>
              <a:ln w="9525">
                <a:noFill/>
                <a:round/>
              </a:ln>
            </p:spPr>
            <p:txBody>
              <a:bodyPr anchor="ctr"/>
              <a:lstStyle/>
              <a:p>
                <a:pPr algn="ctr"/>
                <a:endParaRPr dirty="0"/>
              </a:p>
            </p:txBody>
          </p:sp>
        </p:grpSp>
        <p:sp>
          <p:nvSpPr>
            <p:cNvPr id="42" name="Rectangle 41"/>
            <p:cNvSpPr/>
            <p:nvPr/>
          </p:nvSpPr>
          <p:spPr>
            <a:xfrm>
              <a:off x="692741" y="4588635"/>
              <a:ext cx="1316386" cy="261610"/>
            </a:xfrm>
            <a:prstGeom prst="rect">
              <a:avLst/>
            </a:prstGeom>
          </p:spPr>
          <p:txBody>
            <a:bodyPr wrap="none">
              <a:spAutoFit/>
            </a:bodyPr>
            <a:lstStyle/>
            <a:p>
              <a:r>
                <a:rPr lang="en-US" altLang="zh-CN" sz="1100" b="1" dirty="0">
                  <a:solidFill>
                    <a:schemeClr val="bg2"/>
                  </a:solidFill>
                </a:rPr>
                <a:t>Editorial Material</a:t>
              </a:r>
              <a:endParaRPr lang="en-US" sz="1100" b="1" dirty="0">
                <a:solidFill>
                  <a:schemeClr val="bg2"/>
                </a:solidFill>
              </a:endParaRPr>
            </a:p>
          </p:txBody>
        </p:sp>
      </p:grpSp>
      <p:sp>
        <p:nvSpPr>
          <p:cNvPr id="45" name="Arrow: Striped Right 44"/>
          <p:cNvSpPr/>
          <p:nvPr/>
        </p:nvSpPr>
        <p:spPr>
          <a:xfrm rot="5400000">
            <a:off x="1095753" y="4966036"/>
            <a:ext cx="547516" cy="640080"/>
          </a:xfrm>
          <a:prstGeom prst="stripedRightArrow">
            <a:avLst/>
          </a:prstGeom>
          <a:solidFill>
            <a:schemeClr val="accent1">
              <a:lumMod val="60000"/>
              <a:lumOff val="40000"/>
            </a:schemeClr>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1" name="Graphic 50" descr="Arrow: Clockwise curve"/>
          <p:cNvPicPr>
            <a:picLocks noChangeAspect="1"/>
          </p:cNvPicPr>
          <p:nvPr/>
        </p:nvPicPr>
        <p:blipFill>
          <a:blip r:embed="rId4"/>
          <a:stretch>
            <a:fillRect/>
          </a:stretch>
        </p:blipFill>
        <p:spPr>
          <a:xfrm rot="15589465">
            <a:off x="1858589" y="3593626"/>
            <a:ext cx="1088437" cy="1158177"/>
          </a:xfrm>
          <a:prstGeom prst="rect">
            <a:avLst/>
          </a:prstGeom>
        </p:spPr>
      </p:pic>
      <p:pic>
        <p:nvPicPr>
          <p:cNvPr id="55" name="Graphic 54" descr="Arrow: Slight curve"/>
          <p:cNvPicPr>
            <a:picLocks noChangeAspect="1"/>
          </p:cNvPicPr>
          <p:nvPr/>
        </p:nvPicPr>
        <p:blipFill>
          <a:blip r:embed="rId5"/>
          <a:stretch>
            <a:fillRect/>
          </a:stretch>
        </p:blipFill>
        <p:spPr>
          <a:xfrm rot="5400000">
            <a:off x="692556" y="3219742"/>
            <a:ext cx="1233654" cy="914400"/>
          </a:xfrm>
          <a:prstGeom prst="rect">
            <a:avLst/>
          </a:prstGeom>
        </p:spPr>
      </p:pic>
      <p:pic>
        <p:nvPicPr>
          <p:cNvPr id="57" name="Graphic 56" descr="Arrow: Straight"/>
          <p:cNvPicPr>
            <a:picLocks noChangeAspect="1"/>
          </p:cNvPicPr>
          <p:nvPr/>
        </p:nvPicPr>
        <p:blipFill>
          <a:blip r:embed="rId6"/>
          <a:stretch>
            <a:fillRect/>
          </a:stretch>
        </p:blipFill>
        <p:spPr>
          <a:xfrm rot="1849303">
            <a:off x="2293629" y="4725831"/>
            <a:ext cx="1088643"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dirty="0"/>
          </a:p>
        </p:txBody>
      </p:sp>
      <p:pic>
        <p:nvPicPr>
          <p:cNvPr id="4" name="Picture 3"/>
          <p:cNvPicPr>
            <a:picLocks noChangeAspect="1"/>
          </p:cNvPicPr>
          <p:nvPr/>
        </p:nvPicPr>
        <p:blipFill>
          <a:blip r:embed="rId1"/>
          <a:stretch>
            <a:fillRect/>
          </a:stretch>
        </p:blipFill>
        <p:spPr>
          <a:xfrm>
            <a:off x="583909" y="836441"/>
            <a:ext cx="7723432" cy="5602459"/>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459948" y="6030746"/>
            <a:ext cx="3198311" cy="369332"/>
          </a:xfrm>
          <a:prstGeom prst="rect">
            <a:avLst/>
          </a:prstGeom>
          <a:solidFill>
            <a:schemeClr val="accent2"/>
          </a:solidFill>
        </p:spPr>
        <p:txBody>
          <a:bodyPr wrap="none" rtlCol="0">
            <a:spAutoFit/>
          </a:bodyPr>
          <a:lstStyle/>
          <a:p>
            <a:r>
              <a:rPr lang="zh-CN" altLang="en-US" b="1" dirty="0">
                <a:solidFill>
                  <a:schemeClr val="bg1"/>
                </a:solidFill>
              </a:rPr>
              <a:t>文献类型：</a:t>
            </a:r>
            <a:r>
              <a:rPr lang="en-US" altLang="zh-CN" b="1" dirty="0">
                <a:solidFill>
                  <a:schemeClr val="bg1"/>
                </a:solidFill>
              </a:rPr>
              <a:t>Editorial Material</a:t>
            </a:r>
            <a:endParaRPr lang="en-US" b="1" dirty="0">
              <a:solidFill>
                <a:schemeClr val="bg1"/>
              </a:solidFill>
            </a:endParaRPr>
          </a:p>
        </p:txBody>
      </p:sp>
      <p:sp>
        <p:nvSpPr>
          <p:cNvPr id="6" name="TextBox 5"/>
          <p:cNvSpPr txBox="1"/>
          <p:nvPr/>
        </p:nvSpPr>
        <p:spPr>
          <a:xfrm>
            <a:off x="2345648" y="4771664"/>
            <a:ext cx="2428870" cy="369332"/>
          </a:xfrm>
          <a:prstGeom prst="rect">
            <a:avLst/>
          </a:prstGeom>
          <a:solidFill>
            <a:schemeClr val="accent2"/>
          </a:solidFill>
        </p:spPr>
        <p:txBody>
          <a:bodyPr wrap="none" rtlCol="0">
            <a:spAutoFit/>
          </a:bodyPr>
          <a:lstStyle/>
          <a:p>
            <a:r>
              <a:rPr lang="zh-CN" altLang="en-US" b="1" dirty="0">
                <a:solidFill>
                  <a:schemeClr val="bg1"/>
                </a:solidFill>
              </a:rPr>
              <a:t>出版年：</a:t>
            </a:r>
            <a:r>
              <a:rPr lang="en-US" altLang="zh-CN" b="1" dirty="0">
                <a:solidFill>
                  <a:schemeClr val="bg1"/>
                </a:solidFill>
              </a:rPr>
              <a:t>2017 &amp; 2018</a:t>
            </a:r>
            <a:endParaRPr lang="en-US" b="1" dirty="0">
              <a:solidFill>
                <a:schemeClr val="bg1"/>
              </a:solidFill>
            </a:endParaRPr>
          </a:p>
        </p:txBody>
      </p:sp>
      <p:pic>
        <p:nvPicPr>
          <p:cNvPr id="7" name="Picture 6"/>
          <p:cNvPicPr>
            <a:picLocks noChangeAspect="1"/>
          </p:cNvPicPr>
          <p:nvPr/>
        </p:nvPicPr>
        <p:blipFill>
          <a:blip r:embed="rId2"/>
          <a:stretch>
            <a:fillRect/>
          </a:stretch>
        </p:blipFill>
        <p:spPr>
          <a:xfrm>
            <a:off x="583909" y="1465570"/>
            <a:ext cx="2076450" cy="1579908"/>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740050" y="320847"/>
            <a:ext cx="2044149" cy="369332"/>
          </a:xfrm>
          <a:prstGeom prst="rect">
            <a:avLst/>
          </a:prstGeom>
          <a:ln>
            <a:solidFill>
              <a:schemeClr val="tx1"/>
            </a:solidFill>
          </a:ln>
        </p:spPr>
        <p:txBody>
          <a:bodyPr wrap="none">
            <a:spAutoFit/>
          </a:bodyPr>
          <a:lstStyle/>
          <a:p>
            <a:r>
              <a:rPr lang="en-US" altLang="zh-CN" b="1" dirty="0"/>
              <a:t>Editorial Material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t="14585"/>
          <a:stretch>
            <a:fillRect/>
          </a:stretch>
        </p:blipFill>
        <p:spPr>
          <a:xfrm>
            <a:off x="450075" y="1601645"/>
            <a:ext cx="7872913" cy="4171950"/>
          </a:xfrm>
          <a:prstGeom prst="rect">
            <a:avLst/>
          </a:prstGeom>
        </p:spPr>
      </p:pic>
      <p:pic>
        <p:nvPicPr>
          <p:cNvPr id="7" name="Picture 6"/>
          <p:cNvPicPr>
            <a:picLocks noChangeAspect="1"/>
          </p:cNvPicPr>
          <p:nvPr/>
        </p:nvPicPr>
        <p:blipFill rotWithShape="1">
          <a:blip r:embed="rId1"/>
          <a:srcRect b="96309"/>
          <a:stretch>
            <a:fillRect/>
          </a:stretch>
        </p:blipFill>
        <p:spPr>
          <a:xfrm>
            <a:off x="450075" y="1230848"/>
            <a:ext cx="7872913" cy="180298"/>
          </a:xfrm>
          <a:prstGeom prst="rect">
            <a:avLst/>
          </a:prstGeom>
        </p:spPr>
      </p:pic>
      <p:sp>
        <p:nvSpPr>
          <p:cNvPr id="8" name="TextBox 7"/>
          <p:cNvSpPr txBox="1"/>
          <p:nvPr/>
        </p:nvSpPr>
        <p:spPr>
          <a:xfrm>
            <a:off x="450075" y="830713"/>
            <a:ext cx="5339923" cy="369332"/>
          </a:xfrm>
          <a:prstGeom prst="rect">
            <a:avLst/>
          </a:prstGeom>
          <a:noFill/>
        </p:spPr>
        <p:txBody>
          <a:bodyPr wrap="none" rtlCol="0">
            <a:spAutoFit/>
          </a:bodyPr>
          <a:lstStyle/>
          <a:p>
            <a:r>
              <a:rPr lang="en-US" altLang="zh-CN" b="1" dirty="0"/>
              <a:t>190</a:t>
            </a:r>
            <a:r>
              <a:rPr lang="zh-CN" altLang="en-US" b="1" dirty="0"/>
              <a:t>篇</a:t>
            </a:r>
            <a:r>
              <a:rPr lang="en-US" altLang="zh-CN" b="1" dirty="0"/>
              <a:t>Editorial </a:t>
            </a:r>
            <a:r>
              <a:rPr lang="en-US" altLang="zh-CN" b="1" dirty="0" err="1"/>
              <a:t>Mateirals</a:t>
            </a:r>
            <a:r>
              <a:rPr lang="en-US" altLang="zh-CN" b="1" dirty="0"/>
              <a:t>  —— </a:t>
            </a:r>
            <a:r>
              <a:rPr lang="zh-CN" altLang="en-US" b="1" dirty="0"/>
              <a:t>参考文献：</a:t>
            </a:r>
            <a:r>
              <a:rPr lang="en-US" altLang="zh-CN" b="1" dirty="0"/>
              <a:t>2440</a:t>
            </a:r>
            <a:r>
              <a:rPr lang="zh-CN" altLang="en-US" b="1" dirty="0"/>
              <a:t>篇</a:t>
            </a:r>
            <a:endParaRPr lang="en-US" b="1" dirty="0"/>
          </a:p>
        </p:txBody>
      </p:sp>
      <p:grpSp>
        <p:nvGrpSpPr>
          <p:cNvPr id="20" name="Group 19"/>
          <p:cNvGrpSpPr/>
          <p:nvPr/>
        </p:nvGrpSpPr>
        <p:grpSpPr>
          <a:xfrm>
            <a:off x="6610151" y="951665"/>
            <a:ext cx="1800493" cy="4822605"/>
            <a:chOff x="6748691" y="997845"/>
            <a:chExt cx="1800493" cy="4822605"/>
          </a:xfrm>
        </p:grpSpPr>
        <p:sp>
          <p:nvSpPr>
            <p:cNvPr id="5" name="Rectangle 4"/>
            <p:cNvSpPr/>
            <p:nvPr/>
          </p:nvSpPr>
          <p:spPr>
            <a:xfrm>
              <a:off x="7543800" y="1705650"/>
              <a:ext cx="476250" cy="4114800"/>
            </a:xfrm>
            <a:prstGeom prst="rect">
              <a:avLst/>
            </a:prstGeom>
            <a:noFill/>
            <a:ln w="5715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Arrow: Down 8"/>
            <p:cNvSpPr/>
            <p:nvPr/>
          </p:nvSpPr>
          <p:spPr>
            <a:xfrm>
              <a:off x="6748691" y="1705650"/>
              <a:ext cx="295275" cy="4114800"/>
            </a:xfrm>
            <a:prstGeom prst="downArrow">
              <a:avLst>
                <a:gd name="adj1" fmla="val 38679"/>
                <a:gd name="adj2" fmla="val 50000"/>
              </a:avLst>
            </a:prstGeom>
            <a:solidFill>
              <a:schemeClr val="accent2"/>
            </a:solidFill>
            <a:ln w="9525" algn="ctr">
              <a:solidFill>
                <a:srgbClr val="0FA800"/>
              </a:solidFill>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scene3d>
                <a:camera prst="orthographicFront"/>
                <a:lightRig rig="threePt" dir="t"/>
              </a:scene3d>
              <a:sp3d extrusionH="57150" contourW="12700">
                <a:bevelT w="38100" h="38100"/>
                <a:contourClr>
                  <a:schemeClr val="tx2"/>
                </a:contourClr>
              </a:sp3d>
            </a:bodyPr>
            <a:lstStyle/>
            <a:p>
              <a:pPr>
                <a:spcBef>
                  <a:spcPct val="50000"/>
                </a:spcBef>
              </a:pPr>
              <a:endParaRPr lang="en-US" sz="2400" dirty="0">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5400000" scaled="1"/>
                  <a:tileRect/>
                </a:gradFill>
                <a:effectLst>
                  <a:outerShdw blurRad="50800" dist="50800" dir="5400000" algn="ctr" rotWithShape="0">
                    <a:srgbClr val="EE8E00">
                      <a:alpha val="63000"/>
                    </a:srgbClr>
                  </a:outerShdw>
                </a:effectLst>
                <a:cs typeface="Arial" panose="020B0604020202020204" pitchFamily="34" charset="0"/>
              </a:endParaRPr>
            </a:p>
          </p:txBody>
        </p:sp>
        <p:sp>
          <p:nvSpPr>
            <p:cNvPr id="10" name="TextBox 9"/>
            <p:cNvSpPr txBox="1"/>
            <p:nvPr/>
          </p:nvSpPr>
          <p:spPr>
            <a:xfrm>
              <a:off x="6748691" y="997845"/>
              <a:ext cx="1800493" cy="369332"/>
            </a:xfrm>
            <a:prstGeom prst="rect">
              <a:avLst/>
            </a:prstGeom>
            <a:solidFill>
              <a:schemeClr val="accent2"/>
            </a:solidFill>
          </p:spPr>
          <p:txBody>
            <a:bodyPr wrap="none" rtlCol="0">
              <a:spAutoFit/>
            </a:bodyPr>
            <a:lstStyle/>
            <a:p>
              <a:r>
                <a:rPr lang="zh-CN" altLang="en-US" b="1" dirty="0">
                  <a:solidFill>
                    <a:schemeClr val="bg1"/>
                  </a:solidFill>
                </a:rPr>
                <a:t>按被引频次降序</a:t>
              </a:r>
              <a:endParaRPr lang="en-US" b="1" dirty="0">
                <a:solidFill>
                  <a:schemeClr val="bg1"/>
                </a:solidFill>
              </a:endParaRPr>
            </a:p>
          </p:txBody>
        </p:sp>
      </p:grpSp>
      <p:cxnSp>
        <p:nvCxnSpPr>
          <p:cNvPr id="12" name="Straight Connector 11"/>
          <p:cNvCxnSpPr/>
          <p:nvPr/>
        </p:nvCxnSpPr>
        <p:spPr>
          <a:xfrm>
            <a:off x="839963" y="2992295"/>
            <a:ext cx="5508022" cy="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2"/>
          <a:stretch>
            <a:fillRect/>
          </a:stretch>
        </p:blipFill>
        <p:spPr>
          <a:xfrm>
            <a:off x="4833510" y="3711432"/>
            <a:ext cx="3939560" cy="2719930"/>
          </a:xfrm>
          <a:prstGeom prst="rect">
            <a:avLst/>
          </a:prstGeom>
          <a:ln w="19050">
            <a:solidFill>
              <a:schemeClr val="accent1"/>
            </a:solidFill>
          </a:ln>
        </p:spPr>
      </p:pic>
      <p:grpSp>
        <p:nvGrpSpPr>
          <p:cNvPr id="19" name="Group 18"/>
          <p:cNvGrpSpPr/>
          <p:nvPr/>
        </p:nvGrpSpPr>
        <p:grpSpPr>
          <a:xfrm>
            <a:off x="641834" y="3116452"/>
            <a:ext cx="3812267" cy="1544536"/>
            <a:chOff x="628537" y="2398755"/>
            <a:chExt cx="4486275" cy="1817610"/>
          </a:xfrm>
        </p:grpSpPr>
        <p:pic>
          <p:nvPicPr>
            <p:cNvPr id="17" name="Picture 16"/>
            <p:cNvPicPr>
              <a:picLocks noChangeAspect="1"/>
            </p:cNvPicPr>
            <p:nvPr/>
          </p:nvPicPr>
          <p:blipFill>
            <a:blip r:embed="rId3"/>
            <a:stretch>
              <a:fillRect/>
            </a:stretch>
          </p:blipFill>
          <p:spPr>
            <a:xfrm>
              <a:off x="628537" y="2398755"/>
              <a:ext cx="4486275" cy="181761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2508606" y="2595650"/>
              <a:ext cx="2513004" cy="362192"/>
            </a:xfrm>
            <a:prstGeom prst="rect">
              <a:avLst/>
            </a:prstGeom>
            <a:noFill/>
          </p:spPr>
          <p:txBody>
            <a:bodyPr wrap="none" rtlCol="0">
              <a:spAutoFit/>
            </a:bodyPr>
            <a:lstStyle/>
            <a:p>
              <a:r>
                <a:rPr lang="en-US" altLang="zh-CN" sz="1400" b="1" dirty="0" err="1">
                  <a:solidFill>
                    <a:schemeClr val="accent1"/>
                  </a:solidFill>
                </a:rPr>
                <a:t>WoS</a:t>
              </a:r>
              <a:r>
                <a:rPr lang="zh-CN" altLang="en-US" sz="1400" b="1" dirty="0">
                  <a:solidFill>
                    <a:schemeClr val="accent1"/>
                  </a:solidFill>
                </a:rPr>
                <a:t>核心合集被引</a:t>
              </a:r>
              <a:r>
                <a:rPr lang="en-US" altLang="zh-CN" sz="1400" b="1" dirty="0">
                  <a:solidFill>
                    <a:schemeClr val="accent1"/>
                  </a:solidFill>
                </a:rPr>
                <a:t>162</a:t>
              </a:r>
              <a:r>
                <a:rPr lang="zh-CN" altLang="en-US" sz="1400" b="1" dirty="0">
                  <a:solidFill>
                    <a:schemeClr val="accent1"/>
                  </a:solidFill>
                </a:rPr>
                <a:t>次</a:t>
              </a:r>
              <a:endParaRPr lang="en-US" sz="1400" b="1" dirty="0">
                <a:solidFill>
                  <a:schemeClr val="accent1"/>
                </a:solidFill>
              </a:endParaRPr>
            </a:p>
          </p:txBody>
        </p:sp>
      </p:grpSp>
      <p:sp>
        <p:nvSpPr>
          <p:cNvPr id="14" name="TextBox 13"/>
          <p:cNvSpPr txBox="1"/>
          <p:nvPr/>
        </p:nvSpPr>
        <p:spPr>
          <a:xfrm>
            <a:off x="821012" y="3978569"/>
            <a:ext cx="3467616" cy="338554"/>
          </a:xfrm>
          <a:prstGeom prst="rect">
            <a:avLst/>
          </a:prstGeom>
          <a:solidFill>
            <a:schemeClr val="accent2"/>
          </a:solidFill>
        </p:spPr>
        <p:txBody>
          <a:bodyPr wrap="none" rtlCol="0">
            <a:spAutoFit/>
          </a:bodyPr>
          <a:lstStyle/>
          <a:p>
            <a:r>
              <a:rPr lang="zh-CN" altLang="en-US" sz="1600" b="1" dirty="0">
                <a:solidFill>
                  <a:schemeClr val="bg1"/>
                </a:solidFill>
              </a:rPr>
              <a:t>基于氧化石墨烯膜的可调控离子筛选</a:t>
            </a:r>
            <a:endParaRPr lang="en-US" sz="1600" b="1" dirty="0">
              <a:solidFill>
                <a:schemeClr val="bg1"/>
              </a:solidFill>
            </a:endParaRPr>
          </a:p>
        </p:txBody>
      </p:sp>
      <p:sp>
        <p:nvSpPr>
          <p:cNvPr id="15" name="TextBox 14"/>
          <p:cNvSpPr txBox="1"/>
          <p:nvPr/>
        </p:nvSpPr>
        <p:spPr>
          <a:xfrm>
            <a:off x="821012" y="3977894"/>
            <a:ext cx="3525324" cy="338554"/>
          </a:xfrm>
          <a:prstGeom prst="rect">
            <a:avLst/>
          </a:prstGeom>
          <a:solidFill>
            <a:schemeClr val="accent2"/>
          </a:solidFill>
        </p:spPr>
        <p:txBody>
          <a:bodyPr wrap="none" rtlCol="0">
            <a:spAutoFit/>
          </a:bodyPr>
          <a:lstStyle/>
          <a:p>
            <a:r>
              <a:rPr lang="zh-CN" altLang="en-US" sz="1600" b="1" dirty="0">
                <a:solidFill>
                  <a:schemeClr val="bg1"/>
                </a:solidFill>
              </a:rPr>
              <a:t>基于氧化</a:t>
            </a:r>
            <a:r>
              <a:rPr lang="zh-CN" altLang="en-US" sz="1600" b="1" dirty="0">
                <a:solidFill>
                  <a:srgbClr val="002060"/>
                </a:solidFill>
              </a:rPr>
              <a:t>石墨烯</a:t>
            </a:r>
            <a:r>
              <a:rPr lang="zh-CN" altLang="en-US" sz="1600" b="1" dirty="0">
                <a:solidFill>
                  <a:schemeClr val="bg1"/>
                </a:solidFill>
              </a:rPr>
              <a:t>膜的可调控</a:t>
            </a:r>
            <a:r>
              <a:rPr lang="zh-CN" altLang="en-US" sz="1600" b="1" dirty="0">
                <a:solidFill>
                  <a:srgbClr val="002060"/>
                </a:solidFill>
              </a:rPr>
              <a:t>离子 筛选</a:t>
            </a:r>
            <a:endParaRPr lang="en-US" sz="16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unny-books-reading-sun-reality"/>
          <p:cNvPicPr>
            <a:picLocks noChangeAspect="1" noChangeArrowheads="1"/>
          </p:cNvPicPr>
          <p:nvPr/>
        </p:nvPicPr>
        <p:blipFill rotWithShape="1">
          <a:blip r:embed="rId1">
            <a:extLst>
              <a:ext uri="{28A0092B-C50C-407E-A947-70E740481C1C}">
                <a14:useLocalDpi xmlns:a14="http://schemas.microsoft.com/office/drawing/2010/main" val="0"/>
              </a:ext>
            </a:extLst>
          </a:blip>
          <a:srcRect l="-1" t="-176" r="-1" b="-351"/>
          <a:stretch>
            <a:fillRect/>
          </a:stretch>
        </p:blipFill>
        <p:spPr bwMode="auto">
          <a:xfrm>
            <a:off x="6344702" y="-149447"/>
            <a:ext cx="2827432" cy="710592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2" descr="âknowledgeâçå¾çæç´¢ç»æ"/>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7429" y="693093"/>
            <a:ext cx="6107489" cy="4069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92180" y="5024975"/>
            <a:ext cx="3877985" cy="584775"/>
          </a:xfrm>
          <a:prstGeom prst="rect">
            <a:avLst/>
          </a:prstGeom>
          <a:noFill/>
        </p:spPr>
        <p:txBody>
          <a:bodyPr wrap="none" rtlCol="0">
            <a:spAutoFit/>
          </a:bodyPr>
          <a:lstStyle/>
          <a:p>
            <a:r>
              <a:rPr lang="zh-CN" altLang="en-US" sz="3200" b="1" dirty="0"/>
              <a:t>与一千位科学家交谈</a:t>
            </a:r>
            <a:endParaRPr lang="en-US" sz="3200" b="1" dirty="0"/>
          </a:p>
        </p:txBody>
      </p:sp>
      <p:sp>
        <p:nvSpPr>
          <p:cNvPr id="6" name="TextBox 5"/>
          <p:cNvSpPr txBox="1"/>
          <p:nvPr/>
        </p:nvSpPr>
        <p:spPr>
          <a:xfrm>
            <a:off x="1737117" y="5624041"/>
            <a:ext cx="2646878" cy="584775"/>
          </a:xfrm>
          <a:prstGeom prst="rect">
            <a:avLst/>
          </a:prstGeom>
          <a:noFill/>
        </p:spPr>
        <p:txBody>
          <a:bodyPr wrap="none" rtlCol="0">
            <a:spAutoFit/>
          </a:bodyPr>
          <a:lstStyle/>
          <a:p>
            <a:r>
              <a:rPr lang="zh-CN" altLang="en-US" sz="3200" b="1" dirty="0"/>
              <a:t>读一千篇文献</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弧形 31"/>
          <p:cNvSpPr/>
          <p:nvPr/>
        </p:nvSpPr>
        <p:spPr>
          <a:xfrm flipH="1">
            <a:off x="3640908" y="2693071"/>
            <a:ext cx="1828800" cy="1828800"/>
          </a:xfrm>
          <a:prstGeom prst="arc">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cxnSp>
        <p:nvCxnSpPr>
          <p:cNvPr id="18" name="直接连接符 17"/>
          <p:cNvCxnSpPr/>
          <p:nvPr/>
        </p:nvCxnSpPr>
        <p:spPr>
          <a:xfrm>
            <a:off x="2571911" y="2627765"/>
            <a:ext cx="1737360" cy="0"/>
          </a:xfrm>
          <a:prstGeom prst="line">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3" name="弧形 72"/>
          <p:cNvSpPr/>
          <p:nvPr/>
        </p:nvSpPr>
        <p:spPr>
          <a:xfrm flipH="1" flipV="1">
            <a:off x="975496" y="1256165"/>
            <a:ext cx="1371600" cy="1371600"/>
          </a:xfrm>
          <a:prstGeom prst="arc">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dirty="0"/>
          </a:p>
        </p:txBody>
      </p:sp>
      <p:sp>
        <p:nvSpPr>
          <p:cNvPr id="47" name="弧形 46"/>
          <p:cNvSpPr/>
          <p:nvPr/>
        </p:nvSpPr>
        <p:spPr>
          <a:xfrm flipH="1" flipV="1">
            <a:off x="5947551" y="1146922"/>
            <a:ext cx="1371600" cy="1371601"/>
          </a:xfrm>
          <a:prstGeom prst="arc">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dirty="0"/>
          </a:p>
        </p:txBody>
      </p:sp>
      <p:cxnSp>
        <p:nvCxnSpPr>
          <p:cNvPr id="39" name="直接连接符 38"/>
          <p:cNvCxnSpPr/>
          <p:nvPr/>
        </p:nvCxnSpPr>
        <p:spPr>
          <a:xfrm>
            <a:off x="4304670" y="2679280"/>
            <a:ext cx="2286000" cy="0"/>
          </a:xfrm>
          <a:prstGeom prst="line">
            <a:avLst/>
          </a:prstGeom>
          <a:ln w="2286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 name="直接连接符 12"/>
          <p:cNvCxnSpPr/>
          <p:nvPr/>
        </p:nvCxnSpPr>
        <p:spPr>
          <a:xfrm>
            <a:off x="1658239" y="2632109"/>
            <a:ext cx="914400" cy="0"/>
          </a:xfrm>
          <a:prstGeom prst="line">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9" name="箭头: V 形 18"/>
          <p:cNvSpPr/>
          <p:nvPr/>
        </p:nvSpPr>
        <p:spPr>
          <a:xfrm>
            <a:off x="5707708" y="2569560"/>
            <a:ext cx="219456" cy="21945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nvGrpSpPr>
          <p:cNvPr id="75" name="组合 74"/>
          <p:cNvGrpSpPr/>
          <p:nvPr/>
        </p:nvGrpSpPr>
        <p:grpSpPr>
          <a:xfrm>
            <a:off x="407806" y="836242"/>
            <a:ext cx="1097280" cy="1097280"/>
            <a:chOff x="1158597" y="1077542"/>
            <a:chExt cx="1097280" cy="1097280"/>
          </a:xfrm>
          <a:solidFill>
            <a:srgbClr val="669FD5"/>
          </a:solidFill>
        </p:grpSpPr>
        <p:sp>
          <p:nvSpPr>
            <p:cNvPr id="14" name="bald-male-head-side-view-with-letters-inside_40439"/>
            <p:cNvSpPr>
              <a:spLocks noChangeAspect="1"/>
            </p:cNvSpPr>
            <p:nvPr/>
          </p:nvSpPr>
          <p:spPr bwMode="auto">
            <a:xfrm>
              <a:off x="1497686" y="1413413"/>
              <a:ext cx="394598" cy="449595"/>
            </a:xfrm>
            <a:custGeom>
              <a:avLst/>
              <a:gdLst>
                <a:gd name="connsiteX0" fmla="*/ 466933 w 531195"/>
                <a:gd name="connsiteY0" fmla="*/ 272302 h 605230"/>
                <a:gd name="connsiteX1" fmla="*/ 468804 w 531195"/>
                <a:gd name="connsiteY1" fmla="*/ 272727 h 605230"/>
                <a:gd name="connsiteX2" fmla="*/ 470336 w 531195"/>
                <a:gd name="connsiteY2" fmla="*/ 274343 h 605230"/>
                <a:gd name="connsiteX3" fmla="*/ 470931 w 531195"/>
                <a:gd name="connsiteY3" fmla="*/ 276553 h 605230"/>
                <a:gd name="connsiteX4" fmla="*/ 470250 w 531195"/>
                <a:gd name="connsiteY4" fmla="*/ 278424 h 605230"/>
                <a:gd name="connsiteX5" fmla="*/ 468804 w 531195"/>
                <a:gd name="connsiteY5" fmla="*/ 279954 h 605230"/>
                <a:gd name="connsiteX6" fmla="*/ 466933 w 531195"/>
                <a:gd name="connsiteY6" fmla="*/ 281230 h 605230"/>
                <a:gd name="connsiteX7" fmla="*/ 464807 w 531195"/>
                <a:gd name="connsiteY7" fmla="*/ 282250 h 605230"/>
                <a:gd name="connsiteX8" fmla="*/ 462680 w 531195"/>
                <a:gd name="connsiteY8" fmla="*/ 282675 h 605230"/>
                <a:gd name="connsiteX9" fmla="*/ 460724 w 531195"/>
                <a:gd name="connsiteY9" fmla="*/ 282250 h 605230"/>
                <a:gd name="connsiteX10" fmla="*/ 459192 w 531195"/>
                <a:gd name="connsiteY10" fmla="*/ 280550 h 605230"/>
                <a:gd name="connsiteX11" fmla="*/ 458682 w 531195"/>
                <a:gd name="connsiteY11" fmla="*/ 278424 h 605230"/>
                <a:gd name="connsiteX12" fmla="*/ 459277 w 531195"/>
                <a:gd name="connsiteY12" fmla="*/ 276553 h 605230"/>
                <a:gd name="connsiteX13" fmla="*/ 460809 w 531195"/>
                <a:gd name="connsiteY13" fmla="*/ 274938 h 605230"/>
                <a:gd name="connsiteX14" fmla="*/ 462680 w 531195"/>
                <a:gd name="connsiteY14" fmla="*/ 273663 h 605230"/>
                <a:gd name="connsiteX15" fmla="*/ 464807 w 531195"/>
                <a:gd name="connsiteY15" fmla="*/ 272727 h 605230"/>
                <a:gd name="connsiteX16" fmla="*/ 466933 w 531195"/>
                <a:gd name="connsiteY16" fmla="*/ 272302 h 605230"/>
                <a:gd name="connsiteX17" fmla="*/ 467035 w 531195"/>
                <a:gd name="connsiteY17" fmla="*/ 262652 h 605230"/>
                <a:gd name="connsiteX18" fmla="*/ 462365 w 531195"/>
                <a:gd name="connsiteY18" fmla="*/ 263245 h 605230"/>
                <a:gd name="connsiteX19" fmla="*/ 458035 w 531195"/>
                <a:gd name="connsiteY19" fmla="*/ 265025 h 605230"/>
                <a:gd name="connsiteX20" fmla="*/ 454129 w 531195"/>
                <a:gd name="connsiteY20" fmla="*/ 267992 h 605230"/>
                <a:gd name="connsiteX21" fmla="*/ 451242 w 531195"/>
                <a:gd name="connsiteY21" fmla="*/ 271892 h 605230"/>
                <a:gd name="connsiteX22" fmla="*/ 450138 w 531195"/>
                <a:gd name="connsiteY22" fmla="*/ 276385 h 605230"/>
                <a:gd name="connsiteX23" fmla="*/ 451411 w 531195"/>
                <a:gd name="connsiteY23" fmla="*/ 281133 h 605230"/>
                <a:gd name="connsiteX24" fmla="*/ 453110 w 531195"/>
                <a:gd name="connsiteY24" fmla="*/ 283676 h 605230"/>
                <a:gd name="connsiteX25" fmla="*/ 454893 w 531195"/>
                <a:gd name="connsiteY25" fmla="*/ 285032 h 605230"/>
                <a:gd name="connsiteX26" fmla="*/ 456506 w 531195"/>
                <a:gd name="connsiteY26" fmla="*/ 285711 h 605230"/>
                <a:gd name="connsiteX27" fmla="*/ 458035 w 531195"/>
                <a:gd name="connsiteY27" fmla="*/ 286050 h 605230"/>
                <a:gd name="connsiteX28" fmla="*/ 458119 w 531195"/>
                <a:gd name="connsiteY28" fmla="*/ 286134 h 605230"/>
                <a:gd name="connsiteX29" fmla="*/ 455657 w 531195"/>
                <a:gd name="connsiteY29" fmla="*/ 287491 h 605230"/>
                <a:gd name="connsiteX30" fmla="*/ 460242 w 531195"/>
                <a:gd name="connsiteY30" fmla="*/ 295799 h 605230"/>
                <a:gd name="connsiteX31" fmla="*/ 491235 w 531195"/>
                <a:gd name="connsiteY31" fmla="*/ 278589 h 605230"/>
                <a:gd name="connsiteX32" fmla="*/ 486480 w 531195"/>
                <a:gd name="connsiteY32" fmla="*/ 270027 h 605230"/>
                <a:gd name="connsiteX33" fmla="*/ 475526 w 531195"/>
                <a:gd name="connsiteY33" fmla="*/ 276046 h 605230"/>
                <a:gd name="connsiteX34" fmla="*/ 475442 w 531195"/>
                <a:gd name="connsiteY34" fmla="*/ 275961 h 605230"/>
                <a:gd name="connsiteX35" fmla="*/ 476291 w 531195"/>
                <a:gd name="connsiteY35" fmla="*/ 272147 h 605230"/>
                <a:gd name="connsiteX36" fmla="*/ 475102 w 531195"/>
                <a:gd name="connsiteY36" fmla="*/ 268162 h 605230"/>
                <a:gd name="connsiteX37" fmla="*/ 471451 w 531195"/>
                <a:gd name="connsiteY37" fmla="*/ 264093 h 605230"/>
                <a:gd name="connsiteX38" fmla="*/ 467035 w 531195"/>
                <a:gd name="connsiteY38" fmla="*/ 262652 h 605230"/>
                <a:gd name="connsiteX39" fmla="*/ 451242 w 531195"/>
                <a:gd name="connsiteY39" fmla="*/ 227554 h 605230"/>
                <a:gd name="connsiteX40" fmla="*/ 443939 w 531195"/>
                <a:gd name="connsiteY40" fmla="*/ 230098 h 605230"/>
                <a:gd name="connsiteX41" fmla="*/ 438165 w 531195"/>
                <a:gd name="connsiteY41" fmla="*/ 234676 h 605230"/>
                <a:gd name="connsiteX42" fmla="*/ 434684 w 531195"/>
                <a:gd name="connsiteY42" fmla="*/ 240610 h 605230"/>
                <a:gd name="connsiteX43" fmla="*/ 434004 w 531195"/>
                <a:gd name="connsiteY43" fmla="*/ 247392 h 605230"/>
                <a:gd name="connsiteX44" fmla="*/ 436467 w 531195"/>
                <a:gd name="connsiteY44" fmla="*/ 254767 h 605230"/>
                <a:gd name="connsiteX45" fmla="*/ 440967 w 531195"/>
                <a:gd name="connsiteY45" fmla="*/ 260193 h 605230"/>
                <a:gd name="connsiteX46" fmla="*/ 446487 w 531195"/>
                <a:gd name="connsiteY46" fmla="*/ 262991 h 605230"/>
                <a:gd name="connsiteX47" fmla="*/ 452091 w 531195"/>
                <a:gd name="connsiteY47" fmla="*/ 263415 h 605230"/>
                <a:gd name="connsiteX48" fmla="*/ 457270 w 531195"/>
                <a:gd name="connsiteY48" fmla="*/ 261804 h 605230"/>
                <a:gd name="connsiteX49" fmla="*/ 452091 w 531195"/>
                <a:gd name="connsiteY49" fmla="*/ 252394 h 605230"/>
                <a:gd name="connsiteX50" fmla="*/ 449713 w 531195"/>
                <a:gd name="connsiteY50" fmla="*/ 252987 h 605230"/>
                <a:gd name="connsiteX51" fmla="*/ 447505 w 531195"/>
                <a:gd name="connsiteY51" fmla="*/ 252902 h 605230"/>
                <a:gd name="connsiteX52" fmla="*/ 445637 w 531195"/>
                <a:gd name="connsiteY52" fmla="*/ 252055 h 605230"/>
                <a:gd name="connsiteX53" fmla="*/ 444109 w 531195"/>
                <a:gd name="connsiteY53" fmla="*/ 250274 h 605230"/>
                <a:gd name="connsiteX54" fmla="*/ 443260 w 531195"/>
                <a:gd name="connsiteY54" fmla="*/ 247053 h 605230"/>
                <a:gd name="connsiteX55" fmla="*/ 444194 w 531195"/>
                <a:gd name="connsiteY55" fmla="*/ 244171 h 605230"/>
                <a:gd name="connsiteX56" fmla="*/ 446402 w 531195"/>
                <a:gd name="connsiteY56" fmla="*/ 241627 h 605230"/>
                <a:gd name="connsiteX57" fmla="*/ 449289 w 531195"/>
                <a:gd name="connsiteY57" fmla="*/ 239593 h 605230"/>
                <a:gd name="connsiteX58" fmla="*/ 452600 w 531195"/>
                <a:gd name="connsiteY58" fmla="*/ 238236 h 605230"/>
                <a:gd name="connsiteX59" fmla="*/ 455827 w 531195"/>
                <a:gd name="connsiteY59" fmla="*/ 237643 h 605230"/>
                <a:gd name="connsiteX60" fmla="*/ 458799 w 531195"/>
                <a:gd name="connsiteY60" fmla="*/ 238406 h 605230"/>
                <a:gd name="connsiteX61" fmla="*/ 461091 w 531195"/>
                <a:gd name="connsiteY61" fmla="*/ 240779 h 605230"/>
                <a:gd name="connsiteX62" fmla="*/ 461856 w 531195"/>
                <a:gd name="connsiteY62" fmla="*/ 243492 h 605230"/>
                <a:gd name="connsiteX63" fmla="*/ 461431 w 531195"/>
                <a:gd name="connsiteY63" fmla="*/ 245781 h 605230"/>
                <a:gd name="connsiteX64" fmla="*/ 460327 w 531195"/>
                <a:gd name="connsiteY64" fmla="*/ 247392 h 605230"/>
                <a:gd name="connsiteX65" fmla="*/ 459308 w 531195"/>
                <a:gd name="connsiteY65" fmla="*/ 248325 h 605230"/>
                <a:gd name="connsiteX66" fmla="*/ 464488 w 531195"/>
                <a:gd name="connsiteY66" fmla="*/ 257565 h 605230"/>
                <a:gd name="connsiteX67" fmla="*/ 471196 w 531195"/>
                <a:gd name="connsiteY67" fmla="*/ 248494 h 605230"/>
                <a:gd name="connsiteX68" fmla="*/ 468988 w 531195"/>
                <a:gd name="connsiteY68" fmla="*/ 236795 h 605230"/>
                <a:gd name="connsiteX69" fmla="*/ 464148 w 531195"/>
                <a:gd name="connsiteY69" fmla="*/ 230946 h 605230"/>
                <a:gd name="connsiteX70" fmla="*/ 458119 w 531195"/>
                <a:gd name="connsiteY70" fmla="*/ 227809 h 605230"/>
                <a:gd name="connsiteX71" fmla="*/ 451242 w 531195"/>
                <a:gd name="connsiteY71" fmla="*/ 227554 h 605230"/>
                <a:gd name="connsiteX72" fmla="*/ 389086 w 531195"/>
                <a:gd name="connsiteY72" fmla="*/ 211447 h 605230"/>
                <a:gd name="connsiteX73" fmla="*/ 375585 w 531195"/>
                <a:gd name="connsiteY73" fmla="*/ 254513 h 605230"/>
                <a:gd name="connsiteX74" fmla="*/ 387557 w 531195"/>
                <a:gd name="connsiteY74" fmla="*/ 258243 h 605230"/>
                <a:gd name="connsiteX75" fmla="*/ 392737 w 531195"/>
                <a:gd name="connsiteY75" fmla="*/ 241712 h 605230"/>
                <a:gd name="connsiteX76" fmla="*/ 394181 w 531195"/>
                <a:gd name="connsiteY76" fmla="*/ 238830 h 605230"/>
                <a:gd name="connsiteX77" fmla="*/ 395879 w 531195"/>
                <a:gd name="connsiteY77" fmla="*/ 237304 h 605230"/>
                <a:gd name="connsiteX78" fmla="*/ 397662 w 531195"/>
                <a:gd name="connsiteY78" fmla="*/ 236880 h 605230"/>
                <a:gd name="connsiteX79" fmla="*/ 399360 w 531195"/>
                <a:gd name="connsiteY79" fmla="*/ 237134 h 605230"/>
                <a:gd name="connsiteX80" fmla="*/ 401313 w 531195"/>
                <a:gd name="connsiteY80" fmla="*/ 238236 h 605230"/>
                <a:gd name="connsiteX81" fmla="*/ 402162 w 531195"/>
                <a:gd name="connsiteY81" fmla="*/ 239932 h 605230"/>
                <a:gd name="connsiteX82" fmla="*/ 402077 w 531195"/>
                <a:gd name="connsiteY82" fmla="*/ 242051 h 605230"/>
                <a:gd name="connsiteX83" fmla="*/ 401398 w 531195"/>
                <a:gd name="connsiteY83" fmla="*/ 244510 h 605230"/>
                <a:gd name="connsiteX84" fmla="*/ 396303 w 531195"/>
                <a:gd name="connsiteY84" fmla="*/ 260956 h 605230"/>
                <a:gd name="connsiteX85" fmla="*/ 408276 w 531195"/>
                <a:gd name="connsiteY85" fmla="*/ 264686 h 605230"/>
                <a:gd name="connsiteX86" fmla="*/ 414984 w 531195"/>
                <a:gd name="connsiteY86" fmla="*/ 243238 h 605230"/>
                <a:gd name="connsiteX87" fmla="*/ 415578 w 531195"/>
                <a:gd name="connsiteY87" fmla="*/ 238236 h 605230"/>
                <a:gd name="connsiteX88" fmla="*/ 414220 w 531195"/>
                <a:gd name="connsiteY88" fmla="*/ 234167 h 605230"/>
                <a:gd name="connsiteX89" fmla="*/ 411333 w 531195"/>
                <a:gd name="connsiteY89" fmla="*/ 231200 h 605230"/>
                <a:gd name="connsiteX90" fmla="*/ 407512 w 531195"/>
                <a:gd name="connsiteY90" fmla="*/ 229250 h 605230"/>
                <a:gd name="connsiteX91" fmla="*/ 401058 w 531195"/>
                <a:gd name="connsiteY91" fmla="*/ 228487 h 605230"/>
                <a:gd name="connsiteX92" fmla="*/ 396388 w 531195"/>
                <a:gd name="connsiteY92" fmla="*/ 230352 h 605230"/>
                <a:gd name="connsiteX93" fmla="*/ 396303 w 531195"/>
                <a:gd name="connsiteY93" fmla="*/ 230267 h 605230"/>
                <a:gd name="connsiteX94" fmla="*/ 401058 w 531195"/>
                <a:gd name="connsiteY94" fmla="*/ 215177 h 605230"/>
                <a:gd name="connsiteX95" fmla="*/ 464393 w 531195"/>
                <a:gd name="connsiteY95" fmla="*/ 183460 h 605230"/>
                <a:gd name="connsiteX96" fmla="*/ 475103 w 531195"/>
                <a:gd name="connsiteY96" fmla="*/ 186167 h 605230"/>
                <a:gd name="connsiteX97" fmla="*/ 479778 w 531195"/>
                <a:gd name="connsiteY97" fmla="*/ 192596 h 605230"/>
                <a:gd name="connsiteX98" fmla="*/ 478588 w 531195"/>
                <a:gd name="connsiteY98" fmla="*/ 195134 h 605230"/>
                <a:gd name="connsiteX99" fmla="*/ 476718 w 531195"/>
                <a:gd name="connsiteY99" fmla="*/ 196318 h 605230"/>
                <a:gd name="connsiteX100" fmla="*/ 474338 w 531195"/>
                <a:gd name="connsiteY100" fmla="*/ 196572 h 605230"/>
                <a:gd name="connsiteX101" fmla="*/ 471788 w 531195"/>
                <a:gd name="connsiteY101" fmla="*/ 196233 h 605230"/>
                <a:gd name="connsiteX102" fmla="*/ 461843 w 531195"/>
                <a:gd name="connsiteY102" fmla="*/ 193695 h 605230"/>
                <a:gd name="connsiteX103" fmla="*/ 248811 w 531195"/>
                <a:gd name="connsiteY103" fmla="*/ 174400 h 605230"/>
                <a:gd name="connsiteX104" fmla="*/ 232593 w 531195"/>
                <a:gd name="connsiteY104" fmla="*/ 184404 h 605230"/>
                <a:gd name="connsiteX105" fmla="*/ 229451 w 531195"/>
                <a:gd name="connsiteY105" fmla="*/ 187286 h 605230"/>
                <a:gd name="connsiteX106" fmla="*/ 228092 w 531195"/>
                <a:gd name="connsiteY106" fmla="*/ 190592 h 605230"/>
                <a:gd name="connsiteX107" fmla="*/ 228177 w 531195"/>
                <a:gd name="connsiteY107" fmla="*/ 194068 h 605230"/>
                <a:gd name="connsiteX108" fmla="*/ 229536 w 531195"/>
                <a:gd name="connsiteY108" fmla="*/ 197459 h 605230"/>
                <a:gd name="connsiteX109" fmla="*/ 233272 w 531195"/>
                <a:gd name="connsiteY109" fmla="*/ 201528 h 605230"/>
                <a:gd name="connsiteX110" fmla="*/ 237263 w 531195"/>
                <a:gd name="connsiteY110" fmla="*/ 202885 h 605230"/>
                <a:gd name="connsiteX111" fmla="*/ 237348 w 531195"/>
                <a:gd name="connsiteY111" fmla="*/ 202970 h 605230"/>
                <a:gd name="connsiteX112" fmla="*/ 225885 w 531195"/>
                <a:gd name="connsiteY112" fmla="*/ 210091 h 605230"/>
                <a:gd name="connsiteX113" fmla="*/ 231489 w 531195"/>
                <a:gd name="connsiteY113" fmla="*/ 219077 h 605230"/>
                <a:gd name="connsiteX114" fmla="*/ 264010 w 531195"/>
                <a:gd name="connsiteY114" fmla="*/ 198985 h 605230"/>
                <a:gd name="connsiteX115" fmla="*/ 258491 w 531195"/>
                <a:gd name="connsiteY115" fmla="*/ 189999 h 605230"/>
                <a:gd name="connsiteX116" fmla="*/ 245924 w 531195"/>
                <a:gd name="connsiteY116" fmla="*/ 197713 h 605230"/>
                <a:gd name="connsiteX117" fmla="*/ 243461 w 531195"/>
                <a:gd name="connsiteY117" fmla="*/ 198731 h 605230"/>
                <a:gd name="connsiteX118" fmla="*/ 241508 w 531195"/>
                <a:gd name="connsiteY118" fmla="*/ 198731 h 605230"/>
                <a:gd name="connsiteX119" fmla="*/ 240065 w 531195"/>
                <a:gd name="connsiteY119" fmla="*/ 198053 h 605230"/>
                <a:gd name="connsiteX120" fmla="*/ 239131 w 531195"/>
                <a:gd name="connsiteY120" fmla="*/ 196866 h 605230"/>
                <a:gd name="connsiteX121" fmla="*/ 238537 w 531195"/>
                <a:gd name="connsiteY121" fmla="*/ 195085 h 605230"/>
                <a:gd name="connsiteX122" fmla="*/ 238961 w 531195"/>
                <a:gd name="connsiteY122" fmla="*/ 193644 h 605230"/>
                <a:gd name="connsiteX123" fmla="*/ 240150 w 531195"/>
                <a:gd name="connsiteY123" fmla="*/ 192288 h 605230"/>
                <a:gd name="connsiteX124" fmla="*/ 242018 w 531195"/>
                <a:gd name="connsiteY124" fmla="*/ 191101 h 605230"/>
                <a:gd name="connsiteX125" fmla="*/ 254415 w 531195"/>
                <a:gd name="connsiteY125" fmla="*/ 183386 h 605230"/>
                <a:gd name="connsiteX126" fmla="*/ 313543 w 531195"/>
                <a:gd name="connsiteY126" fmla="*/ 173440 h 605230"/>
                <a:gd name="connsiteX127" fmla="*/ 313713 w 531195"/>
                <a:gd name="connsiteY127" fmla="*/ 173440 h 605230"/>
                <a:gd name="connsiteX128" fmla="*/ 321277 w 531195"/>
                <a:gd name="connsiteY128" fmla="*/ 199126 h 605230"/>
                <a:gd name="connsiteX129" fmla="*/ 305470 w 531195"/>
                <a:gd name="connsiteY129" fmla="*/ 199126 h 605230"/>
                <a:gd name="connsiteX130" fmla="*/ 401933 w 531195"/>
                <a:gd name="connsiteY130" fmla="*/ 172029 h 605230"/>
                <a:gd name="connsiteX131" fmla="*/ 401933 w 531195"/>
                <a:gd name="connsiteY131" fmla="*/ 175834 h 605230"/>
                <a:gd name="connsiteX132" fmla="*/ 399893 w 531195"/>
                <a:gd name="connsiteY132" fmla="*/ 180654 h 605230"/>
                <a:gd name="connsiteX133" fmla="*/ 395304 w 531195"/>
                <a:gd name="connsiteY133" fmla="*/ 182261 h 605230"/>
                <a:gd name="connsiteX134" fmla="*/ 391735 w 531195"/>
                <a:gd name="connsiteY134" fmla="*/ 181077 h 605230"/>
                <a:gd name="connsiteX135" fmla="*/ 390290 w 531195"/>
                <a:gd name="connsiteY135" fmla="*/ 178456 h 605230"/>
                <a:gd name="connsiteX136" fmla="*/ 391650 w 531195"/>
                <a:gd name="connsiteY136" fmla="*/ 175496 h 605230"/>
                <a:gd name="connsiteX137" fmla="*/ 395644 w 531195"/>
                <a:gd name="connsiteY137" fmla="*/ 173974 h 605230"/>
                <a:gd name="connsiteX138" fmla="*/ 398874 w 531195"/>
                <a:gd name="connsiteY138" fmla="*/ 173128 h 605230"/>
                <a:gd name="connsiteX139" fmla="*/ 401933 w 531195"/>
                <a:gd name="connsiteY139" fmla="*/ 172029 h 605230"/>
                <a:gd name="connsiteX140" fmla="*/ 469033 w 531195"/>
                <a:gd name="connsiteY140" fmla="*/ 164902 h 605230"/>
                <a:gd name="connsiteX141" fmla="*/ 478041 w 531195"/>
                <a:gd name="connsiteY141" fmla="*/ 167186 h 605230"/>
                <a:gd name="connsiteX142" fmla="*/ 482034 w 531195"/>
                <a:gd name="connsiteY142" fmla="*/ 169046 h 605230"/>
                <a:gd name="connsiteX143" fmla="*/ 482799 w 531195"/>
                <a:gd name="connsiteY143" fmla="*/ 172429 h 605230"/>
                <a:gd name="connsiteX144" fmla="*/ 480420 w 531195"/>
                <a:gd name="connsiteY144" fmla="*/ 175643 h 605230"/>
                <a:gd name="connsiteX145" fmla="*/ 475916 w 531195"/>
                <a:gd name="connsiteY145" fmla="*/ 175474 h 605230"/>
                <a:gd name="connsiteX146" fmla="*/ 466994 w 531195"/>
                <a:gd name="connsiteY146" fmla="*/ 173190 h 605230"/>
                <a:gd name="connsiteX147" fmla="*/ 397407 w 531195"/>
                <a:gd name="connsiteY147" fmla="*/ 148204 h 605230"/>
                <a:gd name="connsiteX148" fmla="*/ 390020 w 531195"/>
                <a:gd name="connsiteY148" fmla="*/ 148628 h 605230"/>
                <a:gd name="connsiteX149" fmla="*/ 383227 w 531195"/>
                <a:gd name="connsiteY149" fmla="*/ 150578 h 605230"/>
                <a:gd name="connsiteX150" fmla="*/ 378217 w 531195"/>
                <a:gd name="connsiteY150" fmla="*/ 154647 h 605230"/>
                <a:gd name="connsiteX151" fmla="*/ 376094 w 531195"/>
                <a:gd name="connsiteY151" fmla="*/ 161769 h 605230"/>
                <a:gd name="connsiteX152" fmla="*/ 390784 w 531195"/>
                <a:gd name="connsiteY152" fmla="*/ 161769 h 605230"/>
                <a:gd name="connsiteX153" fmla="*/ 391039 w 531195"/>
                <a:gd name="connsiteY153" fmla="*/ 160327 h 605230"/>
                <a:gd name="connsiteX154" fmla="*/ 391973 w 531195"/>
                <a:gd name="connsiteY154" fmla="*/ 158971 h 605230"/>
                <a:gd name="connsiteX155" fmla="*/ 393756 w 531195"/>
                <a:gd name="connsiteY155" fmla="*/ 157869 h 605230"/>
                <a:gd name="connsiteX156" fmla="*/ 396643 w 531195"/>
                <a:gd name="connsiteY156" fmla="*/ 157530 h 605230"/>
                <a:gd name="connsiteX157" fmla="*/ 400209 w 531195"/>
                <a:gd name="connsiteY157" fmla="*/ 158378 h 605230"/>
                <a:gd name="connsiteX158" fmla="*/ 401908 w 531195"/>
                <a:gd name="connsiteY158" fmla="*/ 161345 h 605230"/>
                <a:gd name="connsiteX159" fmla="*/ 400549 w 531195"/>
                <a:gd name="connsiteY159" fmla="*/ 163973 h 605230"/>
                <a:gd name="connsiteX160" fmla="*/ 397577 w 531195"/>
                <a:gd name="connsiteY160" fmla="*/ 164990 h 605230"/>
                <a:gd name="connsiteX161" fmla="*/ 393077 w 531195"/>
                <a:gd name="connsiteY161" fmla="*/ 165668 h 605230"/>
                <a:gd name="connsiteX162" fmla="*/ 387982 w 531195"/>
                <a:gd name="connsiteY162" fmla="*/ 166431 h 605230"/>
                <a:gd name="connsiteX163" fmla="*/ 382887 w 531195"/>
                <a:gd name="connsiteY163" fmla="*/ 167703 h 605230"/>
                <a:gd name="connsiteX164" fmla="*/ 378472 w 531195"/>
                <a:gd name="connsiteY164" fmla="*/ 169992 h 605230"/>
                <a:gd name="connsiteX165" fmla="*/ 375330 w 531195"/>
                <a:gd name="connsiteY165" fmla="*/ 173637 h 605230"/>
                <a:gd name="connsiteX166" fmla="*/ 374141 w 531195"/>
                <a:gd name="connsiteY166" fmla="*/ 179063 h 605230"/>
                <a:gd name="connsiteX167" fmla="*/ 375330 w 531195"/>
                <a:gd name="connsiteY167" fmla="*/ 184743 h 605230"/>
                <a:gd name="connsiteX168" fmla="*/ 378472 w 531195"/>
                <a:gd name="connsiteY168" fmla="*/ 188642 h 605230"/>
                <a:gd name="connsiteX169" fmla="*/ 383142 w 531195"/>
                <a:gd name="connsiteY169" fmla="*/ 190931 h 605230"/>
                <a:gd name="connsiteX170" fmla="*/ 388831 w 531195"/>
                <a:gd name="connsiteY170" fmla="*/ 191610 h 605230"/>
                <a:gd name="connsiteX171" fmla="*/ 396049 w 531195"/>
                <a:gd name="connsiteY171" fmla="*/ 190592 h 605230"/>
                <a:gd name="connsiteX172" fmla="*/ 402162 w 531195"/>
                <a:gd name="connsiteY172" fmla="*/ 186693 h 605230"/>
                <a:gd name="connsiteX173" fmla="*/ 402332 w 531195"/>
                <a:gd name="connsiteY173" fmla="*/ 186693 h 605230"/>
                <a:gd name="connsiteX174" fmla="*/ 402417 w 531195"/>
                <a:gd name="connsiteY174" fmla="*/ 188642 h 605230"/>
                <a:gd name="connsiteX175" fmla="*/ 402842 w 531195"/>
                <a:gd name="connsiteY175" fmla="*/ 190592 h 605230"/>
                <a:gd name="connsiteX176" fmla="*/ 418975 w 531195"/>
                <a:gd name="connsiteY176" fmla="*/ 190592 h 605230"/>
                <a:gd name="connsiteX177" fmla="*/ 417362 w 531195"/>
                <a:gd name="connsiteY177" fmla="*/ 186099 h 605230"/>
                <a:gd name="connsiteX178" fmla="*/ 417107 w 531195"/>
                <a:gd name="connsiteY178" fmla="*/ 181352 h 605230"/>
                <a:gd name="connsiteX179" fmla="*/ 417107 w 531195"/>
                <a:gd name="connsiteY179" fmla="*/ 164397 h 605230"/>
                <a:gd name="connsiteX180" fmla="*/ 416767 w 531195"/>
                <a:gd name="connsiteY180" fmla="*/ 158462 h 605230"/>
                <a:gd name="connsiteX181" fmla="*/ 414644 w 531195"/>
                <a:gd name="connsiteY181" fmla="*/ 153291 h 605230"/>
                <a:gd name="connsiteX182" fmla="*/ 408870 w 531195"/>
                <a:gd name="connsiteY182" fmla="*/ 149561 h 605230"/>
                <a:gd name="connsiteX183" fmla="*/ 397407 w 531195"/>
                <a:gd name="connsiteY183" fmla="*/ 148204 h 605230"/>
                <a:gd name="connsiteX184" fmla="*/ 455402 w 531195"/>
                <a:gd name="connsiteY184" fmla="*/ 147526 h 605230"/>
                <a:gd name="connsiteX185" fmla="*/ 441562 w 531195"/>
                <a:gd name="connsiteY185" fmla="*/ 202546 h 605230"/>
                <a:gd name="connsiteX186" fmla="*/ 472809 w 531195"/>
                <a:gd name="connsiteY186" fmla="*/ 210430 h 605230"/>
                <a:gd name="connsiteX187" fmla="*/ 480197 w 531195"/>
                <a:gd name="connsiteY187" fmla="*/ 211108 h 605230"/>
                <a:gd name="connsiteX188" fmla="*/ 487159 w 531195"/>
                <a:gd name="connsiteY188" fmla="*/ 209497 h 605230"/>
                <a:gd name="connsiteX189" fmla="*/ 492849 w 531195"/>
                <a:gd name="connsiteY189" fmla="*/ 205428 h 605230"/>
                <a:gd name="connsiteX190" fmla="*/ 496330 w 531195"/>
                <a:gd name="connsiteY190" fmla="*/ 198561 h 605230"/>
                <a:gd name="connsiteX191" fmla="*/ 496839 w 531195"/>
                <a:gd name="connsiteY191" fmla="*/ 193051 h 605230"/>
                <a:gd name="connsiteX192" fmla="*/ 495736 w 531195"/>
                <a:gd name="connsiteY192" fmla="*/ 188558 h 605230"/>
                <a:gd name="connsiteX193" fmla="*/ 493358 w 531195"/>
                <a:gd name="connsiteY193" fmla="*/ 184997 h 605230"/>
                <a:gd name="connsiteX194" fmla="*/ 490216 w 531195"/>
                <a:gd name="connsiteY194" fmla="*/ 182454 h 605230"/>
                <a:gd name="connsiteX195" fmla="*/ 496160 w 531195"/>
                <a:gd name="connsiteY195" fmla="*/ 179487 h 605230"/>
                <a:gd name="connsiteX196" fmla="*/ 499726 w 531195"/>
                <a:gd name="connsiteY196" fmla="*/ 173383 h 605230"/>
                <a:gd name="connsiteX197" fmla="*/ 500151 w 531195"/>
                <a:gd name="connsiteY197" fmla="*/ 168635 h 605230"/>
                <a:gd name="connsiteX198" fmla="*/ 498623 w 531195"/>
                <a:gd name="connsiteY198" fmla="*/ 163464 h 605230"/>
                <a:gd name="connsiteX199" fmla="*/ 494122 w 531195"/>
                <a:gd name="connsiteY199" fmla="*/ 158717 h 605230"/>
                <a:gd name="connsiteX200" fmla="*/ 485631 w 531195"/>
                <a:gd name="connsiteY200" fmla="*/ 155156 h 605230"/>
                <a:gd name="connsiteX201" fmla="*/ 301032 w 531195"/>
                <a:gd name="connsiteY201" fmla="*/ 145576 h 605230"/>
                <a:gd name="connsiteX202" fmla="*/ 270294 w 531195"/>
                <a:gd name="connsiteY202" fmla="*/ 228826 h 605230"/>
                <a:gd name="connsiteX203" fmla="*/ 296107 w 531195"/>
                <a:gd name="connsiteY203" fmla="*/ 228826 h 605230"/>
                <a:gd name="connsiteX204" fmla="*/ 299843 w 531195"/>
                <a:gd name="connsiteY204" fmla="*/ 216958 h 605230"/>
                <a:gd name="connsiteX205" fmla="*/ 326336 w 531195"/>
                <a:gd name="connsiteY205" fmla="*/ 216958 h 605230"/>
                <a:gd name="connsiteX206" fmla="*/ 329817 w 531195"/>
                <a:gd name="connsiteY206" fmla="*/ 228826 h 605230"/>
                <a:gd name="connsiteX207" fmla="*/ 356480 w 531195"/>
                <a:gd name="connsiteY207" fmla="*/ 228826 h 605230"/>
                <a:gd name="connsiteX208" fmla="*/ 326166 w 531195"/>
                <a:gd name="connsiteY208" fmla="*/ 145576 h 605230"/>
                <a:gd name="connsiteX209" fmla="*/ 190561 w 531195"/>
                <a:gd name="connsiteY209" fmla="*/ 126163 h 605230"/>
                <a:gd name="connsiteX210" fmla="*/ 160078 w 531195"/>
                <a:gd name="connsiteY210" fmla="*/ 193051 h 605230"/>
                <a:gd name="connsiteX211" fmla="*/ 178673 w 531195"/>
                <a:gd name="connsiteY211" fmla="*/ 201528 h 605230"/>
                <a:gd name="connsiteX212" fmla="*/ 209072 w 531195"/>
                <a:gd name="connsiteY212" fmla="*/ 134640 h 605230"/>
                <a:gd name="connsiteX213" fmla="*/ 243546 w 531195"/>
                <a:gd name="connsiteY213" fmla="*/ 118533 h 605230"/>
                <a:gd name="connsiteX214" fmla="*/ 218497 w 531195"/>
                <a:gd name="connsiteY214" fmla="*/ 143542 h 605230"/>
                <a:gd name="connsiteX215" fmla="*/ 225885 w 531195"/>
                <a:gd name="connsiteY215" fmla="*/ 150917 h 605230"/>
                <a:gd name="connsiteX216" fmla="*/ 233951 w 531195"/>
                <a:gd name="connsiteY216" fmla="*/ 142864 h 605230"/>
                <a:gd name="connsiteX217" fmla="*/ 255434 w 531195"/>
                <a:gd name="connsiteY217" fmla="*/ 164227 h 605230"/>
                <a:gd name="connsiteX218" fmla="*/ 264265 w 531195"/>
                <a:gd name="connsiteY218" fmla="*/ 155410 h 605230"/>
                <a:gd name="connsiteX219" fmla="*/ 242867 w 531195"/>
                <a:gd name="connsiteY219" fmla="*/ 133962 h 605230"/>
                <a:gd name="connsiteX220" fmla="*/ 250934 w 531195"/>
                <a:gd name="connsiteY220" fmla="*/ 125908 h 605230"/>
                <a:gd name="connsiteX221" fmla="*/ 130189 w 531195"/>
                <a:gd name="connsiteY221" fmla="*/ 115651 h 605230"/>
                <a:gd name="connsiteX222" fmla="*/ 120933 w 531195"/>
                <a:gd name="connsiteY222" fmla="*/ 130910 h 605230"/>
                <a:gd name="connsiteX223" fmla="*/ 138510 w 531195"/>
                <a:gd name="connsiteY223" fmla="*/ 148374 h 605230"/>
                <a:gd name="connsiteX224" fmla="*/ 138425 w 531195"/>
                <a:gd name="connsiteY224" fmla="*/ 148459 h 605230"/>
                <a:gd name="connsiteX225" fmla="*/ 114819 w 531195"/>
                <a:gd name="connsiteY225" fmla="*/ 140999 h 605230"/>
                <a:gd name="connsiteX226" fmla="*/ 105479 w 531195"/>
                <a:gd name="connsiteY226" fmla="*/ 156343 h 605230"/>
                <a:gd name="connsiteX227" fmla="*/ 140548 w 531195"/>
                <a:gd name="connsiteY227" fmla="*/ 177537 h 605230"/>
                <a:gd name="connsiteX228" fmla="*/ 146662 w 531195"/>
                <a:gd name="connsiteY228" fmla="*/ 167364 h 605230"/>
                <a:gd name="connsiteX229" fmla="*/ 124245 w 531195"/>
                <a:gd name="connsiteY229" fmla="*/ 153800 h 605230"/>
                <a:gd name="connsiteX230" fmla="*/ 124245 w 531195"/>
                <a:gd name="connsiteY230" fmla="*/ 153715 h 605230"/>
                <a:gd name="connsiteX231" fmla="*/ 150398 w 531195"/>
                <a:gd name="connsiteY231" fmla="*/ 161175 h 605230"/>
                <a:gd name="connsiteX232" fmla="*/ 155323 w 531195"/>
                <a:gd name="connsiteY232" fmla="*/ 153206 h 605230"/>
                <a:gd name="connsiteX233" fmla="*/ 136557 w 531195"/>
                <a:gd name="connsiteY233" fmla="*/ 133538 h 605230"/>
                <a:gd name="connsiteX234" fmla="*/ 136557 w 531195"/>
                <a:gd name="connsiteY234" fmla="*/ 133369 h 605230"/>
                <a:gd name="connsiteX235" fmla="*/ 159059 w 531195"/>
                <a:gd name="connsiteY235" fmla="*/ 147018 h 605230"/>
                <a:gd name="connsiteX236" fmla="*/ 165257 w 531195"/>
                <a:gd name="connsiteY236" fmla="*/ 136845 h 605230"/>
                <a:gd name="connsiteX237" fmla="*/ 153285 w 531195"/>
                <a:gd name="connsiteY237" fmla="*/ 99204 h 605230"/>
                <a:gd name="connsiteX238" fmla="*/ 150143 w 531195"/>
                <a:gd name="connsiteY238" fmla="*/ 104375 h 605230"/>
                <a:gd name="connsiteX239" fmla="*/ 142416 w 531195"/>
                <a:gd name="connsiteY239" fmla="*/ 99713 h 605230"/>
                <a:gd name="connsiteX240" fmla="*/ 136472 w 531195"/>
                <a:gd name="connsiteY240" fmla="*/ 109377 h 605230"/>
                <a:gd name="connsiteX241" fmla="*/ 144284 w 531195"/>
                <a:gd name="connsiteY241" fmla="*/ 114040 h 605230"/>
                <a:gd name="connsiteX242" fmla="*/ 141652 w 531195"/>
                <a:gd name="connsiteY242" fmla="*/ 118363 h 605230"/>
                <a:gd name="connsiteX243" fmla="*/ 147596 w 531195"/>
                <a:gd name="connsiteY243" fmla="*/ 122009 h 605230"/>
                <a:gd name="connsiteX244" fmla="*/ 150228 w 531195"/>
                <a:gd name="connsiteY244" fmla="*/ 117685 h 605230"/>
                <a:gd name="connsiteX245" fmla="*/ 162370 w 531195"/>
                <a:gd name="connsiteY245" fmla="*/ 125061 h 605230"/>
                <a:gd name="connsiteX246" fmla="*/ 166956 w 531195"/>
                <a:gd name="connsiteY246" fmla="*/ 126756 h 605230"/>
                <a:gd name="connsiteX247" fmla="*/ 170522 w 531195"/>
                <a:gd name="connsiteY247" fmla="*/ 126163 h 605230"/>
                <a:gd name="connsiteX248" fmla="*/ 173154 w 531195"/>
                <a:gd name="connsiteY248" fmla="*/ 123959 h 605230"/>
                <a:gd name="connsiteX249" fmla="*/ 175192 w 531195"/>
                <a:gd name="connsiteY249" fmla="*/ 120991 h 605230"/>
                <a:gd name="connsiteX250" fmla="*/ 176975 w 531195"/>
                <a:gd name="connsiteY250" fmla="*/ 117770 h 605230"/>
                <a:gd name="connsiteX251" fmla="*/ 178673 w 531195"/>
                <a:gd name="connsiteY251" fmla="*/ 114633 h 605230"/>
                <a:gd name="connsiteX252" fmla="*/ 171371 w 531195"/>
                <a:gd name="connsiteY252" fmla="*/ 110140 h 605230"/>
                <a:gd name="connsiteX253" fmla="*/ 170182 w 531195"/>
                <a:gd name="connsiteY253" fmla="*/ 112429 h 605230"/>
                <a:gd name="connsiteX254" fmla="*/ 167890 w 531195"/>
                <a:gd name="connsiteY254" fmla="*/ 114379 h 605230"/>
                <a:gd name="connsiteX255" fmla="*/ 164918 w 531195"/>
                <a:gd name="connsiteY255" fmla="*/ 113362 h 605230"/>
                <a:gd name="connsiteX256" fmla="*/ 156087 w 531195"/>
                <a:gd name="connsiteY256" fmla="*/ 108021 h 605230"/>
                <a:gd name="connsiteX257" fmla="*/ 159229 w 531195"/>
                <a:gd name="connsiteY257" fmla="*/ 102849 h 605230"/>
                <a:gd name="connsiteX258" fmla="*/ 316741 w 531195"/>
                <a:gd name="connsiteY258" fmla="*/ 94626 h 605230"/>
                <a:gd name="connsiteX259" fmla="*/ 316741 w 531195"/>
                <a:gd name="connsiteY259" fmla="*/ 130062 h 605230"/>
                <a:gd name="connsiteX260" fmla="*/ 326590 w 531195"/>
                <a:gd name="connsiteY260" fmla="*/ 130062 h 605230"/>
                <a:gd name="connsiteX261" fmla="*/ 326590 w 531195"/>
                <a:gd name="connsiteY261" fmla="*/ 122602 h 605230"/>
                <a:gd name="connsiteX262" fmla="*/ 328289 w 531195"/>
                <a:gd name="connsiteY262" fmla="*/ 120737 h 605230"/>
                <a:gd name="connsiteX263" fmla="*/ 333553 w 531195"/>
                <a:gd name="connsiteY263" fmla="*/ 130062 h 605230"/>
                <a:gd name="connsiteX264" fmla="*/ 345441 w 531195"/>
                <a:gd name="connsiteY264" fmla="*/ 130062 h 605230"/>
                <a:gd name="connsiteX265" fmla="*/ 334742 w 531195"/>
                <a:gd name="connsiteY265" fmla="*/ 114040 h 605230"/>
                <a:gd name="connsiteX266" fmla="*/ 343997 w 531195"/>
                <a:gd name="connsiteY266" fmla="*/ 104291 h 605230"/>
                <a:gd name="connsiteX267" fmla="*/ 332874 w 531195"/>
                <a:gd name="connsiteY267" fmla="*/ 104291 h 605230"/>
                <a:gd name="connsiteX268" fmla="*/ 326590 w 531195"/>
                <a:gd name="connsiteY268" fmla="*/ 111751 h 605230"/>
                <a:gd name="connsiteX269" fmla="*/ 326590 w 531195"/>
                <a:gd name="connsiteY269" fmla="*/ 94626 h 605230"/>
                <a:gd name="connsiteX270" fmla="*/ 271669 w 531195"/>
                <a:gd name="connsiteY270" fmla="*/ 66110 h 605230"/>
                <a:gd name="connsiteX271" fmla="*/ 275479 w 531195"/>
                <a:gd name="connsiteY271" fmla="*/ 67129 h 605230"/>
                <a:gd name="connsiteX272" fmla="*/ 277850 w 531195"/>
                <a:gd name="connsiteY272" fmla="*/ 69760 h 605230"/>
                <a:gd name="connsiteX273" fmla="*/ 279036 w 531195"/>
                <a:gd name="connsiteY273" fmla="*/ 73326 h 605230"/>
                <a:gd name="connsiteX274" fmla="*/ 279290 w 531195"/>
                <a:gd name="connsiteY274" fmla="*/ 77401 h 605230"/>
                <a:gd name="connsiteX275" fmla="*/ 279036 w 531195"/>
                <a:gd name="connsiteY275" fmla="*/ 81391 h 605230"/>
                <a:gd name="connsiteX276" fmla="*/ 277850 w 531195"/>
                <a:gd name="connsiteY276" fmla="*/ 85126 h 605230"/>
                <a:gd name="connsiteX277" fmla="*/ 275479 w 531195"/>
                <a:gd name="connsiteY277" fmla="*/ 87757 h 605230"/>
                <a:gd name="connsiteX278" fmla="*/ 271669 w 531195"/>
                <a:gd name="connsiteY278" fmla="*/ 88691 h 605230"/>
                <a:gd name="connsiteX279" fmla="*/ 267859 w 531195"/>
                <a:gd name="connsiteY279" fmla="*/ 87757 h 605230"/>
                <a:gd name="connsiteX280" fmla="*/ 265572 w 531195"/>
                <a:gd name="connsiteY280" fmla="*/ 85126 h 605230"/>
                <a:gd name="connsiteX281" fmla="*/ 264387 w 531195"/>
                <a:gd name="connsiteY281" fmla="*/ 81391 h 605230"/>
                <a:gd name="connsiteX282" fmla="*/ 264048 w 531195"/>
                <a:gd name="connsiteY282" fmla="*/ 77401 h 605230"/>
                <a:gd name="connsiteX283" fmla="*/ 264387 w 531195"/>
                <a:gd name="connsiteY283" fmla="*/ 73326 h 605230"/>
                <a:gd name="connsiteX284" fmla="*/ 265572 w 531195"/>
                <a:gd name="connsiteY284" fmla="*/ 69760 h 605230"/>
                <a:gd name="connsiteX285" fmla="*/ 267859 w 531195"/>
                <a:gd name="connsiteY285" fmla="*/ 67129 h 605230"/>
                <a:gd name="connsiteX286" fmla="*/ 271669 w 531195"/>
                <a:gd name="connsiteY286" fmla="*/ 66110 h 605230"/>
                <a:gd name="connsiteX287" fmla="*/ 405474 w 531195"/>
                <a:gd name="connsiteY287" fmla="*/ 45117 h 605230"/>
                <a:gd name="connsiteX288" fmla="*/ 354272 w 531195"/>
                <a:gd name="connsiteY288" fmla="*/ 96237 h 605230"/>
                <a:gd name="connsiteX289" fmla="*/ 369386 w 531195"/>
                <a:gd name="connsiteY289" fmla="*/ 111242 h 605230"/>
                <a:gd name="connsiteX290" fmla="*/ 385944 w 531195"/>
                <a:gd name="connsiteY290" fmla="*/ 94796 h 605230"/>
                <a:gd name="connsiteX291" fmla="*/ 429759 w 531195"/>
                <a:gd name="connsiteY291" fmla="*/ 138625 h 605230"/>
                <a:gd name="connsiteX292" fmla="*/ 447930 w 531195"/>
                <a:gd name="connsiteY292" fmla="*/ 120483 h 605230"/>
                <a:gd name="connsiteX293" fmla="*/ 404115 w 531195"/>
                <a:gd name="connsiteY293" fmla="*/ 76654 h 605230"/>
                <a:gd name="connsiteX294" fmla="*/ 420588 w 531195"/>
                <a:gd name="connsiteY294" fmla="*/ 60207 h 605230"/>
                <a:gd name="connsiteX295" fmla="*/ 278700 w 531195"/>
                <a:gd name="connsiteY295" fmla="*/ 37572 h 605230"/>
                <a:gd name="connsiteX296" fmla="*/ 278700 w 531195"/>
                <a:gd name="connsiteY296" fmla="*/ 59699 h 605230"/>
                <a:gd name="connsiteX297" fmla="*/ 278530 w 531195"/>
                <a:gd name="connsiteY297" fmla="*/ 59699 h 605230"/>
                <a:gd name="connsiteX298" fmla="*/ 273266 w 531195"/>
                <a:gd name="connsiteY298" fmla="*/ 55206 h 605230"/>
                <a:gd name="connsiteX299" fmla="*/ 266048 w 531195"/>
                <a:gd name="connsiteY299" fmla="*/ 53510 h 605230"/>
                <a:gd name="connsiteX300" fmla="*/ 256538 w 531195"/>
                <a:gd name="connsiteY300" fmla="*/ 55714 h 605230"/>
                <a:gd name="connsiteX301" fmla="*/ 250594 w 531195"/>
                <a:gd name="connsiteY301" fmla="*/ 61394 h 605230"/>
                <a:gd name="connsiteX302" fmla="*/ 247537 w 531195"/>
                <a:gd name="connsiteY302" fmla="*/ 69024 h 605230"/>
                <a:gd name="connsiteX303" fmla="*/ 246603 w 531195"/>
                <a:gd name="connsiteY303" fmla="*/ 77247 h 605230"/>
                <a:gd name="connsiteX304" fmla="*/ 247792 w 531195"/>
                <a:gd name="connsiteY304" fmla="*/ 85810 h 605230"/>
                <a:gd name="connsiteX305" fmla="*/ 251358 w 531195"/>
                <a:gd name="connsiteY305" fmla="*/ 93609 h 605230"/>
                <a:gd name="connsiteX306" fmla="*/ 257302 w 531195"/>
                <a:gd name="connsiteY306" fmla="*/ 99204 h 605230"/>
                <a:gd name="connsiteX307" fmla="*/ 265793 w 531195"/>
                <a:gd name="connsiteY307" fmla="*/ 101408 h 605230"/>
                <a:gd name="connsiteX308" fmla="*/ 271143 w 531195"/>
                <a:gd name="connsiteY308" fmla="*/ 100815 h 605230"/>
                <a:gd name="connsiteX309" fmla="*/ 274794 w 531195"/>
                <a:gd name="connsiteY309" fmla="*/ 99374 h 605230"/>
                <a:gd name="connsiteX310" fmla="*/ 277341 w 531195"/>
                <a:gd name="connsiteY310" fmla="*/ 97424 h 605230"/>
                <a:gd name="connsiteX311" fmla="*/ 279125 w 531195"/>
                <a:gd name="connsiteY311" fmla="*/ 95220 h 605230"/>
                <a:gd name="connsiteX312" fmla="*/ 279294 w 531195"/>
                <a:gd name="connsiteY312" fmla="*/ 95220 h 605230"/>
                <a:gd name="connsiteX313" fmla="*/ 279294 w 531195"/>
                <a:gd name="connsiteY313" fmla="*/ 100221 h 605230"/>
                <a:gd name="connsiteX314" fmla="*/ 296107 w 531195"/>
                <a:gd name="connsiteY314" fmla="*/ 100221 h 605230"/>
                <a:gd name="connsiteX315" fmla="*/ 296107 w 531195"/>
                <a:gd name="connsiteY315" fmla="*/ 37572 h 605230"/>
                <a:gd name="connsiteX316" fmla="*/ 212129 w 531195"/>
                <a:gd name="connsiteY316" fmla="*/ 36131 h 605230"/>
                <a:gd name="connsiteX317" fmla="*/ 199052 w 531195"/>
                <a:gd name="connsiteY317" fmla="*/ 38505 h 605230"/>
                <a:gd name="connsiteX318" fmla="*/ 189033 w 531195"/>
                <a:gd name="connsiteY318" fmla="*/ 45117 h 605230"/>
                <a:gd name="connsiteX319" fmla="*/ 182579 w 531195"/>
                <a:gd name="connsiteY319" fmla="*/ 55460 h 605230"/>
                <a:gd name="connsiteX320" fmla="*/ 180372 w 531195"/>
                <a:gd name="connsiteY320" fmla="*/ 68939 h 605230"/>
                <a:gd name="connsiteX321" fmla="*/ 182494 w 531195"/>
                <a:gd name="connsiteY321" fmla="*/ 81825 h 605230"/>
                <a:gd name="connsiteX322" fmla="*/ 188693 w 531195"/>
                <a:gd name="connsiteY322" fmla="*/ 92252 h 605230"/>
                <a:gd name="connsiteX323" fmla="*/ 198628 w 531195"/>
                <a:gd name="connsiteY323" fmla="*/ 99204 h 605230"/>
                <a:gd name="connsiteX324" fmla="*/ 212214 w 531195"/>
                <a:gd name="connsiteY324" fmla="*/ 101747 h 605230"/>
                <a:gd name="connsiteX325" fmla="*/ 224356 w 531195"/>
                <a:gd name="connsiteY325" fmla="*/ 99458 h 605230"/>
                <a:gd name="connsiteX326" fmla="*/ 233357 w 531195"/>
                <a:gd name="connsiteY326" fmla="*/ 93439 h 605230"/>
                <a:gd name="connsiteX327" fmla="*/ 238876 w 531195"/>
                <a:gd name="connsiteY327" fmla="*/ 85047 h 605230"/>
                <a:gd name="connsiteX328" fmla="*/ 240829 w 531195"/>
                <a:gd name="connsiteY328" fmla="*/ 75636 h 605230"/>
                <a:gd name="connsiteX329" fmla="*/ 221809 w 531195"/>
                <a:gd name="connsiteY329" fmla="*/ 75636 h 605230"/>
                <a:gd name="connsiteX330" fmla="*/ 220620 w 531195"/>
                <a:gd name="connsiteY330" fmla="*/ 79790 h 605230"/>
                <a:gd name="connsiteX331" fmla="*/ 218752 w 531195"/>
                <a:gd name="connsiteY331" fmla="*/ 83097 h 605230"/>
                <a:gd name="connsiteX332" fmla="*/ 215780 w 531195"/>
                <a:gd name="connsiteY332" fmla="*/ 85301 h 605230"/>
                <a:gd name="connsiteX333" fmla="*/ 211619 w 531195"/>
                <a:gd name="connsiteY333" fmla="*/ 86149 h 605230"/>
                <a:gd name="connsiteX334" fmla="*/ 205930 w 531195"/>
                <a:gd name="connsiteY334" fmla="*/ 84623 h 605230"/>
                <a:gd name="connsiteX335" fmla="*/ 202279 w 531195"/>
                <a:gd name="connsiteY335" fmla="*/ 80638 h 605230"/>
                <a:gd name="connsiteX336" fmla="*/ 200326 w 531195"/>
                <a:gd name="connsiteY336" fmla="*/ 75128 h 605230"/>
                <a:gd name="connsiteX337" fmla="*/ 199732 w 531195"/>
                <a:gd name="connsiteY337" fmla="*/ 68939 h 605230"/>
                <a:gd name="connsiteX338" fmla="*/ 200326 w 531195"/>
                <a:gd name="connsiteY338" fmla="*/ 62666 h 605230"/>
                <a:gd name="connsiteX339" fmla="*/ 202279 w 531195"/>
                <a:gd name="connsiteY339" fmla="*/ 57155 h 605230"/>
                <a:gd name="connsiteX340" fmla="*/ 205930 w 531195"/>
                <a:gd name="connsiteY340" fmla="*/ 53171 h 605230"/>
                <a:gd name="connsiteX341" fmla="*/ 211619 w 531195"/>
                <a:gd name="connsiteY341" fmla="*/ 51730 h 605230"/>
                <a:gd name="connsiteX342" fmla="*/ 216544 w 531195"/>
                <a:gd name="connsiteY342" fmla="*/ 52832 h 605230"/>
                <a:gd name="connsiteX343" fmla="*/ 219516 w 531195"/>
                <a:gd name="connsiteY343" fmla="*/ 55460 h 605230"/>
                <a:gd name="connsiteX344" fmla="*/ 221130 w 531195"/>
                <a:gd name="connsiteY344" fmla="*/ 58512 h 605230"/>
                <a:gd name="connsiteX345" fmla="*/ 221724 w 531195"/>
                <a:gd name="connsiteY345" fmla="*/ 60970 h 605230"/>
                <a:gd name="connsiteX346" fmla="*/ 240574 w 531195"/>
                <a:gd name="connsiteY346" fmla="*/ 60970 h 605230"/>
                <a:gd name="connsiteX347" fmla="*/ 232253 w 531195"/>
                <a:gd name="connsiteY347" fmla="*/ 42659 h 605230"/>
                <a:gd name="connsiteX348" fmla="*/ 212129 w 531195"/>
                <a:gd name="connsiteY348" fmla="*/ 36131 h 605230"/>
                <a:gd name="connsiteX349" fmla="*/ 321169 w 531195"/>
                <a:gd name="connsiteY349" fmla="*/ 28444 h 605230"/>
                <a:gd name="connsiteX350" fmla="*/ 323197 w 531195"/>
                <a:gd name="connsiteY350" fmla="*/ 29215 h 605230"/>
                <a:gd name="connsiteX351" fmla="*/ 323958 w 531195"/>
                <a:gd name="connsiteY351" fmla="*/ 30757 h 605230"/>
                <a:gd name="connsiteX352" fmla="*/ 323113 w 531195"/>
                <a:gd name="connsiteY352" fmla="*/ 32471 h 605230"/>
                <a:gd name="connsiteX353" fmla="*/ 320747 w 531195"/>
                <a:gd name="connsiteY353" fmla="*/ 33328 h 605230"/>
                <a:gd name="connsiteX354" fmla="*/ 318888 w 531195"/>
                <a:gd name="connsiteY354" fmla="*/ 33756 h 605230"/>
                <a:gd name="connsiteX355" fmla="*/ 317113 w 531195"/>
                <a:gd name="connsiteY355" fmla="*/ 34356 h 605230"/>
                <a:gd name="connsiteX356" fmla="*/ 317198 w 531195"/>
                <a:gd name="connsiteY356" fmla="*/ 32128 h 605230"/>
                <a:gd name="connsiteX357" fmla="*/ 318465 w 531195"/>
                <a:gd name="connsiteY357" fmla="*/ 29301 h 605230"/>
                <a:gd name="connsiteX358" fmla="*/ 321169 w 531195"/>
                <a:gd name="connsiteY358" fmla="*/ 28444 h 605230"/>
                <a:gd name="connsiteX359" fmla="*/ 325062 w 531195"/>
                <a:gd name="connsiteY359" fmla="*/ 23160 h 605230"/>
                <a:gd name="connsiteX360" fmla="*/ 320732 w 531195"/>
                <a:gd name="connsiteY360" fmla="*/ 23669 h 605230"/>
                <a:gd name="connsiteX361" fmla="*/ 317165 w 531195"/>
                <a:gd name="connsiteY361" fmla="*/ 25788 h 605230"/>
                <a:gd name="connsiteX362" fmla="*/ 317080 w 531195"/>
                <a:gd name="connsiteY362" fmla="*/ 25788 h 605230"/>
                <a:gd name="connsiteX363" fmla="*/ 317080 w 531195"/>
                <a:gd name="connsiteY363" fmla="*/ 24686 h 605230"/>
                <a:gd name="connsiteX364" fmla="*/ 316826 w 531195"/>
                <a:gd name="connsiteY364" fmla="*/ 23499 h 605230"/>
                <a:gd name="connsiteX365" fmla="*/ 307400 w 531195"/>
                <a:gd name="connsiteY365" fmla="*/ 23245 h 605230"/>
                <a:gd name="connsiteX366" fmla="*/ 308334 w 531195"/>
                <a:gd name="connsiteY366" fmla="*/ 25873 h 605230"/>
                <a:gd name="connsiteX367" fmla="*/ 308419 w 531195"/>
                <a:gd name="connsiteY367" fmla="*/ 28671 h 605230"/>
                <a:gd name="connsiteX368" fmla="*/ 308165 w 531195"/>
                <a:gd name="connsiteY368" fmla="*/ 38589 h 605230"/>
                <a:gd name="connsiteX369" fmla="*/ 308249 w 531195"/>
                <a:gd name="connsiteY369" fmla="*/ 42065 h 605230"/>
                <a:gd name="connsiteX370" fmla="*/ 309353 w 531195"/>
                <a:gd name="connsiteY370" fmla="*/ 45117 h 605230"/>
                <a:gd name="connsiteX371" fmla="*/ 312750 w 531195"/>
                <a:gd name="connsiteY371" fmla="*/ 47406 h 605230"/>
                <a:gd name="connsiteX372" fmla="*/ 319373 w 531195"/>
                <a:gd name="connsiteY372" fmla="*/ 48339 h 605230"/>
                <a:gd name="connsiteX373" fmla="*/ 323703 w 531195"/>
                <a:gd name="connsiteY373" fmla="*/ 48169 h 605230"/>
                <a:gd name="connsiteX374" fmla="*/ 327694 w 531195"/>
                <a:gd name="connsiteY374" fmla="*/ 47152 h 605230"/>
                <a:gd name="connsiteX375" fmla="*/ 330666 w 531195"/>
                <a:gd name="connsiteY375" fmla="*/ 44863 h 605230"/>
                <a:gd name="connsiteX376" fmla="*/ 332025 w 531195"/>
                <a:gd name="connsiteY376" fmla="*/ 40709 h 605230"/>
                <a:gd name="connsiteX377" fmla="*/ 323449 w 531195"/>
                <a:gd name="connsiteY377" fmla="*/ 40539 h 605230"/>
                <a:gd name="connsiteX378" fmla="*/ 323279 w 531195"/>
                <a:gd name="connsiteY378" fmla="*/ 41302 h 605230"/>
                <a:gd name="connsiteX379" fmla="*/ 322685 w 531195"/>
                <a:gd name="connsiteY379" fmla="*/ 42150 h 605230"/>
                <a:gd name="connsiteX380" fmla="*/ 321666 w 531195"/>
                <a:gd name="connsiteY380" fmla="*/ 42744 h 605230"/>
                <a:gd name="connsiteX381" fmla="*/ 319882 w 531195"/>
                <a:gd name="connsiteY381" fmla="*/ 42913 h 605230"/>
                <a:gd name="connsiteX382" fmla="*/ 317845 w 531195"/>
                <a:gd name="connsiteY382" fmla="*/ 42320 h 605230"/>
                <a:gd name="connsiteX383" fmla="*/ 316911 w 531195"/>
                <a:gd name="connsiteY383" fmla="*/ 40624 h 605230"/>
                <a:gd name="connsiteX384" fmla="*/ 317760 w 531195"/>
                <a:gd name="connsiteY384" fmla="*/ 39098 h 605230"/>
                <a:gd name="connsiteX385" fmla="*/ 319543 w 531195"/>
                <a:gd name="connsiteY385" fmla="*/ 38505 h 605230"/>
                <a:gd name="connsiteX386" fmla="*/ 322175 w 531195"/>
                <a:gd name="connsiteY386" fmla="*/ 38250 h 605230"/>
                <a:gd name="connsiteX387" fmla="*/ 325147 w 531195"/>
                <a:gd name="connsiteY387" fmla="*/ 37827 h 605230"/>
                <a:gd name="connsiteX388" fmla="*/ 328119 w 531195"/>
                <a:gd name="connsiteY388" fmla="*/ 37148 h 605230"/>
                <a:gd name="connsiteX389" fmla="*/ 330751 w 531195"/>
                <a:gd name="connsiteY389" fmla="*/ 35961 h 605230"/>
                <a:gd name="connsiteX390" fmla="*/ 332619 w 531195"/>
                <a:gd name="connsiteY390" fmla="*/ 33842 h 605230"/>
                <a:gd name="connsiteX391" fmla="*/ 333383 w 531195"/>
                <a:gd name="connsiteY391" fmla="*/ 30621 h 605230"/>
                <a:gd name="connsiteX392" fmla="*/ 332789 w 531195"/>
                <a:gd name="connsiteY392" fmla="*/ 27314 h 605230"/>
                <a:gd name="connsiteX393" fmla="*/ 331006 w 531195"/>
                <a:gd name="connsiteY393" fmla="*/ 25025 h 605230"/>
                <a:gd name="connsiteX394" fmla="*/ 328374 w 531195"/>
                <a:gd name="connsiteY394" fmla="*/ 23669 h 605230"/>
                <a:gd name="connsiteX395" fmla="*/ 325062 w 531195"/>
                <a:gd name="connsiteY395" fmla="*/ 23160 h 605230"/>
                <a:gd name="connsiteX396" fmla="*/ 285122 w 531195"/>
                <a:gd name="connsiteY396" fmla="*/ 9 h 605230"/>
                <a:gd name="connsiteX397" fmla="*/ 349771 w 531195"/>
                <a:gd name="connsiteY397" fmla="*/ 5018 h 605230"/>
                <a:gd name="connsiteX398" fmla="*/ 529021 w 531195"/>
                <a:gd name="connsiteY398" fmla="*/ 189575 h 605230"/>
                <a:gd name="connsiteX399" fmla="*/ 418805 w 531195"/>
                <a:gd name="connsiteY399" fmla="*/ 457975 h 605230"/>
                <a:gd name="connsiteX400" fmla="*/ 426277 w 531195"/>
                <a:gd name="connsiteY400" fmla="*/ 605230 h 605230"/>
                <a:gd name="connsiteX401" fmla="*/ 213487 w 531195"/>
                <a:gd name="connsiteY401" fmla="*/ 605230 h 605230"/>
                <a:gd name="connsiteX402" fmla="*/ 197184 w 531195"/>
                <a:gd name="connsiteY402" fmla="*/ 537494 h 605230"/>
                <a:gd name="connsiteX403" fmla="*/ 132906 w 531195"/>
                <a:gd name="connsiteY403" fmla="*/ 557586 h 605230"/>
                <a:gd name="connsiteX404" fmla="*/ 84676 w 531195"/>
                <a:gd name="connsiteY404" fmla="*/ 495276 h 605230"/>
                <a:gd name="connsiteX405" fmla="*/ 47994 w 531195"/>
                <a:gd name="connsiteY405" fmla="*/ 467046 h 605230"/>
                <a:gd name="connsiteX406" fmla="*/ 69731 w 531195"/>
                <a:gd name="connsiteY406" fmla="*/ 439324 h 605230"/>
                <a:gd name="connsiteX407" fmla="*/ 37974 w 531195"/>
                <a:gd name="connsiteY407" fmla="*/ 433729 h 605230"/>
                <a:gd name="connsiteX408" fmla="*/ 48248 w 531195"/>
                <a:gd name="connsiteY408" fmla="*/ 388544 h 605230"/>
                <a:gd name="connsiteX409" fmla="*/ 2650 w 531195"/>
                <a:gd name="connsiteY409" fmla="*/ 369215 h 605230"/>
                <a:gd name="connsiteX410" fmla="*/ 55890 w 531195"/>
                <a:gd name="connsiteY410" fmla="*/ 260278 h 605230"/>
                <a:gd name="connsiteX411" fmla="*/ 285122 w 531195"/>
                <a:gd name="connsiteY411" fmla="*/ 9 h 60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531195" h="605230">
                  <a:moveTo>
                    <a:pt x="466933" y="272302"/>
                  </a:moveTo>
                  <a:cubicBezTo>
                    <a:pt x="467614" y="272302"/>
                    <a:pt x="468209" y="272472"/>
                    <a:pt x="468804" y="272727"/>
                  </a:cubicBezTo>
                  <a:cubicBezTo>
                    <a:pt x="469400" y="273067"/>
                    <a:pt x="469910" y="273663"/>
                    <a:pt x="470336" y="274343"/>
                  </a:cubicBezTo>
                  <a:cubicBezTo>
                    <a:pt x="470761" y="275193"/>
                    <a:pt x="471016" y="275873"/>
                    <a:pt x="470931" y="276553"/>
                  </a:cubicBezTo>
                  <a:cubicBezTo>
                    <a:pt x="470846" y="277234"/>
                    <a:pt x="470676" y="277829"/>
                    <a:pt x="470250" y="278424"/>
                  </a:cubicBezTo>
                  <a:cubicBezTo>
                    <a:pt x="469910" y="279019"/>
                    <a:pt x="469400" y="279529"/>
                    <a:pt x="468804" y="279954"/>
                  </a:cubicBezTo>
                  <a:cubicBezTo>
                    <a:pt x="468209" y="280464"/>
                    <a:pt x="467528" y="280890"/>
                    <a:pt x="466933" y="281230"/>
                  </a:cubicBezTo>
                  <a:cubicBezTo>
                    <a:pt x="466253" y="281655"/>
                    <a:pt x="465572" y="281910"/>
                    <a:pt x="464807" y="282250"/>
                  </a:cubicBezTo>
                  <a:cubicBezTo>
                    <a:pt x="464126" y="282505"/>
                    <a:pt x="463360" y="282590"/>
                    <a:pt x="462680" y="282675"/>
                  </a:cubicBezTo>
                  <a:cubicBezTo>
                    <a:pt x="461999" y="282675"/>
                    <a:pt x="461319" y="282505"/>
                    <a:pt x="460724" y="282250"/>
                  </a:cubicBezTo>
                  <a:cubicBezTo>
                    <a:pt x="460128" y="281910"/>
                    <a:pt x="459618" y="281400"/>
                    <a:pt x="459192" y="280550"/>
                  </a:cubicBezTo>
                  <a:cubicBezTo>
                    <a:pt x="458767" y="279784"/>
                    <a:pt x="458597" y="279104"/>
                    <a:pt x="458682" y="278424"/>
                  </a:cubicBezTo>
                  <a:cubicBezTo>
                    <a:pt x="458682" y="277744"/>
                    <a:pt x="458937" y="277149"/>
                    <a:pt x="459277" y="276553"/>
                  </a:cubicBezTo>
                  <a:cubicBezTo>
                    <a:pt x="459703" y="275958"/>
                    <a:pt x="460213" y="275448"/>
                    <a:pt x="460809" y="274938"/>
                  </a:cubicBezTo>
                  <a:cubicBezTo>
                    <a:pt x="461404" y="274513"/>
                    <a:pt x="461999" y="274088"/>
                    <a:pt x="462680" y="273663"/>
                  </a:cubicBezTo>
                  <a:cubicBezTo>
                    <a:pt x="463360" y="273322"/>
                    <a:pt x="464041" y="272982"/>
                    <a:pt x="464807" y="272727"/>
                  </a:cubicBezTo>
                  <a:cubicBezTo>
                    <a:pt x="465487" y="272472"/>
                    <a:pt x="466253" y="272302"/>
                    <a:pt x="466933" y="272302"/>
                  </a:cubicBezTo>
                  <a:close/>
                  <a:moveTo>
                    <a:pt x="467035" y="262652"/>
                  </a:moveTo>
                  <a:cubicBezTo>
                    <a:pt x="465507" y="262567"/>
                    <a:pt x="463893" y="262736"/>
                    <a:pt x="462365" y="263245"/>
                  </a:cubicBezTo>
                  <a:cubicBezTo>
                    <a:pt x="460837" y="263669"/>
                    <a:pt x="459393" y="264347"/>
                    <a:pt x="458035" y="265025"/>
                  </a:cubicBezTo>
                  <a:cubicBezTo>
                    <a:pt x="456676" y="265873"/>
                    <a:pt x="455317" y="266806"/>
                    <a:pt x="454129" y="267992"/>
                  </a:cubicBezTo>
                  <a:cubicBezTo>
                    <a:pt x="452940" y="269179"/>
                    <a:pt x="452006" y="270451"/>
                    <a:pt x="451242" y="271892"/>
                  </a:cubicBezTo>
                  <a:cubicBezTo>
                    <a:pt x="450562" y="273333"/>
                    <a:pt x="450138" y="274775"/>
                    <a:pt x="450138" y="276385"/>
                  </a:cubicBezTo>
                  <a:cubicBezTo>
                    <a:pt x="450053" y="277996"/>
                    <a:pt x="450477" y="279522"/>
                    <a:pt x="451411" y="281133"/>
                  </a:cubicBezTo>
                  <a:cubicBezTo>
                    <a:pt x="451921" y="282235"/>
                    <a:pt x="452515" y="282998"/>
                    <a:pt x="453110" y="283676"/>
                  </a:cubicBezTo>
                  <a:cubicBezTo>
                    <a:pt x="453704" y="284269"/>
                    <a:pt x="454298" y="284693"/>
                    <a:pt x="454893" y="285032"/>
                  </a:cubicBezTo>
                  <a:cubicBezTo>
                    <a:pt x="455402" y="285372"/>
                    <a:pt x="455997" y="285626"/>
                    <a:pt x="456506" y="285711"/>
                  </a:cubicBezTo>
                  <a:cubicBezTo>
                    <a:pt x="457101" y="285880"/>
                    <a:pt x="457525" y="285965"/>
                    <a:pt x="458035" y="286050"/>
                  </a:cubicBezTo>
                  <a:lnTo>
                    <a:pt x="458119" y="286134"/>
                  </a:lnTo>
                  <a:lnTo>
                    <a:pt x="455657" y="287491"/>
                  </a:lnTo>
                  <a:lnTo>
                    <a:pt x="460242" y="295799"/>
                  </a:lnTo>
                  <a:lnTo>
                    <a:pt x="491235" y="278589"/>
                  </a:lnTo>
                  <a:lnTo>
                    <a:pt x="486480" y="270027"/>
                  </a:lnTo>
                  <a:lnTo>
                    <a:pt x="475526" y="276046"/>
                  </a:lnTo>
                  <a:lnTo>
                    <a:pt x="475442" y="275961"/>
                  </a:lnTo>
                  <a:cubicBezTo>
                    <a:pt x="476036" y="274775"/>
                    <a:pt x="476291" y="273503"/>
                    <a:pt x="476291" y="272147"/>
                  </a:cubicBezTo>
                  <a:cubicBezTo>
                    <a:pt x="476206" y="270790"/>
                    <a:pt x="475781" y="269434"/>
                    <a:pt x="475102" y="268162"/>
                  </a:cubicBezTo>
                  <a:cubicBezTo>
                    <a:pt x="474083" y="266297"/>
                    <a:pt x="472809" y="264856"/>
                    <a:pt x="471451" y="264093"/>
                  </a:cubicBezTo>
                  <a:cubicBezTo>
                    <a:pt x="470007" y="263245"/>
                    <a:pt x="468479" y="262736"/>
                    <a:pt x="467035" y="262652"/>
                  </a:cubicBezTo>
                  <a:close/>
                  <a:moveTo>
                    <a:pt x="451242" y="227554"/>
                  </a:moveTo>
                  <a:cubicBezTo>
                    <a:pt x="448864" y="227894"/>
                    <a:pt x="446402" y="228741"/>
                    <a:pt x="443939" y="230098"/>
                  </a:cubicBezTo>
                  <a:cubicBezTo>
                    <a:pt x="441731" y="231369"/>
                    <a:pt x="439778" y="232895"/>
                    <a:pt x="438165" y="234676"/>
                  </a:cubicBezTo>
                  <a:cubicBezTo>
                    <a:pt x="436552" y="236456"/>
                    <a:pt x="435448" y="238491"/>
                    <a:pt x="434684" y="240610"/>
                  </a:cubicBezTo>
                  <a:cubicBezTo>
                    <a:pt x="434004" y="242729"/>
                    <a:pt x="433750" y="245018"/>
                    <a:pt x="434004" y="247392"/>
                  </a:cubicBezTo>
                  <a:cubicBezTo>
                    <a:pt x="434259" y="249850"/>
                    <a:pt x="435108" y="252309"/>
                    <a:pt x="436467" y="254767"/>
                  </a:cubicBezTo>
                  <a:cubicBezTo>
                    <a:pt x="437741" y="257056"/>
                    <a:pt x="439184" y="258837"/>
                    <a:pt x="440967" y="260193"/>
                  </a:cubicBezTo>
                  <a:cubicBezTo>
                    <a:pt x="442665" y="261550"/>
                    <a:pt x="444534" y="262482"/>
                    <a:pt x="446487" y="262991"/>
                  </a:cubicBezTo>
                  <a:cubicBezTo>
                    <a:pt x="448355" y="263499"/>
                    <a:pt x="450223" y="263669"/>
                    <a:pt x="452091" y="263415"/>
                  </a:cubicBezTo>
                  <a:cubicBezTo>
                    <a:pt x="453959" y="263160"/>
                    <a:pt x="455742" y="262652"/>
                    <a:pt x="457270" y="261804"/>
                  </a:cubicBezTo>
                  <a:lnTo>
                    <a:pt x="452091" y="252394"/>
                  </a:lnTo>
                  <a:cubicBezTo>
                    <a:pt x="451242" y="252648"/>
                    <a:pt x="450477" y="252818"/>
                    <a:pt x="449713" y="252987"/>
                  </a:cubicBezTo>
                  <a:cubicBezTo>
                    <a:pt x="448949" y="253072"/>
                    <a:pt x="448185" y="253072"/>
                    <a:pt x="447505" y="252902"/>
                  </a:cubicBezTo>
                  <a:cubicBezTo>
                    <a:pt x="446826" y="252818"/>
                    <a:pt x="446232" y="252479"/>
                    <a:pt x="445637" y="252055"/>
                  </a:cubicBezTo>
                  <a:cubicBezTo>
                    <a:pt x="445043" y="251631"/>
                    <a:pt x="444534" y="251037"/>
                    <a:pt x="444109" y="250274"/>
                  </a:cubicBezTo>
                  <a:cubicBezTo>
                    <a:pt x="443430" y="249088"/>
                    <a:pt x="443175" y="248070"/>
                    <a:pt x="443260" y="247053"/>
                  </a:cubicBezTo>
                  <a:cubicBezTo>
                    <a:pt x="443345" y="246036"/>
                    <a:pt x="443684" y="245018"/>
                    <a:pt x="444194" y="244171"/>
                  </a:cubicBezTo>
                  <a:cubicBezTo>
                    <a:pt x="444788" y="243238"/>
                    <a:pt x="445468" y="242390"/>
                    <a:pt x="446402" y="241627"/>
                  </a:cubicBezTo>
                  <a:cubicBezTo>
                    <a:pt x="447336" y="240864"/>
                    <a:pt x="448270" y="240186"/>
                    <a:pt x="449289" y="239593"/>
                  </a:cubicBezTo>
                  <a:cubicBezTo>
                    <a:pt x="450308" y="239084"/>
                    <a:pt x="451411" y="238575"/>
                    <a:pt x="452600" y="238236"/>
                  </a:cubicBezTo>
                  <a:cubicBezTo>
                    <a:pt x="453704" y="237897"/>
                    <a:pt x="454808" y="237643"/>
                    <a:pt x="455827" y="237643"/>
                  </a:cubicBezTo>
                  <a:cubicBezTo>
                    <a:pt x="456931" y="237643"/>
                    <a:pt x="457865" y="237897"/>
                    <a:pt x="458799" y="238406"/>
                  </a:cubicBezTo>
                  <a:cubicBezTo>
                    <a:pt x="459733" y="238914"/>
                    <a:pt x="460497" y="239677"/>
                    <a:pt x="461091" y="240779"/>
                  </a:cubicBezTo>
                  <a:cubicBezTo>
                    <a:pt x="461601" y="241797"/>
                    <a:pt x="461941" y="242729"/>
                    <a:pt x="461856" y="243492"/>
                  </a:cubicBezTo>
                  <a:cubicBezTo>
                    <a:pt x="461856" y="244340"/>
                    <a:pt x="461686" y="245103"/>
                    <a:pt x="461431" y="245781"/>
                  </a:cubicBezTo>
                  <a:cubicBezTo>
                    <a:pt x="461091" y="246375"/>
                    <a:pt x="460752" y="246883"/>
                    <a:pt x="460327" y="247392"/>
                  </a:cubicBezTo>
                  <a:cubicBezTo>
                    <a:pt x="459903" y="247816"/>
                    <a:pt x="459563" y="248070"/>
                    <a:pt x="459308" y="248325"/>
                  </a:cubicBezTo>
                  <a:lnTo>
                    <a:pt x="464488" y="257565"/>
                  </a:lnTo>
                  <a:cubicBezTo>
                    <a:pt x="468139" y="255022"/>
                    <a:pt x="470347" y="251970"/>
                    <a:pt x="471196" y="248494"/>
                  </a:cubicBezTo>
                  <a:cubicBezTo>
                    <a:pt x="472045" y="244934"/>
                    <a:pt x="471281" y="241034"/>
                    <a:pt x="468988" y="236795"/>
                  </a:cubicBezTo>
                  <a:cubicBezTo>
                    <a:pt x="467630" y="234421"/>
                    <a:pt x="466016" y="232387"/>
                    <a:pt x="464148" y="230946"/>
                  </a:cubicBezTo>
                  <a:cubicBezTo>
                    <a:pt x="462365" y="229504"/>
                    <a:pt x="460327" y="228402"/>
                    <a:pt x="458119" y="227809"/>
                  </a:cubicBezTo>
                  <a:cubicBezTo>
                    <a:pt x="455912" y="227215"/>
                    <a:pt x="453619" y="227131"/>
                    <a:pt x="451242" y="227554"/>
                  </a:cubicBezTo>
                  <a:close/>
                  <a:moveTo>
                    <a:pt x="389086" y="211447"/>
                  </a:moveTo>
                  <a:lnTo>
                    <a:pt x="375585" y="254513"/>
                  </a:lnTo>
                  <a:lnTo>
                    <a:pt x="387557" y="258243"/>
                  </a:lnTo>
                  <a:lnTo>
                    <a:pt x="392737" y="241712"/>
                  </a:lnTo>
                  <a:cubicBezTo>
                    <a:pt x="393162" y="240440"/>
                    <a:pt x="393586" y="239423"/>
                    <a:pt x="394181" y="238830"/>
                  </a:cubicBezTo>
                  <a:cubicBezTo>
                    <a:pt x="394690" y="238151"/>
                    <a:pt x="395284" y="237558"/>
                    <a:pt x="395879" y="237304"/>
                  </a:cubicBezTo>
                  <a:cubicBezTo>
                    <a:pt x="396473" y="237049"/>
                    <a:pt x="397068" y="236880"/>
                    <a:pt x="397662" y="236880"/>
                  </a:cubicBezTo>
                  <a:cubicBezTo>
                    <a:pt x="398341" y="236880"/>
                    <a:pt x="398851" y="236965"/>
                    <a:pt x="399360" y="237134"/>
                  </a:cubicBezTo>
                  <a:cubicBezTo>
                    <a:pt x="400294" y="237388"/>
                    <a:pt x="400974" y="237812"/>
                    <a:pt x="401313" y="238236"/>
                  </a:cubicBezTo>
                  <a:cubicBezTo>
                    <a:pt x="401738" y="238745"/>
                    <a:pt x="401993" y="239254"/>
                    <a:pt x="402162" y="239932"/>
                  </a:cubicBezTo>
                  <a:cubicBezTo>
                    <a:pt x="402247" y="240525"/>
                    <a:pt x="402247" y="241203"/>
                    <a:pt x="402077" y="242051"/>
                  </a:cubicBezTo>
                  <a:cubicBezTo>
                    <a:pt x="401908" y="242814"/>
                    <a:pt x="401653" y="243662"/>
                    <a:pt x="401398" y="244510"/>
                  </a:cubicBezTo>
                  <a:lnTo>
                    <a:pt x="396303" y="260956"/>
                  </a:lnTo>
                  <a:lnTo>
                    <a:pt x="408276" y="264686"/>
                  </a:lnTo>
                  <a:lnTo>
                    <a:pt x="414984" y="243238"/>
                  </a:lnTo>
                  <a:cubicBezTo>
                    <a:pt x="415494" y="241373"/>
                    <a:pt x="415748" y="239762"/>
                    <a:pt x="415578" y="238236"/>
                  </a:cubicBezTo>
                  <a:cubicBezTo>
                    <a:pt x="415409" y="236710"/>
                    <a:pt x="414899" y="235354"/>
                    <a:pt x="414220" y="234167"/>
                  </a:cubicBezTo>
                  <a:cubicBezTo>
                    <a:pt x="413456" y="232980"/>
                    <a:pt x="412522" y="231963"/>
                    <a:pt x="411333" y="231200"/>
                  </a:cubicBezTo>
                  <a:cubicBezTo>
                    <a:pt x="410229" y="230267"/>
                    <a:pt x="408870" y="229674"/>
                    <a:pt x="407512" y="229250"/>
                  </a:cubicBezTo>
                  <a:cubicBezTo>
                    <a:pt x="404964" y="228402"/>
                    <a:pt x="402842" y="228148"/>
                    <a:pt x="401058" y="228487"/>
                  </a:cubicBezTo>
                  <a:cubicBezTo>
                    <a:pt x="399360" y="228826"/>
                    <a:pt x="397832" y="229420"/>
                    <a:pt x="396388" y="230352"/>
                  </a:cubicBezTo>
                  <a:lnTo>
                    <a:pt x="396303" y="230267"/>
                  </a:lnTo>
                  <a:lnTo>
                    <a:pt x="401058" y="215177"/>
                  </a:lnTo>
                  <a:close/>
                  <a:moveTo>
                    <a:pt x="464393" y="183460"/>
                  </a:moveTo>
                  <a:lnTo>
                    <a:pt x="475103" y="186167"/>
                  </a:lnTo>
                  <a:cubicBezTo>
                    <a:pt x="479013" y="187097"/>
                    <a:pt x="480543" y="189297"/>
                    <a:pt x="479778" y="192596"/>
                  </a:cubicBezTo>
                  <a:cubicBezTo>
                    <a:pt x="479438" y="193695"/>
                    <a:pt x="479098" y="194541"/>
                    <a:pt x="478588" y="195134"/>
                  </a:cubicBezTo>
                  <a:cubicBezTo>
                    <a:pt x="477993" y="195641"/>
                    <a:pt x="477398" y="196064"/>
                    <a:pt x="476718" y="196318"/>
                  </a:cubicBezTo>
                  <a:cubicBezTo>
                    <a:pt x="475953" y="196572"/>
                    <a:pt x="475188" y="196656"/>
                    <a:pt x="474338" y="196572"/>
                  </a:cubicBezTo>
                  <a:cubicBezTo>
                    <a:pt x="473488" y="196572"/>
                    <a:pt x="472638" y="196402"/>
                    <a:pt x="471788" y="196233"/>
                  </a:cubicBezTo>
                  <a:lnTo>
                    <a:pt x="461843" y="193695"/>
                  </a:lnTo>
                  <a:close/>
                  <a:moveTo>
                    <a:pt x="248811" y="174400"/>
                  </a:moveTo>
                  <a:lnTo>
                    <a:pt x="232593" y="184404"/>
                  </a:lnTo>
                  <a:cubicBezTo>
                    <a:pt x="231234" y="185251"/>
                    <a:pt x="230130" y="186184"/>
                    <a:pt x="229451" y="187286"/>
                  </a:cubicBezTo>
                  <a:cubicBezTo>
                    <a:pt x="228687" y="188303"/>
                    <a:pt x="228262" y="189405"/>
                    <a:pt x="228092" y="190592"/>
                  </a:cubicBezTo>
                  <a:cubicBezTo>
                    <a:pt x="227838" y="191779"/>
                    <a:pt x="227923" y="192966"/>
                    <a:pt x="228177" y="194068"/>
                  </a:cubicBezTo>
                  <a:cubicBezTo>
                    <a:pt x="228432" y="195340"/>
                    <a:pt x="228941" y="196442"/>
                    <a:pt x="229536" y="197459"/>
                  </a:cubicBezTo>
                  <a:cubicBezTo>
                    <a:pt x="230725" y="199409"/>
                    <a:pt x="231998" y="200765"/>
                    <a:pt x="233272" y="201528"/>
                  </a:cubicBezTo>
                  <a:cubicBezTo>
                    <a:pt x="234546" y="202207"/>
                    <a:pt x="235904" y="202715"/>
                    <a:pt x="237263" y="202885"/>
                  </a:cubicBezTo>
                  <a:lnTo>
                    <a:pt x="237348" y="202970"/>
                  </a:lnTo>
                  <a:lnTo>
                    <a:pt x="225885" y="210091"/>
                  </a:lnTo>
                  <a:lnTo>
                    <a:pt x="231489" y="219077"/>
                  </a:lnTo>
                  <a:lnTo>
                    <a:pt x="264010" y="198985"/>
                  </a:lnTo>
                  <a:lnTo>
                    <a:pt x="258491" y="189999"/>
                  </a:lnTo>
                  <a:lnTo>
                    <a:pt x="245924" y="197713"/>
                  </a:lnTo>
                  <a:cubicBezTo>
                    <a:pt x="244990" y="198307"/>
                    <a:pt x="244141" y="198646"/>
                    <a:pt x="243461" y="198731"/>
                  </a:cubicBezTo>
                  <a:cubicBezTo>
                    <a:pt x="242697" y="198900"/>
                    <a:pt x="242103" y="198900"/>
                    <a:pt x="241508" y="198731"/>
                  </a:cubicBezTo>
                  <a:cubicBezTo>
                    <a:pt x="240914" y="198646"/>
                    <a:pt x="240490" y="198392"/>
                    <a:pt x="240065" y="198053"/>
                  </a:cubicBezTo>
                  <a:cubicBezTo>
                    <a:pt x="239725" y="197713"/>
                    <a:pt x="239386" y="197290"/>
                    <a:pt x="239131" y="196866"/>
                  </a:cubicBezTo>
                  <a:cubicBezTo>
                    <a:pt x="238791" y="196272"/>
                    <a:pt x="238537" y="195679"/>
                    <a:pt x="238537" y="195085"/>
                  </a:cubicBezTo>
                  <a:cubicBezTo>
                    <a:pt x="238537" y="194577"/>
                    <a:pt x="238621" y="194068"/>
                    <a:pt x="238961" y="193644"/>
                  </a:cubicBezTo>
                  <a:cubicBezTo>
                    <a:pt x="239216" y="193136"/>
                    <a:pt x="239640" y="192712"/>
                    <a:pt x="240150" y="192288"/>
                  </a:cubicBezTo>
                  <a:cubicBezTo>
                    <a:pt x="240744" y="191864"/>
                    <a:pt x="241339" y="191440"/>
                    <a:pt x="242018" y="191101"/>
                  </a:cubicBezTo>
                  <a:lnTo>
                    <a:pt x="254415" y="183386"/>
                  </a:lnTo>
                  <a:close/>
                  <a:moveTo>
                    <a:pt x="313543" y="173440"/>
                  </a:moveTo>
                  <a:lnTo>
                    <a:pt x="313713" y="173440"/>
                  </a:lnTo>
                  <a:lnTo>
                    <a:pt x="321277" y="199126"/>
                  </a:lnTo>
                  <a:lnTo>
                    <a:pt x="305470" y="199126"/>
                  </a:lnTo>
                  <a:close/>
                  <a:moveTo>
                    <a:pt x="401933" y="172029"/>
                  </a:moveTo>
                  <a:lnTo>
                    <a:pt x="401933" y="175834"/>
                  </a:lnTo>
                  <a:cubicBezTo>
                    <a:pt x="401848" y="177948"/>
                    <a:pt x="401168" y="179640"/>
                    <a:pt x="399893" y="180654"/>
                  </a:cubicBezTo>
                  <a:cubicBezTo>
                    <a:pt x="398619" y="181754"/>
                    <a:pt x="397089" y="182261"/>
                    <a:pt x="395304" y="182261"/>
                  </a:cubicBezTo>
                  <a:cubicBezTo>
                    <a:pt x="393859" y="182261"/>
                    <a:pt x="392670" y="181838"/>
                    <a:pt x="391735" y="181077"/>
                  </a:cubicBezTo>
                  <a:cubicBezTo>
                    <a:pt x="390800" y="180232"/>
                    <a:pt x="390290" y="179386"/>
                    <a:pt x="390290" y="178456"/>
                  </a:cubicBezTo>
                  <a:cubicBezTo>
                    <a:pt x="390290" y="177018"/>
                    <a:pt x="390800" y="176088"/>
                    <a:pt x="391650" y="175496"/>
                  </a:cubicBezTo>
                  <a:cubicBezTo>
                    <a:pt x="392585" y="174904"/>
                    <a:pt x="393944" y="174397"/>
                    <a:pt x="395644" y="173974"/>
                  </a:cubicBezTo>
                  <a:cubicBezTo>
                    <a:pt x="396749" y="173720"/>
                    <a:pt x="397854" y="173467"/>
                    <a:pt x="398874" y="173128"/>
                  </a:cubicBezTo>
                  <a:cubicBezTo>
                    <a:pt x="399978" y="172875"/>
                    <a:pt x="400913" y="172452"/>
                    <a:pt x="401933" y="172029"/>
                  </a:cubicBezTo>
                  <a:close/>
                  <a:moveTo>
                    <a:pt x="469033" y="164902"/>
                  </a:moveTo>
                  <a:lnTo>
                    <a:pt x="478041" y="167186"/>
                  </a:lnTo>
                  <a:cubicBezTo>
                    <a:pt x="479740" y="167608"/>
                    <a:pt x="481100" y="168200"/>
                    <a:pt x="482034" y="169046"/>
                  </a:cubicBezTo>
                  <a:cubicBezTo>
                    <a:pt x="482884" y="169892"/>
                    <a:pt x="483224" y="170991"/>
                    <a:pt x="482799" y="172429"/>
                  </a:cubicBezTo>
                  <a:cubicBezTo>
                    <a:pt x="482374" y="174205"/>
                    <a:pt x="481609" y="175220"/>
                    <a:pt x="480420" y="175643"/>
                  </a:cubicBezTo>
                  <a:cubicBezTo>
                    <a:pt x="479230" y="175981"/>
                    <a:pt x="477701" y="175897"/>
                    <a:pt x="475916" y="175474"/>
                  </a:cubicBezTo>
                  <a:lnTo>
                    <a:pt x="466994" y="173190"/>
                  </a:lnTo>
                  <a:close/>
                  <a:moveTo>
                    <a:pt x="397407" y="148204"/>
                  </a:moveTo>
                  <a:cubicBezTo>
                    <a:pt x="394945" y="148204"/>
                    <a:pt x="392482" y="148289"/>
                    <a:pt x="390020" y="148628"/>
                  </a:cubicBezTo>
                  <a:cubicBezTo>
                    <a:pt x="387557" y="148967"/>
                    <a:pt x="385265" y="149561"/>
                    <a:pt x="383227" y="150578"/>
                  </a:cubicBezTo>
                  <a:cubicBezTo>
                    <a:pt x="381189" y="151511"/>
                    <a:pt x="379576" y="152867"/>
                    <a:pt x="378217" y="154647"/>
                  </a:cubicBezTo>
                  <a:cubicBezTo>
                    <a:pt x="376859" y="156428"/>
                    <a:pt x="376179" y="158801"/>
                    <a:pt x="376094" y="161769"/>
                  </a:cubicBezTo>
                  <a:lnTo>
                    <a:pt x="390784" y="161769"/>
                  </a:lnTo>
                  <a:cubicBezTo>
                    <a:pt x="390784" y="161345"/>
                    <a:pt x="390869" y="160836"/>
                    <a:pt x="391039" y="160327"/>
                  </a:cubicBezTo>
                  <a:cubicBezTo>
                    <a:pt x="391209" y="159819"/>
                    <a:pt x="391463" y="159395"/>
                    <a:pt x="391973" y="158971"/>
                  </a:cubicBezTo>
                  <a:cubicBezTo>
                    <a:pt x="392397" y="158462"/>
                    <a:pt x="392992" y="158208"/>
                    <a:pt x="393756" y="157869"/>
                  </a:cubicBezTo>
                  <a:cubicBezTo>
                    <a:pt x="394435" y="157615"/>
                    <a:pt x="395454" y="157530"/>
                    <a:pt x="396643" y="157530"/>
                  </a:cubicBezTo>
                  <a:cubicBezTo>
                    <a:pt x="398002" y="157530"/>
                    <a:pt x="399105" y="157784"/>
                    <a:pt x="400209" y="158378"/>
                  </a:cubicBezTo>
                  <a:cubicBezTo>
                    <a:pt x="401313" y="158971"/>
                    <a:pt x="401908" y="159903"/>
                    <a:pt x="401908" y="161345"/>
                  </a:cubicBezTo>
                  <a:cubicBezTo>
                    <a:pt x="401908" y="162616"/>
                    <a:pt x="401398" y="163549"/>
                    <a:pt x="400549" y="163973"/>
                  </a:cubicBezTo>
                  <a:cubicBezTo>
                    <a:pt x="399615" y="164481"/>
                    <a:pt x="398681" y="164820"/>
                    <a:pt x="397577" y="164990"/>
                  </a:cubicBezTo>
                  <a:cubicBezTo>
                    <a:pt x="396218" y="165244"/>
                    <a:pt x="394775" y="165499"/>
                    <a:pt x="393077" y="165668"/>
                  </a:cubicBezTo>
                  <a:cubicBezTo>
                    <a:pt x="391379" y="165838"/>
                    <a:pt x="389680" y="166092"/>
                    <a:pt x="387982" y="166431"/>
                  </a:cubicBezTo>
                  <a:cubicBezTo>
                    <a:pt x="386199" y="166770"/>
                    <a:pt x="384501" y="167194"/>
                    <a:pt x="382887" y="167703"/>
                  </a:cubicBezTo>
                  <a:cubicBezTo>
                    <a:pt x="381189" y="168212"/>
                    <a:pt x="379745" y="168974"/>
                    <a:pt x="378472" y="169992"/>
                  </a:cubicBezTo>
                  <a:cubicBezTo>
                    <a:pt x="377113" y="170924"/>
                    <a:pt x="376094" y="172196"/>
                    <a:pt x="375330" y="173637"/>
                  </a:cubicBezTo>
                  <a:cubicBezTo>
                    <a:pt x="374566" y="175078"/>
                    <a:pt x="374141" y="176943"/>
                    <a:pt x="374141" y="179063"/>
                  </a:cubicBezTo>
                  <a:cubicBezTo>
                    <a:pt x="374141" y="181267"/>
                    <a:pt x="374566" y="183132"/>
                    <a:pt x="375330" y="184743"/>
                  </a:cubicBezTo>
                  <a:cubicBezTo>
                    <a:pt x="376094" y="186269"/>
                    <a:pt x="377198" y="187625"/>
                    <a:pt x="378472" y="188642"/>
                  </a:cubicBezTo>
                  <a:cubicBezTo>
                    <a:pt x="379830" y="189660"/>
                    <a:pt x="381359" y="190423"/>
                    <a:pt x="383142" y="190931"/>
                  </a:cubicBezTo>
                  <a:cubicBezTo>
                    <a:pt x="384840" y="191355"/>
                    <a:pt x="386793" y="191610"/>
                    <a:pt x="388831" y="191610"/>
                  </a:cubicBezTo>
                  <a:cubicBezTo>
                    <a:pt x="391379" y="191610"/>
                    <a:pt x="393756" y="191270"/>
                    <a:pt x="396049" y="190592"/>
                  </a:cubicBezTo>
                  <a:cubicBezTo>
                    <a:pt x="398426" y="189914"/>
                    <a:pt x="400464" y="188558"/>
                    <a:pt x="402162" y="186693"/>
                  </a:cubicBezTo>
                  <a:lnTo>
                    <a:pt x="402332" y="186693"/>
                  </a:lnTo>
                  <a:cubicBezTo>
                    <a:pt x="402247" y="187286"/>
                    <a:pt x="402247" y="187879"/>
                    <a:pt x="402417" y="188642"/>
                  </a:cubicBezTo>
                  <a:cubicBezTo>
                    <a:pt x="402502" y="189321"/>
                    <a:pt x="402672" y="189999"/>
                    <a:pt x="402842" y="190592"/>
                  </a:cubicBezTo>
                  <a:lnTo>
                    <a:pt x="418975" y="190592"/>
                  </a:lnTo>
                  <a:cubicBezTo>
                    <a:pt x="418126" y="189236"/>
                    <a:pt x="417531" y="187795"/>
                    <a:pt x="417362" y="186099"/>
                  </a:cubicBezTo>
                  <a:cubicBezTo>
                    <a:pt x="417192" y="184488"/>
                    <a:pt x="417107" y="182878"/>
                    <a:pt x="417107" y="181352"/>
                  </a:cubicBezTo>
                  <a:lnTo>
                    <a:pt x="417107" y="164397"/>
                  </a:lnTo>
                  <a:cubicBezTo>
                    <a:pt x="417107" y="162362"/>
                    <a:pt x="416937" y="160412"/>
                    <a:pt x="416767" y="158462"/>
                  </a:cubicBezTo>
                  <a:cubicBezTo>
                    <a:pt x="416597" y="156597"/>
                    <a:pt x="415918" y="154817"/>
                    <a:pt x="414644" y="153291"/>
                  </a:cubicBezTo>
                  <a:cubicBezTo>
                    <a:pt x="413456" y="151765"/>
                    <a:pt x="411503" y="150493"/>
                    <a:pt x="408870" y="149561"/>
                  </a:cubicBezTo>
                  <a:cubicBezTo>
                    <a:pt x="406153" y="148628"/>
                    <a:pt x="402332" y="148204"/>
                    <a:pt x="397407" y="148204"/>
                  </a:cubicBezTo>
                  <a:close/>
                  <a:moveTo>
                    <a:pt x="455402" y="147526"/>
                  </a:moveTo>
                  <a:lnTo>
                    <a:pt x="441562" y="202546"/>
                  </a:lnTo>
                  <a:lnTo>
                    <a:pt x="472809" y="210430"/>
                  </a:lnTo>
                  <a:cubicBezTo>
                    <a:pt x="475187" y="211023"/>
                    <a:pt x="477649" y="211278"/>
                    <a:pt x="480197" y="211108"/>
                  </a:cubicBezTo>
                  <a:cubicBezTo>
                    <a:pt x="482659" y="211023"/>
                    <a:pt x="485037" y="210430"/>
                    <a:pt x="487159" y="209497"/>
                  </a:cubicBezTo>
                  <a:cubicBezTo>
                    <a:pt x="489282" y="208565"/>
                    <a:pt x="491235" y="207208"/>
                    <a:pt x="492849" y="205428"/>
                  </a:cubicBezTo>
                  <a:cubicBezTo>
                    <a:pt x="494462" y="203648"/>
                    <a:pt x="495651" y="201359"/>
                    <a:pt x="496330" y="198561"/>
                  </a:cubicBezTo>
                  <a:cubicBezTo>
                    <a:pt x="496839" y="196527"/>
                    <a:pt x="497009" y="194746"/>
                    <a:pt x="496839" y="193051"/>
                  </a:cubicBezTo>
                  <a:cubicBezTo>
                    <a:pt x="496670" y="191355"/>
                    <a:pt x="496330" y="189829"/>
                    <a:pt x="495736" y="188558"/>
                  </a:cubicBezTo>
                  <a:cubicBezTo>
                    <a:pt x="495141" y="187201"/>
                    <a:pt x="494377" y="186014"/>
                    <a:pt x="493358" y="184997"/>
                  </a:cubicBezTo>
                  <a:cubicBezTo>
                    <a:pt x="492424" y="184065"/>
                    <a:pt x="491320" y="183132"/>
                    <a:pt x="490216" y="182454"/>
                  </a:cubicBezTo>
                  <a:cubicBezTo>
                    <a:pt x="492509" y="181860"/>
                    <a:pt x="494547" y="180843"/>
                    <a:pt x="496160" y="179487"/>
                  </a:cubicBezTo>
                  <a:cubicBezTo>
                    <a:pt x="497858" y="178215"/>
                    <a:pt x="499047" y="176096"/>
                    <a:pt x="499726" y="173383"/>
                  </a:cubicBezTo>
                  <a:cubicBezTo>
                    <a:pt x="500066" y="171942"/>
                    <a:pt x="500236" y="170416"/>
                    <a:pt x="500151" y="168635"/>
                  </a:cubicBezTo>
                  <a:cubicBezTo>
                    <a:pt x="500066" y="166940"/>
                    <a:pt x="499557" y="165244"/>
                    <a:pt x="498623" y="163464"/>
                  </a:cubicBezTo>
                  <a:cubicBezTo>
                    <a:pt x="497689" y="161769"/>
                    <a:pt x="496160" y="160158"/>
                    <a:pt x="494122" y="158717"/>
                  </a:cubicBezTo>
                  <a:cubicBezTo>
                    <a:pt x="492084" y="157191"/>
                    <a:pt x="489197" y="156004"/>
                    <a:pt x="485631" y="155156"/>
                  </a:cubicBezTo>
                  <a:close/>
                  <a:moveTo>
                    <a:pt x="301032" y="145576"/>
                  </a:moveTo>
                  <a:lnTo>
                    <a:pt x="270294" y="228826"/>
                  </a:lnTo>
                  <a:lnTo>
                    <a:pt x="296107" y="228826"/>
                  </a:lnTo>
                  <a:lnTo>
                    <a:pt x="299843" y="216958"/>
                  </a:lnTo>
                  <a:lnTo>
                    <a:pt x="326336" y="216958"/>
                  </a:lnTo>
                  <a:lnTo>
                    <a:pt x="329817" y="228826"/>
                  </a:lnTo>
                  <a:lnTo>
                    <a:pt x="356480" y="228826"/>
                  </a:lnTo>
                  <a:lnTo>
                    <a:pt x="326166" y="145576"/>
                  </a:lnTo>
                  <a:close/>
                  <a:moveTo>
                    <a:pt x="190561" y="126163"/>
                  </a:moveTo>
                  <a:lnTo>
                    <a:pt x="160078" y="193051"/>
                  </a:lnTo>
                  <a:lnTo>
                    <a:pt x="178673" y="201528"/>
                  </a:lnTo>
                  <a:lnTo>
                    <a:pt x="209072" y="134640"/>
                  </a:lnTo>
                  <a:close/>
                  <a:moveTo>
                    <a:pt x="243546" y="118533"/>
                  </a:moveTo>
                  <a:lnTo>
                    <a:pt x="218497" y="143542"/>
                  </a:lnTo>
                  <a:lnTo>
                    <a:pt x="225885" y="150917"/>
                  </a:lnTo>
                  <a:lnTo>
                    <a:pt x="233951" y="142864"/>
                  </a:lnTo>
                  <a:lnTo>
                    <a:pt x="255434" y="164227"/>
                  </a:lnTo>
                  <a:lnTo>
                    <a:pt x="264265" y="155410"/>
                  </a:lnTo>
                  <a:lnTo>
                    <a:pt x="242867" y="133962"/>
                  </a:lnTo>
                  <a:lnTo>
                    <a:pt x="250934" y="125908"/>
                  </a:lnTo>
                  <a:close/>
                  <a:moveTo>
                    <a:pt x="130189" y="115651"/>
                  </a:moveTo>
                  <a:lnTo>
                    <a:pt x="120933" y="130910"/>
                  </a:lnTo>
                  <a:lnTo>
                    <a:pt x="138510" y="148374"/>
                  </a:lnTo>
                  <a:lnTo>
                    <a:pt x="138425" y="148459"/>
                  </a:lnTo>
                  <a:lnTo>
                    <a:pt x="114819" y="140999"/>
                  </a:lnTo>
                  <a:lnTo>
                    <a:pt x="105479" y="156343"/>
                  </a:lnTo>
                  <a:lnTo>
                    <a:pt x="140548" y="177537"/>
                  </a:lnTo>
                  <a:lnTo>
                    <a:pt x="146662" y="167364"/>
                  </a:lnTo>
                  <a:lnTo>
                    <a:pt x="124245" y="153800"/>
                  </a:lnTo>
                  <a:lnTo>
                    <a:pt x="124245" y="153715"/>
                  </a:lnTo>
                  <a:lnTo>
                    <a:pt x="150398" y="161175"/>
                  </a:lnTo>
                  <a:lnTo>
                    <a:pt x="155323" y="153206"/>
                  </a:lnTo>
                  <a:lnTo>
                    <a:pt x="136557" y="133538"/>
                  </a:lnTo>
                  <a:lnTo>
                    <a:pt x="136557" y="133369"/>
                  </a:lnTo>
                  <a:lnTo>
                    <a:pt x="159059" y="147018"/>
                  </a:lnTo>
                  <a:lnTo>
                    <a:pt x="165257" y="136845"/>
                  </a:lnTo>
                  <a:close/>
                  <a:moveTo>
                    <a:pt x="153285" y="99204"/>
                  </a:moveTo>
                  <a:lnTo>
                    <a:pt x="150143" y="104375"/>
                  </a:lnTo>
                  <a:lnTo>
                    <a:pt x="142416" y="99713"/>
                  </a:lnTo>
                  <a:lnTo>
                    <a:pt x="136472" y="109377"/>
                  </a:lnTo>
                  <a:lnTo>
                    <a:pt x="144284" y="114040"/>
                  </a:lnTo>
                  <a:lnTo>
                    <a:pt x="141652" y="118363"/>
                  </a:lnTo>
                  <a:lnTo>
                    <a:pt x="147596" y="122009"/>
                  </a:lnTo>
                  <a:lnTo>
                    <a:pt x="150228" y="117685"/>
                  </a:lnTo>
                  <a:lnTo>
                    <a:pt x="162370" y="125061"/>
                  </a:lnTo>
                  <a:cubicBezTo>
                    <a:pt x="164069" y="126078"/>
                    <a:pt x="165597" y="126671"/>
                    <a:pt x="166956" y="126756"/>
                  </a:cubicBezTo>
                  <a:cubicBezTo>
                    <a:pt x="168314" y="126841"/>
                    <a:pt x="169503" y="126671"/>
                    <a:pt x="170522" y="126163"/>
                  </a:cubicBezTo>
                  <a:cubicBezTo>
                    <a:pt x="171456" y="125654"/>
                    <a:pt x="172390" y="124891"/>
                    <a:pt x="173154" y="123959"/>
                  </a:cubicBezTo>
                  <a:cubicBezTo>
                    <a:pt x="173918" y="123026"/>
                    <a:pt x="174598" y="122009"/>
                    <a:pt x="175192" y="120991"/>
                  </a:cubicBezTo>
                  <a:cubicBezTo>
                    <a:pt x="175871" y="119974"/>
                    <a:pt x="176466" y="118872"/>
                    <a:pt x="176975" y="117770"/>
                  </a:cubicBezTo>
                  <a:cubicBezTo>
                    <a:pt x="177570" y="116668"/>
                    <a:pt x="178079" y="115566"/>
                    <a:pt x="178673" y="114633"/>
                  </a:cubicBezTo>
                  <a:lnTo>
                    <a:pt x="171371" y="110140"/>
                  </a:lnTo>
                  <a:cubicBezTo>
                    <a:pt x="171031" y="110988"/>
                    <a:pt x="170607" y="111751"/>
                    <a:pt x="170182" y="112429"/>
                  </a:cubicBezTo>
                  <a:cubicBezTo>
                    <a:pt x="169418" y="113701"/>
                    <a:pt x="168654" y="114294"/>
                    <a:pt x="167890" y="114379"/>
                  </a:cubicBezTo>
                  <a:cubicBezTo>
                    <a:pt x="167125" y="114379"/>
                    <a:pt x="166106" y="114040"/>
                    <a:pt x="164918" y="113362"/>
                  </a:cubicBezTo>
                  <a:lnTo>
                    <a:pt x="156087" y="108021"/>
                  </a:lnTo>
                  <a:lnTo>
                    <a:pt x="159229" y="102849"/>
                  </a:lnTo>
                  <a:close/>
                  <a:moveTo>
                    <a:pt x="316741" y="94626"/>
                  </a:moveTo>
                  <a:lnTo>
                    <a:pt x="316741" y="130062"/>
                  </a:lnTo>
                  <a:lnTo>
                    <a:pt x="326590" y="130062"/>
                  </a:lnTo>
                  <a:lnTo>
                    <a:pt x="326590" y="122602"/>
                  </a:lnTo>
                  <a:lnTo>
                    <a:pt x="328289" y="120737"/>
                  </a:lnTo>
                  <a:lnTo>
                    <a:pt x="333553" y="130062"/>
                  </a:lnTo>
                  <a:lnTo>
                    <a:pt x="345441" y="130062"/>
                  </a:lnTo>
                  <a:lnTo>
                    <a:pt x="334742" y="114040"/>
                  </a:lnTo>
                  <a:lnTo>
                    <a:pt x="343997" y="104291"/>
                  </a:lnTo>
                  <a:lnTo>
                    <a:pt x="332874" y="104291"/>
                  </a:lnTo>
                  <a:lnTo>
                    <a:pt x="326590" y="111751"/>
                  </a:lnTo>
                  <a:lnTo>
                    <a:pt x="326590" y="94626"/>
                  </a:lnTo>
                  <a:close/>
                  <a:moveTo>
                    <a:pt x="271669" y="66110"/>
                  </a:moveTo>
                  <a:cubicBezTo>
                    <a:pt x="273278" y="66110"/>
                    <a:pt x="274548" y="66535"/>
                    <a:pt x="275479" y="67129"/>
                  </a:cubicBezTo>
                  <a:cubicBezTo>
                    <a:pt x="276496" y="67808"/>
                    <a:pt x="277258" y="68742"/>
                    <a:pt x="277850" y="69760"/>
                  </a:cubicBezTo>
                  <a:cubicBezTo>
                    <a:pt x="278359" y="70779"/>
                    <a:pt x="278782" y="72052"/>
                    <a:pt x="279036" y="73326"/>
                  </a:cubicBezTo>
                  <a:cubicBezTo>
                    <a:pt x="279205" y="74684"/>
                    <a:pt x="279290" y="76042"/>
                    <a:pt x="279290" y="77401"/>
                  </a:cubicBezTo>
                  <a:cubicBezTo>
                    <a:pt x="279290" y="78759"/>
                    <a:pt x="279205" y="80117"/>
                    <a:pt x="279036" y="81391"/>
                  </a:cubicBezTo>
                  <a:cubicBezTo>
                    <a:pt x="278782" y="82749"/>
                    <a:pt x="278359" y="84022"/>
                    <a:pt x="277850" y="85126"/>
                  </a:cubicBezTo>
                  <a:cubicBezTo>
                    <a:pt x="277258" y="86144"/>
                    <a:pt x="276496" y="87078"/>
                    <a:pt x="275479" y="87757"/>
                  </a:cubicBezTo>
                  <a:cubicBezTo>
                    <a:pt x="274548" y="88436"/>
                    <a:pt x="273278" y="88691"/>
                    <a:pt x="271669" y="88691"/>
                  </a:cubicBezTo>
                  <a:cubicBezTo>
                    <a:pt x="270145" y="88691"/>
                    <a:pt x="268875" y="88436"/>
                    <a:pt x="267859" y="87757"/>
                  </a:cubicBezTo>
                  <a:cubicBezTo>
                    <a:pt x="266927" y="87078"/>
                    <a:pt x="266165" y="86144"/>
                    <a:pt x="265572" y="85126"/>
                  </a:cubicBezTo>
                  <a:cubicBezTo>
                    <a:pt x="264979" y="84022"/>
                    <a:pt x="264556" y="82834"/>
                    <a:pt x="264387" y="81391"/>
                  </a:cubicBezTo>
                  <a:cubicBezTo>
                    <a:pt x="264217" y="80117"/>
                    <a:pt x="264048" y="78759"/>
                    <a:pt x="264048" y="77401"/>
                  </a:cubicBezTo>
                  <a:cubicBezTo>
                    <a:pt x="264048" y="76042"/>
                    <a:pt x="264217" y="74684"/>
                    <a:pt x="264387" y="73326"/>
                  </a:cubicBezTo>
                  <a:cubicBezTo>
                    <a:pt x="264556" y="72052"/>
                    <a:pt x="264979" y="70779"/>
                    <a:pt x="265572" y="69760"/>
                  </a:cubicBezTo>
                  <a:cubicBezTo>
                    <a:pt x="266165" y="68742"/>
                    <a:pt x="266927" y="67808"/>
                    <a:pt x="267859" y="67129"/>
                  </a:cubicBezTo>
                  <a:cubicBezTo>
                    <a:pt x="268875" y="66535"/>
                    <a:pt x="270145" y="66110"/>
                    <a:pt x="271669" y="66110"/>
                  </a:cubicBezTo>
                  <a:close/>
                  <a:moveTo>
                    <a:pt x="405474" y="45117"/>
                  </a:moveTo>
                  <a:lnTo>
                    <a:pt x="354272" y="96237"/>
                  </a:lnTo>
                  <a:lnTo>
                    <a:pt x="369386" y="111242"/>
                  </a:lnTo>
                  <a:lnTo>
                    <a:pt x="385944" y="94796"/>
                  </a:lnTo>
                  <a:lnTo>
                    <a:pt x="429759" y="138625"/>
                  </a:lnTo>
                  <a:lnTo>
                    <a:pt x="447930" y="120483"/>
                  </a:lnTo>
                  <a:lnTo>
                    <a:pt x="404115" y="76654"/>
                  </a:lnTo>
                  <a:lnTo>
                    <a:pt x="420588" y="60207"/>
                  </a:lnTo>
                  <a:close/>
                  <a:moveTo>
                    <a:pt x="278700" y="37572"/>
                  </a:moveTo>
                  <a:lnTo>
                    <a:pt x="278700" y="59699"/>
                  </a:lnTo>
                  <a:lnTo>
                    <a:pt x="278530" y="59699"/>
                  </a:lnTo>
                  <a:cubicBezTo>
                    <a:pt x="277172" y="57749"/>
                    <a:pt x="275388" y="56223"/>
                    <a:pt x="273266" y="55206"/>
                  </a:cubicBezTo>
                  <a:cubicBezTo>
                    <a:pt x="271058" y="54103"/>
                    <a:pt x="268680" y="53510"/>
                    <a:pt x="266048" y="53510"/>
                  </a:cubicBezTo>
                  <a:cubicBezTo>
                    <a:pt x="262227" y="53510"/>
                    <a:pt x="259085" y="54273"/>
                    <a:pt x="256538" y="55714"/>
                  </a:cubicBezTo>
                  <a:cubicBezTo>
                    <a:pt x="253991" y="57240"/>
                    <a:pt x="252038" y="59105"/>
                    <a:pt x="250594" y="61394"/>
                  </a:cubicBezTo>
                  <a:cubicBezTo>
                    <a:pt x="249066" y="63683"/>
                    <a:pt x="248047" y="66142"/>
                    <a:pt x="247537" y="69024"/>
                  </a:cubicBezTo>
                  <a:cubicBezTo>
                    <a:pt x="246858" y="71822"/>
                    <a:pt x="246603" y="74534"/>
                    <a:pt x="246603" y="77247"/>
                  </a:cubicBezTo>
                  <a:cubicBezTo>
                    <a:pt x="246603" y="80130"/>
                    <a:pt x="247028" y="83012"/>
                    <a:pt x="247792" y="85810"/>
                  </a:cubicBezTo>
                  <a:cubicBezTo>
                    <a:pt x="248556" y="88692"/>
                    <a:pt x="249745" y="91320"/>
                    <a:pt x="251358" y="93609"/>
                  </a:cubicBezTo>
                  <a:cubicBezTo>
                    <a:pt x="252972" y="95898"/>
                    <a:pt x="254925" y="97763"/>
                    <a:pt x="257302" y="99204"/>
                  </a:cubicBezTo>
                  <a:cubicBezTo>
                    <a:pt x="259765" y="100645"/>
                    <a:pt x="262567" y="101408"/>
                    <a:pt x="265793" y="101408"/>
                  </a:cubicBezTo>
                  <a:cubicBezTo>
                    <a:pt x="267916" y="101408"/>
                    <a:pt x="269699" y="101154"/>
                    <a:pt x="271143" y="100815"/>
                  </a:cubicBezTo>
                  <a:cubicBezTo>
                    <a:pt x="272586" y="100391"/>
                    <a:pt x="273860" y="99967"/>
                    <a:pt x="274794" y="99374"/>
                  </a:cubicBezTo>
                  <a:cubicBezTo>
                    <a:pt x="275813" y="98780"/>
                    <a:pt x="276662" y="98102"/>
                    <a:pt x="277341" y="97424"/>
                  </a:cubicBezTo>
                  <a:cubicBezTo>
                    <a:pt x="278021" y="96661"/>
                    <a:pt x="278615" y="95898"/>
                    <a:pt x="279125" y="95220"/>
                  </a:cubicBezTo>
                  <a:lnTo>
                    <a:pt x="279294" y="95220"/>
                  </a:lnTo>
                  <a:lnTo>
                    <a:pt x="279294" y="100221"/>
                  </a:lnTo>
                  <a:lnTo>
                    <a:pt x="296107" y="100221"/>
                  </a:lnTo>
                  <a:lnTo>
                    <a:pt x="296107" y="37572"/>
                  </a:lnTo>
                  <a:close/>
                  <a:moveTo>
                    <a:pt x="212129" y="36131"/>
                  </a:moveTo>
                  <a:cubicBezTo>
                    <a:pt x="207289" y="36131"/>
                    <a:pt x="202958" y="36894"/>
                    <a:pt x="199052" y="38505"/>
                  </a:cubicBezTo>
                  <a:cubicBezTo>
                    <a:pt x="195146" y="40031"/>
                    <a:pt x="191835" y="42235"/>
                    <a:pt x="189033" y="45117"/>
                  </a:cubicBezTo>
                  <a:cubicBezTo>
                    <a:pt x="186231" y="48000"/>
                    <a:pt x="184108" y="51475"/>
                    <a:pt x="182579" y="55460"/>
                  </a:cubicBezTo>
                  <a:cubicBezTo>
                    <a:pt x="181051" y="59529"/>
                    <a:pt x="180372" y="63937"/>
                    <a:pt x="180372" y="68939"/>
                  </a:cubicBezTo>
                  <a:cubicBezTo>
                    <a:pt x="180372" y="73517"/>
                    <a:pt x="181051" y="77841"/>
                    <a:pt x="182494" y="81825"/>
                  </a:cubicBezTo>
                  <a:cubicBezTo>
                    <a:pt x="183853" y="85810"/>
                    <a:pt x="185976" y="89285"/>
                    <a:pt x="188693" y="92252"/>
                  </a:cubicBezTo>
                  <a:cubicBezTo>
                    <a:pt x="191410" y="95220"/>
                    <a:pt x="194722" y="97509"/>
                    <a:pt x="198628" y="99204"/>
                  </a:cubicBezTo>
                  <a:cubicBezTo>
                    <a:pt x="202534" y="100900"/>
                    <a:pt x="207119" y="101747"/>
                    <a:pt x="212214" y="101747"/>
                  </a:cubicBezTo>
                  <a:cubicBezTo>
                    <a:pt x="216714" y="101747"/>
                    <a:pt x="220790" y="100984"/>
                    <a:pt x="224356" y="99458"/>
                  </a:cubicBezTo>
                  <a:cubicBezTo>
                    <a:pt x="227923" y="97932"/>
                    <a:pt x="230979" y="95898"/>
                    <a:pt x="233357" y="93439"/>
                  </a:cubicBezTo>
                  <a:cubicBezTo>
                    <a:pt x="235819" y="90896"/>
                    <a:pt x="237687" y="88098"/>
                    <a:pt x="238876" y="85047"/>
                  </a:cubicBezTo>
                  <a:cubicBezTo>
                    <a:pt x="240150" y="81910"/>
                    <a:pt x="240829" y="78858"/>
                    <a:pt x="240829" y="75636"/>
                  </a:cubicBezTo>
                  <a:lnTo>
                    <a:pt x="221809" y="75636"/>
                  </a:lnTo>
                  <a:cubicBezTo>
                    <a:pt x="221554" y="77162"/>
                    <a:pt x="221130" y="78519"/>
                    <a:pt x="220620" y="79790"/>
                  </a:cubicBezTo>
                  <a:cubicBezTo>
                    <a:pt x="220111" y="81062"/>
                    <a:pt x="219516" y="82164"/>
                    <a:pt x="218752" y="83097"/>
                  </a:cubicBezTo>
                  <a:cubicBezTo>
                    <a:pt x="217903" y="84029"/>
                    <a:pt x="216969" y="84792"/>
                    <a:pt x="215780" y="85301"/>
                  </a:cubicBezTo>
                  <a:cubicBezTo>
                    <a:pt x="214676" y="85810"/>
                    <a:pt x="213233" y="86149"/>
                    <a:pt x="211619" y="86149"/>
                  </a:cubicBezTo>
                  <a:cubicBezTo>
                    <a:pt x="209327" y="86149"/>
                    <a:pt x="207459" y="85640"/>
                    <a:pt x="205930" y="84623"/>
                  </a:cubicBezTo>
                  <a:cubicBezTo>
                    <a:pt x="204402" y="83605"/>
                    <a:pt x="203213" y="82334"/>
                    <a:pt x="202279" y="80638"/>
                  </a:cubicBezTo>
                  <a:cubicBezTo>
                    <a:pt x="201345" y="79027"/>
                    <a:pt x="200751" y="77162"/>
                    <a:pt x="200326" y="75128"/>
                  </a:cubicBezTo>
                  <a:cubicBezTo>
                    <a:pt x="199901" y="73093"/>
                    <a:pt x="199732" y="71059"/>
                    <a:pt x="199732" y="68939"/>
                  </a:cubicBezTo>
                  <a:cubicBezTo>
                    <a:pt x="199732" y="66820"/>
                    <a:pt x="199901" y="64785"/>
                    <a:pt x="200326" y="62666"/>
                  </a:cubicBezTo>
                  <a:cubicBezTo>
                    <a:pt x="200751" y="60631"/>
                    <a:pt x="201345" y="58766"/>
                    <a:pt x="202279" y="57155"/>
                  </a:cubicBezTo>
                  <a:cubicBezTo>
                    <a:pt x="203213" y="55545"/>
                    <a:pt x="204402" y="54188"/>
                    <a:pt x="205930" y="53171"/>
                  </a:cubicBezTo>
                  <a:cubicBezTo>
                    <a:pt x="207459" y="52238"/>
                    <a:pt x="209327" y="51730"/>
                    <a:pt x="211619" y="51730"/>
                  </a:cubicBezTo>
                  <a:cubicBezTo>
                    <a:pt x="213657" y="51730"/>
                    <a:pt x="215271" y="52069"/>
                    <a:pt x="216544" y="52832"/>
                  </a:cubicBezTo>
                  <a:cubicBezTo>
                    <a:pt x="217733" y="53595"/>
                    <a:pt x="218752" y="54527"/>
                    <a:pt x="219516" y="55460"/>
                  </a:cubicBezTo>
                  <a:cubicBezTo>
                    <a:pt x="220280" y="56477"/>
                    <a:pt x="220875" y="57494"/>
                    <a:pt x="221130" y="58512"/>
                  </a:cubicBezTo>
                  <a:cubicBezTo>
                    <a:pt x="221384" y="59529"/>
                    <a:pt x="221639" y="60377"/>
                    <a:pt x="221724" y="60970"/>
                  </a:cubicBezTo>
                  <a:lnTo>
                    <a:pt x="240574" y="60970"/>
                  </a:lnTo>
                  <a:cubicBezTo>
                    <a:pt x="239725" y="53001"/>
                    <a:pt x="236923" y="46898"/>
                    <a:pt x="232253" y="42659"/>
                  </a:cubicBezTo>
                  <a:cubicBezTo>
                    <a:pt x="227498" y="38335"/>
                    <a:pt x="220875" y="36131"/>
                    <a:pt x="212129" y="36131"/>
                  </a:cubicBezTo>
                  <a:close/>
                  <a:moveTo>
                    <a:pt x="321169" y="28444"/>
                  </a:moveTo>
                  <a:cubicBezTo>
                    <a:pt x="322014" y="28444"/>
                    <a:pt x="322690" y="28701"/>
                    <a:pt x="323197" y="29215"/>
                  </a:cubicBezTo>
                  <a:cubicBezTo>
                    <a:pt x="323704" y="29643"/>
                    <a:pt x="323958" y="30158"/>
                    <a:pt x="323958" y="30757"/>
                  </a:cubicBezTo>
                  <a:cubicBezTo>
                    <a:pt x="323958" y="31528"/>
                    <a:pt x="323704" y="32128"/>
                    <a:pt x="323113" y="32471"/>
                  </a:cubicBezTo>
                  <a:cubicBezTo>
                    <a:pt x="322606" y="32814"/>
                    <a:pt x="321845" y="33071"/>
                    <a:pt x="320747" y="33328"/>
                  </a:cubicBezTo>
                  <a:cubicBezTo>
                    <a:pt x="320155" y="33499"/>
                    <a:pt x="319564" y="33585"/>
                    <a:pt x="318888" y="33756"/>
                  </a:cubicBezTo>
                  <a:cubicBezTo>
                    <a:pt x="318296" y="33928"/>
                    <a:pt x="317705" y="34099"/>
                    <a:pt x="317113" y="34356"/>
                  </a:cubicBezTo>
                  <a:lnTo>
                    <a:pt x="317198" y="32128"/>
                  </a:lnTo>
                  <a:cubicBezTo>
                    <a:pt x="317282" y="30843"/>
                    <a:pt x="317705" y="29900"/>
                    <a:pt x="318465" y="29301"/>
                  </a:cubicBezTo>
                  <a:cubicBezTo>
                    <a:pt x="319226" y="28701"/>
                    <a:pt x="320071" y="28358"/>
                    <a:pt x="321169" y="28444"/>
                  </a:cubicBezTo>
                  <a:close/>
                  <a:moveTo>
                    <a:pt x="325062" y="23160"/>
                  </a:moveTo>
                  <a:cubicBezTo>
                    <a:pt x="323534" y="23076"/>
                    <a:pt x="322175" y="23245"/>
                    <a:pt x="320732" y="23669"/>
                  </a:cubicBezTo>
                  <a:cubicBezTo>
                    <a:pt x="319373" y="24008"/>
                    <a:pt x="318184" y="24686"/>
                    <a:pt x="317165" y="25788"/>
                  </a:cubicBezTo>
                  <a:lnTo>
                    <a:pt x="317080" y="25788"/>
                  </a:lnTo>
                  <a:cubicBezTo>
                    <a:pt x="317165" y="25449"/>
                    <a:pt x="317080" y="25110"/>
                    <a:pt x="317080" y="24686"/>
                  </a:cubicBezTo>
                  <a:cubicBezTo>
                    <a:pt x="316995" y="24262"/>
                    <a:pt x="316911" y="23839"/>
                    <a:pt x="316826" y="23499"/>
                  </a:cubicBezTo>
                  <a:lnTo>
                    <a:pt x="307400" y="23245"/>
                  </a:lnTo>
                  <a:cubicBezTo>
                    <a:pt x="307910" y="24008"/>
                    <a:pt x="308249" y="24941"/>
                    <a:pt x="308334" y="25873"/>
                  </a:cubicBezTo>
                  <a:cubicBezTo>
                    <a:pt x="308419" y="26890"/>
                    <a:pt x="308419" y="27823"/>
                    <a:pt x="308419" y="28671"/>
                  </a:cubicBezTo>
                  <a:lnTo>
                    <a:pt x="308165" y="38589"/>
                  </a:lnTo>
                  <a:cubicBezTo>
                    <a:pt x="308080" y="39776"/>
                    <a:pt x="308165" y="40878"/>
                    <a:pt x="308249" y="42065"/>
                  </a:cubicBezTo>
                  <a:cubicBezTo>
                    <a:pt x="308249" y="43167"/>
                    <a:pt x="308674" y="44185"/>
                    <a:pt x="309353" y="45117"/>
                  </a:cubicBezTo>
                  <a:cubicBezTo>
                    <a:pt x="310033" y="46050"/>
                    <a:pt x="311136" y="46813"/>
                    <a:pt x="312750" y="47406"/>
                  </a:cubicBezTo>
                  <a:cubicBezTo>
                    <a:pt x="314278" y="47915"/>
                    <a:pt x="316486" y="48254"/>
                    <a:pt x="319373" y="48339"/>
                  </a:cubicBezTo>
                  <a:cubicBezTo>
                    <a:pt x="320816" y="48423"/>
                    <a:pt x="322260" y="48339"/>
                    <a:pt x="323703" y="48169"/>
                  </a:cubicBezTo>
                  <a:cubicBezTo>
                    <a:pt x="325147" y="48000"/>
                    <a:pt x="326506" y="47660"/>
                    <a:pt x="327694" y="47152"/>
                  </a:cubicBezTo>
                  <a:cubicBezTo>
                    <a:pt x="328883" y="46643"/>
                    <a:pt x="329817" y="45880"/>
                    <a:pt x="330666" y="44863"/>
                  </a:cubicBezTo>
                  <a:cubicBezTo>
                    <a:pt x="331430" y="43846"/>
                    <a:pt x="331940" y="42489"/>
                    <a:pt x="332025" y="40709"/>
                  </a:cubicBezTo>
                  <a:lnTo>
                    <a:pt x="323449" y="40539"/>
                  </a:lnTo>
                  <a:cubicBezTo>
                    <a:pt x="323449" y="40794"/>
                    <a:pt x="323364" y="41048"/>
                    <a:pt x="323279" y="41302"/>
                  </a:cubicBezTo>
                  <a:cubicBezTo>
                    <a:pt x="323194" y="41641"/>
                    <a:pt x="323024" y="41896"/>
                    <a:pt x="322685" y="42150"/>
                  </a:cubicBezTo>
                  <a:cubicBezTo>
                    <a:pt x="322430" y="42404"/>
                    <a:pt x="322090" y="42574"/>
                    <a:pt x="321666" y="42744"/>
                  </a:cubicBezTo>
                  <a:cubicBezTo>
                    <a:pt x="321241" y="42913"/>
                    <a:pt x="320647" y="42913"/>
                    <a:pt x="319882" y="42913"/>
                  </a:cubicBezTo>
                  <a:cubicBezTo>
                    <a:pt x="319203" y="42913"/>
                    <a:pt x="318524" y="42744"/>
                    <a:pt x="317845" y="42320"/>
                  </a:cubicBezTo>
                  <a:cubicBezTo>
                    <a:pt x="317250" y="41981"/>
                    <a:pt x="316911" y="41387"/>
                    <a:pt x="316911" y="40624"/>
                  </a:cubicBezTo>
                  <a:cubicBezTo>
                    <a:pt x="316995" y="39861"/>
                    <a:pt x="317250" y="39352"/>
                    <a:pt x="317760" y="39098"/>
                  </a:cubicBezTo>
                  <a:cubicBezTo>
                    <a:pt x="318354" y="38844"/>
                    <a:pt x="318948" y="38674"/>
                    <a:pt x="319543" y="38505"/>
                  </a:cubicBezTo>
                  <a:cubicBezTo>
                    <a:pt x="320307" y="38420"/>
                    <a:pt x="321156" y="38335"/>
                    <a:pt x="322175" y="38250"/>
                  </a:cubicBezTo>
                  <a:cubicBezTo>
                    <a:pt x="323194" y="38081"/>
                    <a:pt x="324128" y="37996"/>
                    <a:pt x="325147" y="37827"/>
                  </a:cubicBezTo>
                  <a:cubicBezTo>
                    <a:pt x="326166" y="37657"/>
                    <a:pt x="327185" y="37487"/>
                    <a:pt x="328119" y="37148"/>
                  </a:cubicBezTo>
                  <a:cubicBezTo>
                    <a:pt x="329138" y="36894"/>
                    <a:pt x="329987" y="36470"/>
                    <a:pt x="330751" y="35961"/>
                  </a:cubicBezTo>
                  <a:cubicBezTo>
                    <a:pt x="331515" y="35368"/>
                    <a:pt x="332195" y="34690"/>
                    <a:pt x="332619" y="33842"/>
                  </a:cubicBezTo>
                  <a:cubicBezTo>
                    <a:pt x="333129" y="32994"/>
                    <a:pt x="333383" y="31892"/>
                    <a:pt x="333383" y="30621"/>
                  </a:cubicBezTo>
                  <a:cubicBezTo>
                    <a:pt x="333383" y="29349"/>
                    <a:pt x="333214" y="28247"/>
                    <a:pt x="332789" y="27314"/>
                  </a:cubicBezTo>
                  <a:cubicBezTo>
                    <a:pt x="332365" y="26467"/>
                    <a:pt x="331770" y="25704"/>
                    <a:pt x="331006" y="25025"/>
                  </a:cubicBezTo>
                  <a:cubicBezTo>
                    <a:pt x="330242" y="24432"/>
                    <a:pt x="329393" y="23923"/>
                    <a:pt x="328374" y="23669"/>
                  </a:cubicBezTo>
                  <a:cubicBezTo>
                    <a:pt x="327355" y="23330"/>
                    <a:pt x="326251" y="23160"/>
                    <a:pt x="325062" y="23160"/>
                  </a:cubicBezTo>
                  <a:close/>
                  <a:moveTo>
                    <a:pt x="285122" y="9"/>
                  </a:moveTo>
                  <a:cubicBezTo>
                    <a:pt x="306165" y="-130"/>
                    <a:pt x="327832" y="1532"/>
                    <a:pt x="349771" y="5018"/>
                  </a:cubicBezTo>
                  <a:cubicBezTo>
                    <a:pt x="525285" y="32994"/>
                    <a:pt x="518662" y="138964"/>
                    <a:pt x="529021" y="189575"/>
                  </a:cubicBezTo>
                  <a:cubicBezTo>
                    <a:pt x="549485" y="316315"/>
                    <a:pt x="418805" y="457975"/>
                    <a:pt x="418805" y="457975"/>
                  </a:cubicBezTo>
                  <a:lnTo>
                    <a:pt x="426277" y="605230"/>
                  </a:lnTo>
                  <a:lnTo>
                    <a:pt x="213487" y="605230"/>
                  </a:lnTo>
                  <a:lnTo>
                    <a:pt x="197184" y="537494"/>
                  </a:lnTo>
                  <a:cubicBezTo>
                    <a:pt x="197184" y="537494"/>
                    <a:pt x="187929" y="553008"/>
                    <a:pt x="132906" y="557586"/>
                  </a:cubicBezTo>
                  <a:cubicBezTo>
                    <a:pt x="77883" y="562249"/>
                    <a:pt x="84676" y="495276"/>
                    <a:pt x="84676" y="495276"/>
                  </a:cubicBezTo>
                  <a:cubicBezTo>
                    <a:pt x="84676" y="495276"/>
                    <a:pt x="47994" y="479169"/>
                    <a:pt x="47994" y="467046"/>
                  </a:cubicBezTo>
                  <a:cubicBezTo>
                    <a:pt x="47994" y="454923"/>
                    <a:pt x="69731" y="439324"/>
                    <a:pt x="69731" y="439324"/>
                  </a:cubicBezTo>
                  <a:cubicBezTo>
                    <a:pt x="69731" y="439324"/>
                    <a:pt x="46380" y="443563"/>
                    <a:pt x="37974" y="433729"/>
                  </a:cubicBezTo>
                  <a:cubicBezTo>
                    <a:pt x="29568" y="423980"/>
                    <a:pt x="48248" y="388544"/>
                    <a:pt x="48248" y="388544"/>
                  </a:cubicBezTo>
                  <a:cubicBezTo>
                    <a:pt x="48248" y="388544"/>
                    <a:pt x="19548" y="387865"/>
                    <a:pt x="2650" y="369215"/>
                  </a:cubicBezTo>
                  <a:cubicBezTo>
                    <a:pt x="-14332" y="350649"/>
                    <a:pt x="55890" y="295714"/>
                    <a:pt x="55890" y="260278"/>
                  </a:cubicBezTo>
                  <a:cubicBezTo>
                    <a:pt x="21118" y="90260"/>
                    <a:pt x="137823" y="986"/>
                    <a:pt x="285122" y="9"/>
                  </a:cubicBezTo>
                  <a:close/>
                </a:path>
              </a:pathLst>
            </a:custGeom>
            <a:grpFill/>
            <a:ln>
              <a:noFill/>
            </a:ln>
          </p:spPr>
        </p:sp>
        <p:sp>
          <p:nvSpPr>
            <p:cNvPr id="40" name="圆: 空心 39"/>
            <p:cNvSpPr/>
            <p:nvPr/>
          </p:nvSpPr>
          <p:spPr>
            <a:xfrm>
              <a:off x="1158597" y="1077542"/>
              <a:ext cx="1097280" cy="1097280"/>
            </a:xfrm>
            <a:prstGeom prst="donut">
              <a:avLst>
                <a:gd name="adj" fmla="val 16207"/>
              </a:avLst>
            </a:prstGeom>
            <a:grp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grpSp>
      <p:sp>
        <p:nvSpPr>
          <p:cNvPr id="46" name="箭头: V 形 45"/>
          <p:cNvSpPr/>
          <p:nvPr/>
        </p:nvSpPr>
        <p:spPr>
          <a:xfrm>
            <a:off x="3535721" y="2570314"/>
            <a:ext cx="12801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8" name="箭头: V 形 47"/>
          <p:cNvSpPr/>
          <p:nvPr/>
        </p:nvSpPr>
        <p:spPr>
          <a:xfrm>
            <a:off x="5138533" y="4553099"/>
            <a:ext cx="16392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50" name="矩形 49"/>
          <p:cNvSpPr/>
          <p:nvPr/>
        </p:nvSpPr>
        <p:spPr>
          <a:xfrm>
            <a:off x="4487550" y="224829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1" name="矩形 50"/>
          <p:cNvSpPr/>
          <p:nvPr/>
        </p:nvSpPr>
        <p:spPr>
          <a:xfrm>
            <a:off x="2150308" y="225084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7" name="three-book-stacks_21559"/>
          <p:cNvSpPr>
            <a:spLocks noChangeAspect="1"/>
          </p:cNvSpPr>
          <p:nvPr/>
        </p:nvSpPr>
        <p:spPr bwMode="auto">
          <a:xfrm>
            <a:off x="2366724" y="2487811"/>
            <a:ext cx="506260" cy="457200"/>
          </a:xfrm>
          <a:custGeom>
            <a:avLst/>
            <a:gdLst>
              <a:gd name="T0" fmla="*/ 0 w 783"/>
              <a:gd name="T1" fmla="*/ 251 h 708"/>
              <a:gd name="T2" fmla="*/ 0 w 783"/>
              <a:gd name="T3" fmla="*/ 327 h 708"/>
              <a:gd name="T4" fmla="*/ 0 w 783"/>
              <a:gd name="T5" fmla="*/ 372 h 708"/>
              <a:gd name="T6" fmla="*/ 0 w 783"/>
              <a:gd name="T7" fmla="*/ 449 h 708"/>
              <a:gd name="T8" fmla="*/ 0 w 783"/>
              <a:gd name="T9" fmla="*/ 494 h 708"/>
              <a:gd name="T10" fmla="*/ 0 w 783"/>
              <a:gd name="T11" fmla="*/ 570 h 708"/>
              <a:gd name="T12" fmla="*/ 783 w 783"/>
              <a:gd name="T13" fmla="*/ 458 h 708"/>
              <a:gd name="T14" fmla="*/ 783 w 783"/>
              <a:gd name="T15" fmla="*/ 381 h 708"/>
              <a:gd name="T16" fmla="*/ 783 w 783"/>
              <a:gd name="T17" fmla="*/ 319 h 708"/>
              <a:gd name="T18" fmla="*/ 783 w 783"/>
              <a:gd name="T19" fmla="*/ 242 h 708"/>
              <a:gd name="T20" fmla="*/ 771 w 783"/>
              <a:gd name="T21" fmla="*/ 193 h 708"/>
              <a:gd name="T22" fmla="*/ 38 w 783"/>
              <a:gd name="T23" fmla="*/ 254 h 708"/>
              <a:gd name="T24" fmla="*/ 19 w 783"/>
              <a:gd name="T25" fmla="*/ 327 h 708"/>
              <a:gd name="T26" fmla="*/ 19 w 783"/>
              <a:gd name="T27" fmla="*/ 270 h 708"/>
              <a:gd name="T28" fmla="*/ 30 w 783"/>
              <a:gd name="T29" fmla="*/ 316 h 708"/>
              <a:gd name="T30" fmla="*/ 19 w 783"/>
              <a:gd name="T31" fmla="*/ 327 h 708"/>
              <a:gd name="T32" fmla="*/ 42 w 783"/>
              <a:gd name="T33" fmla="*/ 359 h 708"/>
              <a:gd name="T34" fmla="*/ 19 w 783"/>
              <a:gd name="T35" fmla="*/ 437 h 708"/>
              <a:gd name="T36" fmla="*/ 30 w 783"/>
              <a:gd name="T37" fmla="*/ 400 h 708"/>
              <a:gd name="T38" fmla="*/ 30 w 783"/>
              <a:gd name="T39" fmla="*/ 459 h 708"/>
              <a:gd name="T40" fmla="*/ 38 w 783"/>
              <a:gd name="T41" fmla="*/ 497 h 708"/>
              <a:gd name="T42" fmla="*/ 19 w 783"/>
              <a:gd name="T43" fmla="*/ 570 h 708"/>
              <a:gd name="T44" fmla="*/ 19 w 783"/>
              <a:gd name="T45" fmla="*/ 513 h 708"/>
              <a:gd name="T46" fmla="*/ 30 w 783"/>
              <a:gd name="T47" fmla="*/ 559 h 708"/>
              <a:gd name="T48" fmla="*/ 19 w 783"/>
              <a:gd name="T49" fmla="*/ 570 h 708"/>
              <a:gd name="T50" fmla="*/ 42 w 783"/>
              <a:gd name="T51" fmla="*/ 544 h 708"/>
              <a:gd name="T52" fmla="*/ 74 w 783"/>
              <a:gd name="T53" fmla="*/ 532 h 708"/>
              <a:gd name="T54" fmla="*/ 758 w 783"/>
              <a:gd name="T55" fmla="*/ 391 h 708"/>
              <a:gd name="T56" fmla="*/ 758 w 783"/>
              <a:gd name="T57" fmla="*/ 448 h 708"/>
              <a:gd name="T58" fmla="*/ 734 w 783"/>
              <a:gd name="T59" fmla="*/ 347 h 708"/>
              <a:gd name="T60" fmla="*/ 656 w 783"/>
              <a:gd name="T61" fmla="*/ 393 h 708"/>
              <a:gd name="T62" fmla="*/ 127 w 783"/>
              <a:gd name="T63" fmla="*/ 493 h 708"/>
              <a:gd name="T64" fmla="*/ 48 w 783"/>
              <a:gd name="T65" fmla="*/ 466 h 708"/>
              <a:gd name="T66" fmla="*/ 42 w 783"/>
              <a:gd name="T67" fmla="*/ 423 h 708"/>
              <a:gd name="T68" fmla="*/ 75 w 783"/>
              <a:gd name="T69" fmla="*/ 411 h 708"/>
              <a:gd name="T70" fmla="*/ 145 w 783"/>
              <a:gd name="T71" fmla="*/ 435 h 708"/>
              <a:gd name="T72" fmla="*/ 583 w 783"/>
              <a:gd name="T73" fmla="*/ 372 h 708"/>
              <a:gd name="T74" fmla="*/ 665 w 783"/>
              <a:gd name="T75" fmla="*/ 324 h 708"/>
              <a:gd name="T76" fmla="*/ 758 w 783"/>
              <a:gd name="T77" fmla="*/ 269 h 708"/>
              <a:gd name="T78" fmla="*/ 758 w 783"/>
              <a:gd name="T79" fmla="*/ 326 h 708"/>
              <a:gd name="T80" fmla="*/ 726 w 783"/>
              <a:gd name="T81" fmla="*/ 223 h 708"/>
              <a:gd name="T82" fmla="*/ 723 w 783"/>
              <a:gd name="T83" fmla="*/ 232 h 708"/>
              <a:gd name="T84" fmla="*/ 602 w 783"/>
              <a:gd name="T85" fmla="*/ 302 h 708"/>
              <a:gd name="T86" fmla="*/ 522 w 783"/>
              <a:gd name="T87" fmla="*/ 349 h 708"/>
              <a:gd name="T88" fmla="*/ 207 w 783"/>
              <a:gd name="T89" fmla="*/ 399 h 708"/>
              <a:gd name="T90" fmla="*/ 135 w 783"/>
              <a:gd name="T91" fmla="*/ 374 h 708"/>
              <a:gd name="T92" fmla="*/ 54 w 783"/>
              <a:gd name="T93" fmla="*/ 346 h 708"/>
              <a:gd name="T94" fmla="*/ 42 w 783"/>
              <a:gd name="T95" fmla="*/ 309 h 708"/>
              <a:gd name="T96" fmla="*/ 67 w 783"/>
              <a:gd name="T97" fmla="*/ 287 h 708"/>
              <a:gd name="T98" fmla="*/ 129 w 783"/>
              <a:gd name="T99" fmla="*/ 308 h 708"/>
              <a:gd name="T100" fmla="*/ 249 w 783"/>
              <a:gd name="T101" fmla="*/ 349 h 708"/>
              <a:gd name="T102" fmla="*/ 322 w 783"/>
              <a:gd name="T103" fmla="*/ 374 h 708"/>
              <a:gd name="T104" fmla="*/ 463 w 783"/>
              <a:gd name="T105" fmla="*/ 320 h 708"/>
              <a:gd name="T106" fmla="*/ 534 w 783"/>
              <a:gd name="T107" fmla="*/ 279 h 708"/>
              <a:gd name="T108" fmla="*/ 660 w 783"/>
              <a:gd name="T109" fmla="*/ 205 h 708"/>
              <a:gd name="T110" fmla="*/ 716 w 783"/>
              <a:gd name="T111" fmla="*/ 172 h 708"/>
              <a:gd name="T112" fmla="*/ 758 w 783"/>
              <a:gd name="T113" fmla="*/ 195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708">
                <a:moveTo>
                  <a:pt x="783" y="138"/>
                </a:moveTo>
                <a:lnTo>
                  <a:pt x="783" y="121"/>
                </a:lnTo>
                <a:lnTo>
                  <a:pt x="431" y="0"/>
                </a:lnTo>
                <a:lnTo>
                  <a:pt x="0" y="251"/>
                </a:lnTo>
                <a:lnTo>
                  <a:pt x="0" y="255"/>
                </a:lnTo>
                <a:lnTo>
                  <a:pt x="0" y="264"/>
                </a:lnTo>
                <a:lnTo>
                  <a:pt x="0" y="268"/>
                </a:lnTo>
                <a:lnTo>
                  <a:pt x="0" y="327"/>
                </a:lnTo>
                <a:lnTo>
                  <a:pt x="0" y="340"/>
                </a:lnTo>
                <a:lnTo>
                  <a:pt x="0" y="344"/>
                </a:lnTo>
                <a:lnTo>
                  <a:pt x="30" y="355"/>
                </a:lnTo>
                <a:lnTo>
                  <a:pt x="0" y="372"/>
                </a:lnTo>
                <a:lnTo>
                  <a:pt x="0" y="376"/>
                </a:lnTo>
                <a:lnTo>
                  <a:pt x="0" y="385"/>
                </a:lnTo>
                <a:lnTo>
                  <a:pt x="0" y="389"/>
                </a:lnTo>
                <a:lnTo>
                  <a:pt x="0" y="449"/>
                </a:lnTo>
                <a:lnTo>
                  <a:pt x="0" y="462"/>
                </a:lnTo>
                <a:lnTo>
                  <a:pt x="0" y="466"/>
                </a:lnTo>
                <a:lnTo>
                  <a:pt x="30" y="476"/>
                </a:lnTo>
                <a:lnTo>
                  <a:pt x="0" y="494"/>
                </a:lnTo>
                <a:lnTo>
                  <a:pt x="0" y="498"/>
                </a:lnTo>
                <a:lnTo>
                  <a:pt x="0" y="507"/>
                </a:lnTo>
                <a:lnTo>
                  <a:pt x="0" y="511"/>
                </a:lnTo>
                <a:lnTo>
                  <a:pt x="0" y="570"/>
                </a:lnTo>
                <a:lnTo>
                  <a:pt x="0" y="583"/>
                </a:lnTo>
                <a:lnTo>
                  <a:pt x="0" y="588"/>
                </a:lnTo>
                <a:lnTo>
                  <a:pt x="351" y="708"/>
                </a:lnTo>
                <a:lnTo>
                  <a:pt x="783" y="458"/>
                </a:lnTo>
                <a:lnTo>
                  <a:pt x="783" y="441"/>
                </a:lnTo>
                <a:lnTo>
                  <a:pt x="771" y="436"/>
                </a:lnTo>
                <a:lnTo>
                  <a:pt x="771" y="388"/>
                </a:lnTo>
                <a:lnTo>
                  <a:pt x="783" y="381"/>
                </a:lnTo>
                <a:lnTo>
                  <a:pt x="783" y="364"/>
                </a:lnTo>
                <a:lnTo>
                  <a:pt x="753" y="354"/>
                </a:lnTo>
                <a:lnTo>
                  <a:pt x="783" y="336"/>
                </a:lnTo>
                <a:lnTo>
                  <a:pt x="783" y="319"/>
                </a:lnTo>
                <a:lnTo>
                  <a:pt x="771" y="315"/>
                </a:lnTo>
                <a:lnTo>
                  <a:pt x="771" y="267"/>
                </a:lnTo>
                <a:lnTo>
                  <a:pt x="783" y="260"/>
                </a:lnTo>
                <a:lnTo>
                  <a:pt x="783" y="242"/>
                </a:lnTo>
                <a:lnTo>
                  <a:pt x="753" y="232"/>
                </a:lnTo>
                <a:lnTo>
                  <a:pt x="783" y="215"/>
                </a:lnTo>
                <a:lnTo>
                  <a:pt x="783" y="198"/>
                </a:lnTo>
                <a:lnTo>
                  <a:pt x="771" y="193"/>
                </a:lnTo>
                <a:lnTo>
                  <a:pt x="771" y="145"/>
                </a:lnTo>
                <a:lnTo>
                  <a:pt x="783" y="138"/>
                </a:lnTo>
                <a:close/>
                <a:moveTo>
                  <a:pt x="448" y="16"/>
                </a:moveTo>
                <a:lnTo>
                  <a:pt x="38" y="254"/>
                </a:lnTo>
                <a:lnTo>
                  <a:pt x="22" y="248"/>
                </a:lnTo>
                <a:lnTo>
                  <a:pt x="432" y="10"/>
                </a:lnTo>
                <a:lnTo>
                  <a:pt x="448" y="16"/>
                </a:lnTo>
                <a:close/>
                <a:moveTo>
                  <a:pt x="19" y="327"/>
                </a:moveTo>
                <a:lnTo>
                  <a:pt x="19" y="323"/>
                </a:lnTo>
                <a:lnTo>
                  <a:pt x="19" y="316"/>
                </a:lnTo>
                <a:lnTo>
                  <a:pt x="19" y="274"/>
                </a:lnTo>
                <a:lnTo>
                  <a:pt x="19" y="270"/>
                </a:lnTo>
                <a:lnTo>
                  <a:pt x="30" y="274"/>
                </a:lnTo>
                <a:lnTo>
                  <a:pt x="30" y="278"/>
                </a:lnTo>
                <a:lnTo>
                  <a:pt x="30" y="309"/>
                </a:lnTo>
                <a:lnTo>
                  <a:pt x="30" y="316"/>
                </a:lnTo>
                <a:lnTo>
                  <a:pt x="30" y="331"/>
                </a:lnTo>
                <a:lnTo>
                  <a:pt x="30" y="337"/>
                </a:lnTo>
                <a:lnTo>
                  <a:pt x="19" y="334"/>
                </a:lnTo>
                <a:lnTo>
                  <a:pt x="19" y="327"/>
                </a:lnTo>
                <a:close/>
                <a:moveTo>
                  <a:pt x="57" y="364"/>
                </a:moveTo>
                <a:lnTo>
                  <a:pt x="38" y="375"/>
                </a:lnTo>
                <a:lnTo>
                  <a:pt x="22" y="370"/>
                </a:lnTo>
                <a:lnTo>
                  <a:pt x="42" y="359"/>
                </a:lnTo>
                <a:lnTo>
                  <a:pt x="57" y="364"/>
                </a:lnTo>
                <a:close/>
                <a:moveTo>
                  <a:pt x="19" y="449"/>
                </a:moveTo>
                <a:lnTo>
                  <a:pt x="19" y="444"/>
                </a:lnTo>
                <a:lnTo>
                  <a:pt x="19" y="437"/>
                </a:lnTo>
                <a:lnTo>
                  <a:pt x="19" y="396"/>
                </a:lnTo>
                <a:lnTo>
                  <a:pt x="19" y="392"/>
                </a:lnTo>
                <a:lnTo>
                  <a:pt x="30" y="395"/>
                </a:lnTo>
                <a:lnTo>
                  <a:pt x="30" y="400"/>
                </a:lnTo>
                <a:lnTo>
                  <a:pt x="30" y="431"/>
                </a:lnTo>
                <a:lnTo>
                  <a:pt x="30" y="438"/>
                </a:lnTo>
                <a:lnTo>
                  <a:pt x="30" y="452"/>
                </a:lnTo>
                <a:lnTo>
                  <a:pt x="30" y="459"/>
                </a:lnTo>
                <a:lnTo>
                  <a:pt x="19" y="455"/>
                </a:lnTo>
                <a:lnTo>
                  <a:pt x="19" y="449"/>
                </a:lnTo>
                <a:close/>
                <a:moveTo>
                  <a:pt x="57" y="486"/>
                </a:moveTo>
                <a:lnTo>
                  <a:pt x="38" y="497"/>
                </a:lnTo>
                <a:lnTo>
                  <a:pt x="22" y="491"/>
                </a:lnTo>
                <a:lnTo>
                  <a:pt x="42" y="480"/>
                </a:lnTo>
                <a:lnTo>
                  <a:pt x="57" y="486"/>
                </a:lnTo>
                <a:close/>
                <a:moveTo>
                  <a:pt x="19" y="570"/>
                </a:moveTo>
                <a:lnTo>
                  <a:pt x="19" y="566"/>
                </a:lnTo>
                <a:lnTo>
                  <a:pt x="19" y="559"/>
                </a:lnTo>
                <a:lnTo>
                  <a:pt x="19" y="517"/>
                </a:lnTo>
                <a:lnTo>
                  <a:pt x="19" y="513"/>
                </a:lnTo>
                <a:lnTo>
                  <a:pt x="30" y="517"/>
                </a:lnTo>
                <a:lnTo>
                  <a:pt x="30" y="521"/>
                </a:lnTo>
                <a:lnTo>
                  <a:pt x="30" y="552"/>
                </a:lnTo>
                <a:lnTo>
                  <a:pt x="30" y="559"/>
                </a:lnTo>
                <a:lnTo>
                  <a:pt x="30" y="574"/>
                </a:lnTo>
                <a:lnTo>
                  <a:pt x="30" y="581"/>
                </a:lnTo>
                <a:lnTo>
                  <a:pt x="19" y="577"/>
                </a:lnTo>
                <a:lnTo>
                  <a:pt x="19" y="570"/>
                </a:lnTo>
                <a:close/>
                <a:moveTo>
                  <a:pt x="42" y="585"/>
                </a:moveTo>
                <a:lnTo>
                  <a:pt x="42" y="578"/>
                </a:lnTo>
                <a:lnTo>
                  <a:pt x="42" y="552"/>
                </a:lnTo>
                <a:lnTo>
                  <a:pt x="42" y="544"/>
                </a:lnTo>
                <a:lnTo>
                  <a:pt x="42" y="525"/>
                </a:lnTo>
                <a:lnTo>
                  <a:pt x="42" y="521"/>
                </a:lnTo>
                <a:lnTo>
                  <a:pt x="67" y="529"/>
                </a:lnTo>
                <a:lnTo>
                  <a:pt x="74" y="532"/>
                </a:lnTo>
                <a:lnTo>
                  <a:pt x="351" y="627"/>
                </a:lnTo>
                <a:lnTo>
                  <a:pt x="709" y="419"/>
                </a:lnTo>
                <a:lnTo>
                  <a:pt x="716" y="415"/>
                </a:lnTo>
                <a:lnTo>
                  <a:pt x="758" y="391"/>
                </a:lnTo>
                <a:lnTo>
                  <a:pt x="758" y="395"/>
                </a:lnTo>
                <a:lnTo>
                  <a:pt x="758" y="431"/>
                </a:lnTo>
                <a:lnTo>
                  <a:pt x="758" y="438"/>
                </a:lnTo>
                <a:lnTo>
                  <a:pt x="758" y="448"/>
                </a:lnTo>
                <a:lnTo>
                  <a:pt x="758" y="455"/>
                </a:lnTo>
                <a:lnTo>
                  <a:pt x="351" y="691"/>
                </a:lnTo>
                <a:lnTo>
                  <a:pt x="42" y="585"/>
                </a:lnTo>
                <a:close/>
                <a:moveTo>
                  <a:pt x="734" y="347"/>
                </a:moveTo>
                <a:lnTo>
                  <a:pt x="734" y="347"/>
                </a:lnTo>
                <a:lnTo>
                  <a:pt x="729" y="350"/>
                </a:lnTo>
                <a:lnTo>
                  <a:pt x="723" y="354"/>
                </a:lnTo>
                <a:lnTo>
                  <a:pt x="656" y="393"/>
                </a:lnTo>
                <a:lnTo>
                  <a:pt x="649" y="397"/>
                </a:lnTo>
                <a:lnTo>
                  <a:pt x="351" y="570"/>
                </a:lnTo>
                <a:lnTo>
                  <a:pt x="135" y="495"/>
                </a:lnTo>
                <a:lnTo>
                  <a:pt x="127" y="493"/>
                </a:lnTo>
                <a:lnTo>
                  <a:pt x="76" y="475"/>
                </a:lnTo>
                <a:lnTo>
                  <a:pt x="60" y="469"/>
                </a:lnTo>
                <a:lnTo>
                  <a:pt x="54" y="467"/>
                </a:lnTo>
                <a:lnTo>
                  <a:pt x="48" y="466"/>
                </a:lnTo>
                <a:lnTo>
                  <a:pt x="42" y="463"/>
                </a:lnTo>
                <a:lnTo>
                  <a:pt x="42" y="457"/>
                </a:lnTo>
                <a:lnTo>
                  <a:pt x="42" y="430"/>
                </a:lnTo>
                <a:lnTo>
                  <a:pt x="42" y="423"/>
                </a:lnTo>
                <a:lnTo>
                  <a:pt x="42" y="404"/>
                </a:lnTo>
                <a:lnTo>
                  <a:pt x="42" y="400"/>
                </a:lnTo>
                <a:lnTo>
                  <a:pt x="67" y="408"/>
                </a:lnTo>
                <a:lnTo>
                  <a:pt x="75" y="411"/>
                </a:lnTo>
                <a:lnTo>
                  <a:pt x="117" y="425"/>
                </a:lnTo>
                <a:lnTo>
                  <a:pt x="123" y="427"/>
                </a:lnTo>
                <a:lnTo>
                  <a:pt x="129" y="429"/>
                </a:lnTo>
                <a:lnTo>
                  <a:pt x="145" y="435"/>
                </a:lnTo>
                <a:lnTo>
                  <a:pt x="194" y="452"/>
                </a:lnTo>
                <a:lnTo>
                  <a:pt x="202" y="454"/>
                </a:lnTo>
                <a:lnTo>
                  <a:pt x="352" y="506"/>
                </a:lnTo>
                <a:lnTo>
                  <a:pt x="583" y="372"/>
                </a:lnTo>
                <a:lnTo>
                  <a:pt x="589" y="367"/>
                </a:lnTo>
                <a:lnTo>
                  <a:pt x="654" y="330"/>
                </a:lnTo>
                <a:lnTo>
                  <a:pt x="660" y="327"/>
                </a:lnTo>
                <a:lnTo>
                  <a:pt x="665" y="324"/>
                </a:lnTo>
                <a:lnTo>
                  <a:pt x="665" y="324"/>
                </a:lnTo>
                <a:lnTo>
                  <a:pt x="709" y="298"/>
                </a:lnTo>
                <a:lnTo>
                  <a:pt x="716" y="294"/>
                </a:lnTo>
                <a:lnTo>
                  <a:pt x="758" y="269"/>
                </a:lnTo>
                <a:lnTo>
                  <a:pt x="758" y="274"/>
                </a:lnTo>
                <a:lnTo>
                  <a:pt x="758" y="310"/>
                </a:lnTo>
                <a:lnTo>
                  <a:pt x="758" y="317"/>
                </a:lnTo>
                <a:lnTo>
                  <a:pt x="758" y="326"/>
                </a:lnTo>
                <a:lnTo>
                  <a:pt x="758" y="333"/>
                </a:lnTo>
                <a:lnTo>
                  <a:pt x="734" y="347"/>
                </a:lnTo>
                <a:close/>
                <a:moveTo>
                  <a:pt x="734" y="226"/>
                </a:moveTo>
                <a:lnTo>
                  <a:pt x="726" y="223"/>
                </a:lnTo>
                <a:lnTo>
                  <a:pt x="726" y="223"/>
                </a:lnTo>
                <a:lnTo>
                  <a:pt x="734" y="226"/>
                </a:lnTo>
                <a:lnTo>
                  <a:pt x="729" y="229"/>
                </a:lnTo>
                <a:lnTo>
                  <a:pt x="723" y="232"/>
                </a:lnTo>
                <a:lnTo>
                  <a:pt x="656" y="271"/>
                </a:lnTo>
                <a:lnTo>
                  <a:pt x="649" y="275"/>
                </a:lnTo>
                <a:lnTo>
                  <a:pt x="603" y="302"/>
                </a:lnTo>
                <a:lnTo>
                  <a:pt x="602" y="302"/>
                </a:lnTo>
                <a:lnTo>
                  <a:pt x="597" y="305"/>
                </a:lnTo>
                <a:lnTo>
                  <a:pt x="592" y="308"/>
                </a:lnTo>
                <a:lnTo>
                  <a:pt x="529" y="345"/>
                </a:lnTo>
                <a:lnTo>
                  <a:pt x="522" y="349"/>
                </a:lnTo>
                <a:lnTo>
                  <a:pt x="351" y="448"/>
                </a:lnTo>
                <a:lnTo>
                  <a:pt x="263" y="418"/>
                </a:lnTo>
                <a:lnTo>
                  <a:pt x="255" y="415"/>
                </a:lnTo>
                <a:lnTo>
                  <a:pt x="207" y="399"/>
                </a:lnTo>
                <a:lnTo>
                  <a:pt x="192" y="393"/>
                </a:lnTo>
                <a:lnTo>
                  <a:pt x="186" y="391"/>
                </a:lnTo>
                <a:lnTo>
                  <a:pt x="180" y="389"/>
                </a:lnTo>
                <a:lnTo>
                  <a:pt x="135" y="374"/>
                </a:lnTo>
                <a:lnTo>
                  <a:pt x="127" y="371"/>
                </a:lnTo>
                <a:lnTo>
                  <a:pt x="76" y="353"/>
                </a:lnTo>
                <a:lnTo>
                  <a:pt x="60" y="348"/>
                </a:lnTo>
                <a:lnTo>
                  <a:pt x="54" y="346"/>
                </a:lnTo>
                <a:lnTo>
                  <a:pt x="48" y="344"/>
                </a:lnTo>
                <a:lnTo>
                  <a:pt x="42" y="342"/>
                </a:lnTo>
                <a:lnTo>
                  <a:pt x="42" y="335"/>
                </a:lnTo>
                <a:lnTo>
                  <a:pt x="42" y="309"/>
                </a:lnTo>
                <a:lnTo>
                  <a:pt x="42" y="302"/>
                </a:lnTo>
                <a:lnTo>
                  <a:pt x="42" y="283"/>
                </a:lnTo>
                <a:lnTo>
                  <a:pt x="42" y="278"/>
                </a:lnTo>
                <a:lnTo>
                  <a:pt x="67" y="287"/>
                </a:lnTo>
                <a:lnTo>
                  <a:pt x="74" y="289"/>
                </a:lnTo>
                <a:lnTo>
                  <a:pt x="117" y="304"/>
                </a:lnTo>
                <a:lnTo>
                  <a:pt x="123" y="306"/>
                </a:lnTo>
                <a:lnTo>
                  <a:pt x="129" y="308"/>
                </a:lnTo>
                <a:lnTo>
                  <a:pt x="145" y="313"/>
                </a:lnTo>
                <a:lnTo>
                  <a:pt x="194" y="330"/>
                </a:lnTo>
                <a:lnTo>
                  <a:pt x="202" y="333"/>
                </a:lnTo>
                <a:lnTo>
                  <a:pt x="249" y="349"/>
                </a:lnTo>
                <a:lnTo>
                  <a:pt x="255" y="351"/>
                </a:lnTo>
                <a:lnTo>
                  <a:pt x="261" y="353"/>
                </a:lnTo>
                <a:lnTo>
                  <a:pt x="276" y="359"/>
                </a:lnTo>
                <a:lnTo>
                  <a:pt x="322" y="374"/>
                </a:lnTo>
                <a:lnTo>
                  <a:pt x="329" y="377"/>
                </a:lnTo>
                <a:lnTo>
                  <a:pt x="351" y="384"/>
                </a:lnTo>
                <a:lnTo>
                  <a:pt x="456" y="324"/>
                </a:lnTo>
                <a:lnTo>
                  <a:pt x="463" y="320"/>
                </a:lnTo>
                <a:lnTo>
                  <a:pt x="523" y="285"/>
                </a:lnTo>
                <a:lnTo>
                  <a:pt x="528" y="282"/>
                </a:lnTo>
                <a:lnTo>
                  <a:pt x="533" y="279"/>
                </a:lnTo>
                <a:lnTo>
                  <a:pt x="534" y="279"/>
                </a:lnTo>
                <a:lnTo>
                  <a:pt x="583" y="250"/>
                </a:lnTo>
                <a:lnTo>
                  <a:pt x="589" y="246"/>
                </a:lnTo>
                <a:lnTo>
                  <a:pt x="654" y="208"/>
                </a:lnTo>
                <a:lnTo>
                  <a:pt x="660" y="205"/>
                </a:lnTo>
                <a:lnTo>
                  <a:pt x="665" y="202"/>
                </a:lnTo>
                <a:lnTo>
                  <a:pt x="665" y="202"/>
                </a:lnTo>
                <a:lnTo>
                  <a:pt x="709" y="177"/>
                </a:lnTo>
                <a:lnTo>
                  <a:pt x="716" y="172"/>
                </a:lnTo>
                <a:lnTo>
                  <a:pt x="758" y="148"/>
                </a:lnTo>
                <a:lnTo>
                  <a:pt x="758" y="152"/>
                </a:lnTo>
                <a:lnTo>
                  <a:pt x="758" y="189"/>
                </a:lnTo>
                <a:lnTo>
                  <a:pt x="758" y="195"/>
                </a:lnTo>
                <a:lnTo>
                  <a:pt x="758" y="205"/>
                </a:lnTo>
                <a:lnTo>
                  <a:pt x="758" y="212"/>
                </a:lnTo>
                <a:lnTo>
                  <a:pt x="734" y="226"/>
                </a:lnTo>
                <a:close/>
              </a:path>
            </a:pathLst>
          </a:custGeom>
          <a:solidFill>
            <a:srgbClr val="669FD5"/>
          </a:solidFill>
          <a:ln>
            <a:solidFill>
              <a:schemeClr val="bg1"/>
            </a:solidFill>
          </a:ln>
        </p:spPr>
      </p:sp>
      <p:sp>
        <p:nvSpPr>
          <p:cNvPr id="45" name="文本框 44"/>
          <p:cNvSpPr txBox="1"/>
          <p:nvPr/>
        </p:nvSpPr>
        <p:spPr>
          <a:xfrm>
            <a:off x="4430874" y="2211053"/>
            <a:ext cx="1027333" cy="338554"/>
          </a:xfrm>
          <a:prstGeom prst="rect">
            <a:avLst/>
          </a:prstGeom>
          <a:noFill/>
        </p:spPr>
        <p:txBody>
          <a:bodyPr wrap="none" rtlCol="0">
            <a:spAutoFit/>
          </a:bodyPr>
          <a:lstStyle>
            <a:defPPr>
              <a:defRPr lang="en-US"/>
            </a:defPPr>
            <a:lvl1pPr algn="ctr">
              <a:defRPr sz="1600" b="1">
                <a:latin typeface="微软雅黑" panose="020B0503020204020204" pitchFamily="34" charset="-122"/>
                <a:ea typeface="微软雅黑" panose="020B0503020204020204" pitchFamily="34" charset="-122"/>
              </a:defRPr>
            </a:lvl1pPr>
          </a:lstStyle>
          <a:p>
            <a:r>
              <a:rPr lang="zh-CN" altLang="en-US" dirty="0">
                <a:solidFill>
                  <a:srgbClr val="A5AB2F"/>
                </a:solidFill>
              </a:rPr>
              <a:t>研究课题</a:t>
            </a:r>
            <a:endParaRPr lang="zh-CN" altLang="en-US" dirty="0">
              <a:solidFill>
                <a:srgbClr val="A5AB2F"/>
              </a:solidFill>
            </a:endParaRPr>
          </a:p>
        </p:txBody>
      </p:sp>
      <p:sp>
        <p:nvSpPr>
          <p:cNvPr id="55" name="弧形 54"/>
          <p:cNvSpPr/>
          <p:nvPr/>
        </p:nvSpPr>
        <p:spPr>
          <a:xfrm>
            <a:off x="5753161" y="2624198"/>
            <a:ext cx="1645920" cy="1645920"/>
          </a:xfrm>
          <a:prstGeom prst="arc">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57" name="弧形 56"/>
          <p:cNvSpPr/>
          <p:nvPr/>
        </p:nvSpPr>
        <p:spPr>
          <a:xfrm flipV="1">
            <a:off x="5715712" y="2589706"/>
            <a:ext cx="1645920" cy="1645920"/>
          </a:xfrm>
          <a:prstGeom prst="arc">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8" name="矩形 57"/>
          <p:cNvSpPr/>
          <p:nvPr/>
        </p:nvSpPr>
        <p:spPr>
          <a:xfrm>
            <a:off x="6861951" y="3041024"/>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3" name="book-hand-drawn-open-pages_35781"/>
          <p:cNvSpPr>
            <a:spLocks noChangeAspect="1"/>
          </p:cNvSpPr>
          <p:nvPr/>
        </p:nvSpPr>
        <p:spPr bwMode="auto">
          <a:xfrm>
            <a:off x="4716086" y="2543179"/>
            <a:ext cx="482656" cy="393192"/>
          </a:xfrm>
          <a:custGeom>
            <a:avLst/>
            <a:gdLst>
              <a:gd name="connsiteX0" fmla="*/ 165033 w 609243"/>
              <a:gd name="connsiteY0" fmla="*/ 400904 h 496315"/>
              <a:gd name="connsiteX1" fmla="*/ 303783 w 609243"/>
              <a:gd name="connsiteY1" fmla="*/ 460951 h 496315"/>
              <a:gd name="connsiteX2" fmla="*/ 600145 w 609243"/>
              <a:gd name="connsiteY2" fmla="*/ 431016 h 496315"/>
              <a:gd name="connsiteX3" fmla="*/ 585911 w 609243"/>
              <a:gd name="connsiteY3" fmla="*/ 453751 h 496315"/>
              <a:gd name="connsiteX4" fmla="*/ 316310 w 609243"/>
              <a:gd name="connsiteY4" fmla="*/ 490033 h 496315"/>
              <a:gd name="connsiteX5" fmla="*/ 303783 w 609243"/>
              <a:gd name="connsiteY5" fmla="*/ 496285 h 496315"/>
              <a:gd name="connsiteX6" fmla="*/ 291257 w 609243"/>
              <a:gd name="connsiteY6" fmla="*/ 490033 h 496315"/>
              <a:gd name="connsiteX7" fmla="*/ 21751 w 609243"/>
              <a:gd name="connsiteY7" fmla="*/ 453751 h 496315"/>
              <a:gd name="connsiteX8" fmla="*/ 7422 w 609243"/>
              <a:gd name="connsiteY8" fmla="*/ 431016 h 496315"/>
              <a:gd name="connsiteX9" fmla="*/ 165033 w 609243"/>
              <a:gd name="connsiteY9" fmla="*/ 400904 h 496315"/>
              <a:gd name="connsiteX10" fmla="*/ 155189 w 609243"/>
              <a:gd name="connsiteY10" fmla="*/ 275778 h 496315"/>
              <a:gd name="connsiteX11" fmla="*/ 259126 w 609243"/>
              <a:gd name="connsiteY11" fmla="*/ 295874 h 496315"/>
              <a:gd name="connsiteX12" fmla="*/ 249162 w 609243"/>
              <a:gd name="connsiteY12" fmla="*/ 312936 h 496315"/>
              <a:gd name="connsiteX13" fmla="*/ 65059 w 609243"/>
              <a:gd name="connsiteY13" fmla="*/ 331041 h 496315"/>
              <a:gd name="connsiteX14" fmla="*/ 55095 w 609243"/>
              <a:gd name="connsiteY14" fmla="*/ 313979 h 496315"/>
              <a:gd name="connsiteX15" fmla="*/ 155189 w 609243"/>
              <a:gd name="connsiteY15" fmla="*/ 275778 h 496315"/>
              <a:gd name="connsiteX16" fmla="*/ 443849 w 609243"/>
              <a:gd name="connsiteY16" fmla="*/ 275552 h 496315"/>
              <a:gd name="connsiteX17" fmla="*/ 546751 w 609243"/>
              <a:gd name="connsiteY17" fmla="*/ 305255 h 496315"/>
              <a:gd name="connsiteX18" fmla="*/ 538211 w 609243"/>
              <a:gd name="connsiteY18" fmla="*/ 323074 h 496315"/>
              <a:gd name="connsiteX19" fmla="*/ 353260 w 609243"/>
              <a:gd name="connsiteY19" fmla="*/ 320420 h 496315"/>
              <a:gd name="connsiteX20" fmla="*/ 341872 w 609243"/>
              <a:gd name="connsiteY20" fmla="*/ 304212 h 496315"/>
              <a:gd name="connsiteX21" fmla="*/ 443849 w 609243"/>
              <a:gd name="connsiteY21" fmla="*/ 275552 h 496315"/>
              <a:gd name="connsiteX22" fmla="*/ 155189 w 609243"/>
              <a:gd name="connsiteY22" fmla="*/ 229830 h 496315"/>
              <a:gd name="connsiteX23" fmla="*/ 259126 w 609243"/>
              <a:gd name="connsiteY23" fmla="*/ 249914 h 496315"/>
              <a:gd name="connsiteX24" fmla="*/ 249162 w 609243"/>
              <a:gd name="connsiteY24" fmla="*/ 266966 h 496315"/>
              <a:gd name="connsiteX25" fmla="*/ 65059 w 609243"/>
              <a:gd name="connsiteY25" fmla="*/ 284966 h 496315"/>
              <a:gd name="connsiteX26" fmla="*/ 55095 w 609243"/>
              <a:gd name="connsiteY26" fmla="*/ 268008 h 496315"/>
              <a:gd name="connsiteX27" fmla="*/ 155189 w 609243"/>
              <a:gd name="connsiteY27" fmla="*/ 229830 h 496315"/>
              <a:gd name="connsiteX28" fmla="*/ 439981 w 609243"/>
              <a:gd name="connsiteY28" fmla="*/ 229743 h 496315"/>
              <a:gd name="connsiteX29" fmla="*/ 542897 w 609243"/>
              <a:gd name="connsiteY29" fmla="*/ 259481 h 496315"/>
              <a:gd name="connsiteX30" fmla="*/ 534359 w 609243"/>
              <a:gd name="connsiteY30" fmla="*/ 277206 h 496315"/>
              <a:gd name="connsiteX31" fmla="*/ 349445 w 609243"/>
              <a:gd name="connsiteY31" fmla="*/ 274552 h 496315"/>
              <a:gd name="connsiteX32" fmla="*/ 338060 w 609243"/>
              <a:gd name="connsiteY32" fmla="*/ 258438 h 496315"/>
              <a:gd name="connsiteX33" fmla="*/ 439981 w 609243"/>
              <a:gd name="connsiteY33" fmla="*/ 229743 h 496315"/>
              <a:gd name="connsiteX34" fmla="*/ 436157 w 609243"/>
              <a:gd name="connsiteY34" fmla="*/ 183933 h 496315"/>
              <a:gd name="connsiteX35" fmla="*/ 539058 w 609243"/>
              <a:gd name="connsiteY35" fmla="*/ 213639 h 496315"/>
              <a:gd name="connsiteX36" fmla="*/ 530612 w 609243"/>
              <a:gd name="connsiteY36" fmla="*/ 231439 h 496315"/>
              <a:gd name="connsiteX37" fmla="*/ 345546 w 609243"/>
              <a:gd name="connsiteY37" fmla="*/ 228694 h 496315"/>
              <a:gd name="connsiteX38" fmla="*/ 334252 w 609243"/>
              <a:gd name="connsiteY38" fmla="*/ 212598 h 496315"/>
              <a:gd name="connsiteX39" fmla="*/ 436157 w 609243"/>
              <a:gd name="connsiteY39" fmla="*/ 183933 h 496315"/>
              <a:gd name="connsiteX40" fmla="*/ 155189 w 609243"/>
              <a:gd name="connsiteY40" fmla="*/ 183880 h 496315"/>
              <a:gd name="connsiteX41" fmla="*/ 259126 w 609243"/>
              <a:gd name="connsiteY41" fmla="*/ 203976 h 496315"/>
              <a:gd name="connsiteX42" fmla="*/ 249162 w 609243"/>
              <a:gd name="connsiteY42" fmla="*/ 220933 h 496315"/>
              <a:gd name="connsiteX43" fmla="*/ 65059 w 609243"/>
              <a:gd name="connsiteY43" fmla="*/ 239028 h 496315"/>
              <a:gd name="connsiteX44" fmla="*/ 55095 w 609243"/>
              <a:gd name="connsiteY44" fmla="*/ 221975 h 496315"/>
              <a:gd name="connsiteX45" fmla="*/ 155189 w 609243"/>
              <a:gd name="connsiteY45" fmla="*/ 183880 h 496315"/>
              <a:gd name="connsiteX46" fmla="*/ 439981 w 609243"/>
              <a:gd name="connsiteY46" fmla="*/ 137783 h 496315"/>
              <a:gd name="connsiteX47" fmla="*/ 542897 w 609243"/>
              <a:gd name="connsiteY47" fmla="*/ 167489 h 496315"/>
              <a:gd name="connsiteX48" fmla="*/ 534359 w 609243"/>
              <a:gd name="connsiteY48" fmla="*/ 185289 h 496315"/>
              <a:gd name="connsiteX49" fmla="*/ 349445 w 609243"/>
              <a:gd name="connsiteY49" fmla="*/ 182544 h 496315"/>
              <a:gd name="connsiteX50" fmla="*/ 338060 w 609243"/>
              <a:gd name="connsiteY50" fmla="*/ 166448 h 496315"/>
              <a:gd name="connsiteX51" fmla="*/ 439981 w 609243"/>
              <a:gd name="connsiteY51" fmla="*/ 137783 h 496315"/>
              <a:gd name="connsiteX52" fmla="*/ 209117 w 609243"/>
              <a:gd name="connsiteY52" fmla="*/ 125922 h 496315"/>
              <a:gd name="connsiteX53" fmla="*/ 249230 w 609243"/>
              <a:gd name="connsiteY53" fmla="*/ 141507 h 496315"/>
              <a:gd name="connsiteX54" fmla="*/ 239267 w 609243"/>
              <a:gd name="connsiteY54" fmla="*/ 158561 h 496315"/>
              <a:gd name="connsiteX55" fmla="*/ 171234 w 609243"/>
              <a:gd name="connsiteY55" fmla="*/ 146339 h 496315"/>
              <a:gd name="connsiteX56" fmla="*/ 166015 w 609243"/>
              <a:gd name="connsiteY56" fmla="*/ 127390 h 496315"/>
              <a:gd name="connsiteX57" fmla="*/ 209117 w 609243"/>
              <a:gd name="connsiteY57" fmla="*/ 125922 h 496315"/>
              <a:gd name="connsiteX58" fmla="*/ 114405 w 609243"/>
              <a:gd name="connsiteY58" fmla="*/ 101164 h 496315"/>
              <a:gd name="connsiteX59" fmla="*/ 79658 w 609243"/>
              <a:gd name="connsiteY59" fmla="*/ 112628 h 496315"/>
              <a:gd name="connsiteX60" fmla="*/ 78139 w 609243"/>
              <a:gd name="connsiteY60" fmla="*/ 156871 h 496315"/>
              <a:gd name="connsiteX61" fmla="*/ 114405 w 609243"/>
              <a:gd name="connsiteY61" fmla="*/ 142186 h 496315"/>
              <a:gd name="connsiteX62" fmla="*/ 436157 w 609243"/>
              <a:gd name="connsiteY62" fmla="*/ 91941 h 496315"/>
              <a:gd name="connsiteX63" fmla="*/ 539058 w 609243"/>
              <a:gd name="connsiteY63" fmla="*/ 121643 h 496315"/>
              <a:gd name="connsiteX64" fmla="*/ 530612 w 609243"/>
              <a:gd name="connsiteY64" fmla="*/ 139462 h 496315"/>
              <a:gd name="connsiteX65" fmla="*/ 345546 w 609243"/>
              <a:gd name="connsiteY65" fmla="*/ 136808 h 496315"/>
              <a:gd name="connsiteX66" fmla="*/ 334252 w 609243"/>
              <a:gd name="connsiteY66" fmla="*/ 120601 h 496315"/>
              <a:gd name="connsiteX67" fmla="*/ 436157 w 609243"/>
              <a:gd name="connsiteY67" fmla="*/ 91941 h 496315"/>
              <a:gd name="connsiteX68" fmla="*/ 120956 w 609243"/>
              <a:gd name="connsiteY68" fmla="*/ 81080 h 496315"/>
              <a:gd name="connsiteX69" fmla="*/ 123804 w 609243"/>
              <a:gd name="connsiteY69" fmla="*/ 81459 h 496315"/>
              <a:gd name="connsiteX70" fmla="*/ 134152 w 609243"/>
              <a:gd name="connsiteY70" fmla="*/ 90933 h 496315"/>
              <a:gd name="connsiteX71" fmla="*/ 134152 w 609243"/>
              <a:gd name="connsiteY71" fmla="*/ 146734 h 496315"/>
              <a:gd name="connsiteX72" fmla="*/ 133773 w 609243"/>
              <a:gd name="connsiteY72" fmla="*/ 149292 h 496315"/>
              <a:gd name="connsiteX73" fmla="*/ 126842 w 609243"/>
              <a:gd name="connsiteY73" fmla="*/ 159523 h 496315"/>
              <a:gd name="connsiteX74" fmla="*/ 78234 w 609243"/>
              <a:gd name="connsiteY74" fmla="*/ 179892 h 496315"/>
              <a:gd name="connsiteX75" fmla="*/ 64658 w 609243"/>
              <a:gd name="connsiteY75" fmla="*/ 175439 h 496315"/>
              <a:gd name="connsiteX76" fmla="*/ 58392 w 609243"/>
              <a:gd name="connsiteY76" fmla="*/ 166439 h 496315"/>
              <a:gd name="connsiteX77" fmla="*/ 60101 w 609243"/>
              <a:gd name="connsiteY77" fmla="*/ 110638 h 496315"/>
              <a:gd name="connsiteX78" fmla="*/ 60765 w 609243"/>
              <a:gd name="connsiteY78" fmla="*/ 107796 h 496315"/>
              <a:gd name="connsiteX79" fmla="*/ 64943 w 609243"/>
              <a:gd name="connsiteY79" fmla="*/ 98796 h 496315"/>
              <a:gd name="connsiteX80" fmla="*/ 120956 w 609243"/>
              <a:gd name="connsiteY80" fmla="*/ 81080 h 496315"/>
              <a:gd name="connsiteX81" fmla="*/ 211133 w 609243"/>
              <a:gd name="connsiteY81" fmla="*/ 79659 h 496315"/>
              <a:gd name="connsiteX82" fmla="*/ 252540 w 609243"/>
              <a:gd name="connsiteY82" fmla="*/ 93858 h 496315"/>
              <a:gd name="connsiteX83" fmla="*/ 242574 w 609243"/>
              <a:gd name="connsiteY83" fmla="*/ 110925 h 496315"/>
              <a:gd name="connsiteX84" fmla="*/ 172811 w 609243"/>
              <a:gd name="connsiteY84" fmla="*/ 103719 h 496315"/>
              <a:gd name="connsiteX85" fmla="*/ 167590 w 609243"/>
              <a:gd name="connsiteY85" fmla="*/ 84661 h 496315"/>
              <a:gd name="connsiteX86" fmla="*/ 211133 w 609243"/>
              <a:gd name="connsiteY86" fmla="*/ 79659 h 496315"/>
              <a:gd name="connsiteX87" fmla="*/ 198798 w 609243"/>
              <a:gd name="connsiteY87" fmla="*/ 22403 h 496315"/>
              <a:gd name="connsiteX88" fmla="*/ 27245 w 609243"/>
              <a:gd name="connsiteY88" fmla="*/ 79844 h 496315"/>
              <a:gd name="connsiteX89" fmla="*/ 26012 w 609243"/>
              <a:gd name="connsiteY89" fmla="*/ 387586 h 496315"/>
              <a:gd name="connsiteX90" fmla="*/ 306429 w 609243"/>
              <a:gd name="connsiteY90" fmla="*/ 408620 h 496315"/>
              <a:gd name="connsiteX91" fmla="*/ 586847 w 609243"/>
              <a:gd name="connsiteY91" fmla="*/ 387586 h 496315"/>
              <a:gd name="connsiteX92" fmla="*/ 585614 w 609243"/>
              <a:gd name="connsiteY92" fmla="*/ 79844 h 496315"/>
              <a:gd name="connsiteX93" fmla="*/ 315160 w 609243"/>
              <a:gd name="connsiteY93" fmla="*/ 68664 h 496315"/>
              <a:gd name="connsiteX94" fmla="*/ 306429 w 609243"/>
              <a:gd name="connsiteY94" fmla="*/ 71791 h 496315"/>
              <a:gd name="connsiteX95" fmla="*/ 297699 w 609243"/>
              <a:gd name="connsiteY95" fmla="*/ 68664 h 496315"/>
              <a:gd name="connsiteX96" fmla="*/ 198798 w 609243"/>
              <a:gd name="connsiteY96" fmla="*/ 22403 h 496315"/>
              <a:gd name="connsiteX97" fmla="*/ 197678 w 609243"/>
              <a:gd name="connsiteY97" fmla="*/ 346 h 496315"/>
              <a:gd name="connsiteX98" fmla="*/ 306429 w 609243"/>
              <a:gd name="connsiteY98" fmla="*/ 46209 h 496315"/>
              <a:gd name="connsiteX99" fmla="*/ 602505 w 609243"/>
              <a:gd name="connsiteY99" fmla="*/ 64779 h 496315"/>
              <a:gd name="connsiteX100" fmla="*/ 606016 w 609243"/>
              <a:gd name="connsiteY100" fmla="*/ 68948 h 496315"/>
              <a:gd name="connsiteX101" fmla="*/ 608009 w 609243"/>
              <a:gd name="connsiteY101" fmla="*/ 75581 h 496315"/>
              <a:gd name="connsiteX102" fmla="*/ 609243 w 609243"/>
              <a:gd name="connsiteY102" fmla="*/ 396113 h 496315"/>
              <a:gd name="connsiteX103" fmla="*/ 608199 w 609243"/>
              <a:gd name="connsiteY103" fmla="*/ 400945 h 496315"/>
              <a:gd name="connsiteX104" fmla="*/ 595103 w 609243"/>
              <a:gd name="connsiteY104" fmla="*/ 414210 h 496315"/>
              <a:gd name="connsiteX105" fmla="*/ 317437 w 609243"/>
              <a:gd name="connsiteY105" fmla="*/ 428043 h 496315"/>
              <a:gd name="connsiteX106" fmla="*/ 306429 w 609243"/>
              <a:gd name="connsiteY106" fmla="*/ 434675 h 496315"/>
              <a:gd name="connsiteX107" fmla="*/ 295422 w 609243"/>
              <a:gd name="connsiteY107" fmla="*/ 428043 h 496315"/>
              <a:gd name="connsiteX108" fmla="*/ 17756 w 609243"/>
              <a:gd name="connsiteY108" fmla="*/ 414210 h 496315"/>
              <a:gd name="connsiteX109" fmla="*/ 4660 w 609243"/>
              <a:gd name="connsiteY109" fmla="*/ 400945 h 496315"/>
              <a:gd name="connsiteX110" fmla="*/ 3616 w 609243"/>
              <a:gd name="connsiteY110" fmla="*/ 396113 h 496315"/>
              <a:gd name="connsiteX111" fmla="*/ 4850 w 609243"/>
              <a:gd name="connsiteY111" fmla="*/ 75581 h 496315"/>
              <a:gd name="connsiteX112" fmla="*/ 6843 w 609243"/>
              <a:gd name="connsiteY112" fmla="*/ 68948 h 496315"/>
              <a:gd name="connsiteX113" fmla="*/ 10354 w 609243"/>
              <a:gd name="connsiteY113" fmla="*/ 64779 h 496315"/>
              <a:gd name="connsiteX114" fmla="*/ 197678 w 609243"/>
              <a:gd name="connsiteY114" fmla="*/ 346 h 49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09243" h="496315">
                <a:moveTo>
                  <a:pt x="165033" y="400904"/>
                </a:moveTo>
                <a:cubicBezTo>
                  <a:pt x="218614" y="402858"/>
                  <a:pt x="269051" y="419838"/>
                  <a:pt x="303783" y="460951"/>
                </a:cubicBezTo>
                <a:cubicBezTo>
                  <a:pt x="373248" y="378725"/>
                  <a:pt x="505628" y="393029"/>
                  <a:pt x="600145" y="431016"/>
                </a:cubicBezTo>
                <a:cubicBezTo>
                  <a:pt x="616847" y="437742"/>
                  <a:pt x="602423" y="460382"/>
                  <a:pt x="585911" y="453751"/>
                </a:cubicBezTo>
                <a:cubicBezTo>
                  <a:pt x="500314" y="419364"/>
                  <a:pt x="372583" y="404018"/>
                  <a:pt x="316310" y="490033"/>
                </a:cubicBezTo>
                <a:cubicBezTo>
                  <a:pt x="313178" y="494864"/>
                  <a:pt x="308433" y="496569"/>
                  <a:pt x="303783" y="496285"/>
                </a:cubicBezTo>
                <a:cubicBezTo>
                  <a:pt x="299134" y="496569"/>
                  <a:pt x="294389" y="494864"/>
                  <a:pt x="291257" y="490033"/>
                </a:cubicBezTo>
                <a:cubicBezTo>
                  <a:pt x="234984" y="404018"/>
                  <a:pt x="107253" y="419364"/>
                  <a:pt x="21751" y="453751"/>
                </a:cubicBezTo>
                <a:cubicBezTo>
                  <a:pt x="5144" y="460382"/>
                  <a:pt x="-9280" y="437742"/>
                  <a:pt x="7422" y="431016"/>
                </a:cubicBezTo>
                <a:cubicBezTo>
                  <a:pt x="54728" y="412023"/>
                  <a:pt x="111452" y="398950"/>
                  <a:pt x="165033" y="400904"/>
                </a:cubicBezTo>
                <a:close/>
                <a:moveTo>
                  <a:pt x="155189" y="275778"/>
                </a:moveTo>
                <a:cubicBezTo>
                  <a:pt x="190373" y="271726"/>
                  <a:pt x="226197" y="277389"/>
                  <a:pt x="259126" y="295874"/>
                </a:cubicBezTo>
                <a:cubicBezTo>
                  <a:pt x="270229" y="302130"/>
                  <a:pt x="260265" y="319192"/>
                  <a:pt x="249162" y="312936"/>
                </a:cubicBezTo>
                <a:cubicBezTo>
                  <a:pt x="189186" y="279285"/>
                  <a:pt x="119815" y="294262"/>
                  <a:pt x="65059" y="331041"/>
                </a:cubicBezTo>
                <a:cubicBezTo>
                  <a:pt x="54430" y="338150"/>
                  <a:pt x="44561" y="320993"/>
                  <a:pt x="55095" y="313979"/>
                </a:cubicBezTo>
                <a:cubicBezTo>
                  <a:pt x="85463" y="293599"/>
                  <a:pt x="120006" y="279830"/>
                  <a:pt x="155189" y="275778"/>
                </a:cubicBezTo>
                <a:close/>
                <a:moveTo>
                  <a:pt x="443849" y="275552"/>
                </a:moveTo>
                <a:cubicBezTo>
                  <a:pt x="479257" y="276654"/>
                  <a:pt x="514819" y="287483"/>
                  <a:pt x="546751" y="305255"/>
                </a:cubicBezTo>
                <a:cubicBezTo>
                  <a:pt x="557854" y="311415"/>
                  <a:pt x="549408" y="329329"/>
                  <a:pt x="538211" y="323074"/>
                </a:cubicBezTo>
                <a:cubicBezTo>
                  <a:pt x="480609" y="291037"/>
                  <a:pt x="410197" y="281843"/>
                  <a:pt x="353260" y="320420"/>
                </a:cubicBezTo>
                <a:cubicBezTo>
                  <a:pt x="342726" y="327528"/>
                  <a:pt x="331339" y="311415"/>
                  <a:pt x="341872" y="304212"/>
                </a:cubicBezTo>
                <a:cubicBezTo>
                  <a:pt x="373188" y="283076"/>
                  <a:pt x="408441" y="274451"/>
                  <a:pt x="443849" y="275552"/>
                </a:cubicBezTo>
                <a:close/>
                <a:moveTo>
                  <a:pt x="155189" y="229830"/>
                </a:moveTo>
                <a:cubicBezTo>
                  <a:pt x="190373" y="225780"/>
                  <a:pt x="226197" y="231440"/>
                  <a:pt x="259126" y="249914"/>
                </a:cubicBezTo>
                <a:cubicBezTo>
                  <a:pt x="270229" y="256166"/>
                  <a:pt x="260265" y="273124"/>
                  <a:pt x="249162" y="266966"/>
                </a:cubicBezTo>
                <a:cubicBezTo>
                  <a:pt x="189186" y="233335"/>
                  <a:pt x="119815" y="248303"/>
                  <a:pt x="65059" y="284966"/>
                </a:cubicBezTo>
                <a:cubicBezTo>
                  <a:pt x="54430" y="292071"/>
                  <a:pt x="44561" y="275019"/>
                  <a:pt x="55095" y="268008"/>
                </a:cubicBezTo>
                <a:cubicBezTo>
                  <a:pt x="85463" y="247640"/>
                  <a:pt x="120006" y="233880"/>
                  <a:pt x="155189" y="229830"/>
                </a:cubicBezTo>
                <a:close/>
                <a:moveTo>
                  <a:pt x="439981" y="229743"/>
                </a:moveTo>
                <a:cubicBezTo>
                  <a:pt x="475369" y="230857"/>
                  <a:pt x="510924" y="241709"/>
                  <a:pt x="542897" y="259481"/>
                </a:cubicBezTo>
                <a:cubicBezTo>
                  <a:pt x="553903" y="265642"/>
                  <a:pt x="545554" y="283461"/>
                  <a:pt x="534359" y="277206"/>
                </a:cubicBezTo>
                <a:cubicBezTo>
                  <a:pt x="476674" y="245169"/>
                  <a:pt x="406371" y="235975"/>
                  <a:pt x="349445" y="274552"/>
                </a:cubicBezTo>
                <a:cubicBezTo>
                  <a:pt x="338819" y="281660"/>
                  <a:pt x="327529" y="265547"/>
                  <a:pt x="338060" y="258438"/>
                </a:cubicBezTo>
                <a:cubicBezTo>
                  <a:pt x="369369" y="237255"/>
                  <a:pt x="404592" y="228629"/>
                  <a:pt x="439981" y="229743"/>
                </a:cubicBezTo>
                <a:close/>
                <a:moveTo>
                  <a:pt x="436157" y="183933"/>
                </a:moveTo>
                <a:cubicBezTo>
                  <a:pt x="471557" y="185045"/>
                  <a:pt x="507123" y="195886"/>
                  <a:pt x="539058" y="213639"/>
                </a:cubicBezTo>
                <a:cubicBezTo>
                  <a:pt x="550162" y="219794"/>
                  <a:pt x="541715" y="237594"/>
                  <a:pt x="530612" y="231439"/>
                </a:cubicBezTo>
                <a:cubicBezTo>
                  <a:pt x="472909" y="199342"/>
                  <a:pt x="402584" y="190253"/>
                  <a:pt x="345546" y="228694"/>
                </a:cubicBezTo>
                <a:cubicBezTo>
                  <a:pt x="335012" y="235889"/>
                  <a:pt x="323718" y="219699"/>
                  <a:pt x="334252" y="212598"/>
                </a:cubicBezTo>
                <a:cubicBezTo>
                  <a:pt x="365524" y="191436"/>
                  <a:pt x="400757" y="182820"/>
                  <a:pt x="436157" y="183933"/>
                </a:cubicBezTo>
                <a:close/>
                <a:moveTo>
                  <a:pt x="155189" y="183880"/>
                </a:moveTo>
                <a:cubicBezTo>
                  <a:pt x="190373" y="179842"/>
                  <a:pt x="226197" y="185502"/>
                  <a:pt x="259126" y="203976"/>
                </a:cubicBezTo>
                <a:cubicBezTo>
                  <a:pt x="270229" y="210133"/>
                  <a:pt x="260265" y="227186"/>
                  <a:pt x="249162" y="220933"/>
                </a:cubicBezTo>
                <a:cubicBezTo>
                  <a:pt x="189186" y="187302"/>
                  <a:pt x="119815" y="202270"/>
                  <a:pt x="65059" y="239028"/>
                </a:cubicBezTo>
                <a:cubicBezTo>
                  <a:pt x="54430" y="246133"/>
                  <a:pt x="44561" y="229080"/>
                  <a:pt x="55095" y="221975"/>
                </a:cubicBezTo>
                <a:cubicBezTo>
                  <a:pt x="85463" y="201655"/>
                  <a:pt x="120006" y="187918"/>
                  <a:pt x="155189" y="183880"/>
                </a:cubicBezTo>
                <a:close/>
                <a:moveTo>
                  <a:pt x="439981" y="137783"/>
                </a:moveTo>
                <a:cubicBezTo>
                  <a:pt x="475369" y="138895"/>
                  <a:pt x="510924" y="149736"/>
                  <a:pt x="542897" y="167489"/>
                </a:cubicBezTo>
                <a:cubicBezTo>
                  <a:pt x="553903" y="173644"/>
                  <a:pt x="545554" y="191444"/>
                  <a:pt x="534359" y="185289"/>
                </a:cubicBezTo>
                <a:cubicBezTo>
                  <a:pt x="476674" y="153192"/>
                  <a:pt x="406371" y="144103"/>
                  <a:pt x="349445" y="182544"/>
                </a:cubicBezTo>
                <a:cubicBezTo>
                  <a:pt x="338819" y="189739"/>
                  <a:pt x="327529" y="173549"/>
                  <a:pt x="338060" y="166448"/>
                </a:cubicBezTo>
                <a:cubicBezTo>
                  <a:pt x="369369" y="145286"/>
                  <a:pt x="404592" y="136670"/>
                  <a:pt x="439981" y="137783"/>
                </a:cubicBezTo>
                <a:close/>
                <a:moveTo>
                  <a:pt x="209117" y="125922"/>
                </a:moveTo>
                <a:cubicBezTo>
                  <a:pt x="223089" y="128148"/>
                  <a:pt x="236563" y="133217"/>
                  <a:pt x="249230" y="141507"/>
                </a:cubicBezTo>
                <a:cubicBezTo>
                  <a:pt x="259857" y="148423"/>
                  <a:pt x="249989" y="165477"/>
                  <a:pt x="239267" y="158561"/>
                </a:cubicBezTo>
                <a:cubicBezTo>
                  <a:pt x="218392" y="144918"/>
                  <a:pt x="195619" y="141223"/>
                  <a:pt x="171234" y="146339"/>
                </a:cubicBezTo>
                <a:cubicBezTo>
                  <a:pt x="158804" y="148991"/>
                  <a:pt x="153585" y="130043"/>
                  <a:pt x="166015" y="127390"/>
                </a:cubicBezTo>
                <a:cubicBezTo>
                  <a:pt x="180675" y="124311"/>
                  <a:pt x="195145" y="123695"/>
                  <a:pt x="209117" y="125922"/>
                </a:cubicBezTo>
                <a:close/>
                <a:moveTo>
                  <a:pt x="114405" y="101164"/>
                </a:moveTo>
                <a:cubicBezTo>
                  <a:pt x="101873" y="102206"/>
                  <a:pt x="90291" y="105901"/>
                  <a:pt x="79658" y="112628"/>
                </a:cubicBezTo>
                <a:cubicBezTo>
                  <a:pt x="78519" y="127407"/>
                  <a:pt x="78234" y="142091"/>
                  <a:pt x="78139" y="156871"/>
                </a:cubicBezTo>
                <a:cubicBezTo>
                  <a:pt x="89626" y="150523"/>
                  <a:pt x="101684" y="145407"/>
                  <a:pt x="114405" y="142186"/>
                </a:cubicBezTo>
                <a:close/>
                <a:moveTo>
                  <a:pt x="436157" y="91941"/>
                </a:moveTo>
                <a:cubicBezTo>
                  <a:pt x="471557" y="93043"/>
                  <a:pt x="507123" y="103872"/>
                  <a:pt x="539058" y="121643"/>
                </a:cubicBezTo>
                <a:cubicBezTo>
                  <a:pt x="550162" y="127804"/>
                  <a:pt x="541715" y="145718"/>
                  <a:pt x="530612" y="139462"/>
                </a:cubicBezTo>
                <a:cubicBezTo>
                  <a:pt x="472909" y="107426"/>
                  <a:pt x="402584" y="98232"/>
                  <a:pt x="345546" y="136808"/>
                </a:cubicBezTo>
                <a:cubicBezTo>
                  <a:pt x="335012" y="143917"/>
                  <a:pt x="323718" y="127804"/>
                  <a:pt x="334252" y="120601"/>
                </a:cubicBezTo>
                <a:cubicBezTo>
                  <a:pt x="365524" y="99464"/>
                  <a:pt x="400757" y="90839"/>
                  <a:pt x="436157" y="91941"/>
                </a:cubicBezTo>
                <a:close/>
                <a:moveTo>
                  <a:pt x="120956" y="81080"/>
                </a:moveTo>
                <a:cubicBezTo>
                  <a:pt x="122000" y="81080"/>
                  <a:pt x="122855" y="81174"/>
                  <a:pt x="123804" y="81459"/>
                </a:cubicBezTo>
                <a:cubicBezTo>
                  <a:pt x="128836" y="81269"/>
                  <a:pt x="134152" y="84396"/>
                  <a:pt x="134152" y="90933"/>
                </a:cubicBezTo>
                <a:lnTo>
                  <a:pt x="134152" y="146734"/>
                </a:lnTo>
                <a:cubicBezTo>
                  <a:pt x="134152" y="147681"/>
                  <a:pt x="133962" y="148534"/>
                  <a:pt x="133773" y="149292"/>
                </a:cubicBezTo>
                <a:cubicBezTo>
                  <a:pt x="134532" y="153744"/>
                  <a:pt x="132633" y="158387"/>
                  <a:pt x="126842" y="159523"/>
                </a:cubicBezTo>
                <a:cubicBezTo>
                  <a:pt x="109279" y="163029"/>
                  <a:pt x="93234" y="170134"/>
                  <a:pt x="78234" y="179892"/>
                </a:cubicBezTo>
                <a:cubicBezTo>
                  <a:pt x="72348" y="183682"/>
                  <a:pt x="66841" y="180366"/>
                  <a:pt x="64658" y="175439"/>
                </a:cubicBezTo>
                <a:cubicBezTo>
                  <a:pt x="61145" y="174208"/>
                  <a:pt x="58392" y="171271"/>
                  <a:pt x="58392" y="166439"/>
                </a:cubicBezTo>
                <a:cubicBezTo>
                  <a:pt x="58392" y="147871"/>
                  <a:pt x="58487" y="129207"/>
                  <a:pt x="60101" y="110638"/>
                </a:cubicBezTo>
                <a:cubicBezTo>
                  <a:pt x="60196" y="109596"/>
                  <a:pt x="60386" y="108649"/>
                  <a:pt x="60765" y="107796"/>
                </a:cubicBezTo>
                <a:cubicBezTo>
                  <a:pt x="60576" y="104575"/>
                  <a:pt x="61715" y="101164"/>
                  <a:pt x="64943" y="98796"/>
                </a:cubicBezTo>
                <a:cubicBezTo>
                  <a:pt x="81367" y="86764"/>
                  <a:pt x="100734" y="81459"/>
                  <a:pt x="120956" y="81080"/>
                </a:cubicBezTo>
                <a:close/>
                <a:moveTo>
                  <a:pt x="211133" y="79659"/>
                </a:moveTo>
                <a:cubicBezTo>
                  <a:pt x="225465" y="81224"/>
                  <a:pt x="239442" y="85988"/>
                  <a:pt x="252540" y="93858"/>
                </a:cubicBezTo>
                <a:cubicBezTo>
                  <a:pt x="263455" y="100495"/>
                  <a:pt x="253489" y="117563"/>
                  <a:pt x="242574" y="110925"/>
                </a:cubicBezTo>
                <a:cubicBezTo>
                  <a:pt x="220553" y="97651"/>
                  <a:pt x="197109" y="95375"/>
                  <a:pt x="172811" y="103719"/>
                </a:cubicBezTo>
                <a:cubicBezTo>
                  <a:pt x="160756" y="107796"/>
                  <a:pt x="155631" y="88833"/>
                  <a:pt x="167590" y="84661"/>
                </a:cubicBezTo>
                <a:cubicBezTo>
                  <a:pt x="182112" y="79730"/>
                  <a:pt x="196800" y="78095"/>
                  <a:pt x="211133" y="79659"/>
                </a:cubicBezTo>
                <a:close/>
                <a:moveTo>
                  <a:pt x="198798" y="22403"/>
                </a:moveTo>
                <a:cubicBezTo>
                  <a:pt x="139593" y="17888"/>
                  <a:pt x="76710" y="44314"/>
                  <a:pt x="27245" y="79844"/>
                </a:cubicBezTo>
                <a:cubicBezTo>
                  <a:pt x="29238" y="182456"/>
                  <a:pt x="26296" y="284974"/>
                  <a:pt x="26012" y="387586"/>
                </a:cubicBezTo>
                <a:cubicBezTo>
                  <a:pt x="118725" y="354898"/>
                  <a:pt x="223111" y="351392"/>
                  <a:pt x="306429" y="408620"/>
                </a:cubicBezTo>
                <a:cubicBezTo>
                  <a:pt x="389653" y="351392"/>
                  <a:pt x="494134" y="354898"/>
                  <a:pt x="586847" y="387586"/>
                </a:cubicBezTo>
                <a:cubicBezTo>
                  <a:pt x="586563" y="284974"/>
                  <a:pt x="583621" y="182456"/>
                  <a:pt x="585614" y="79844"/>
                </a:cubicBezTo>
                <a:cubicBezTo>
                  <a:pt x="506470" y="22995"/>
                  <a:pt x="392975" y="-10545"/>
                  <a:pt x="315160" y="68664"/>
                </a:cubicBezTo>
                <a:cubicBezTo>
                  <a:pt x="312503" y="71412"/>
                  <a:pt x="309371" y="72264"/>
                  <a:pt x="306429" y="71791"/>
                </a:cubicBezTo>
                <a:cubicBezTo>
                  <a:pt x="303488" y="72264"/>
                  <a:pt x="300356" y="71412"/>
                  <a:pt x="297699" y="68664"/>
                </a:cubicBezTo>
                <a:cubicBezTo>
                  <a:pt x="268518" y="38960"/>
                  <a:pt x="234320" y="25112"/>
                  <a:pt x="198798" y="22403"/>
                </a:cubicBezTo>
                <a:close/>
                <a:moveTo>
                  <a:pt x="197678" y="346"/>
                </a:moveTo>
                <a:cubicBezTo>
                  <a:pt x="236561" y="2640"/>
                  <a:pt x="274117" y="16470"/>
                  <a:pt x="306429" y="46209"/>
                </a:cubicBezTo>
                <a:cubicBezTo>
                  <a:pt x="392595" y="-33095"/>
                  <a:pt x="516055" y="730"/>
                  <a:pt x="602505" y="64779"/>
                </a:cubicBezTo>
                <a:cubicBezTo>
                  <a:pt x="604118" y="66011"/>
                  <a:pt x="605257" y="67432"/>
                  <a:pt x="606016" y="68948"/>
                </a:cubicBezTo>
                <a:cubicBezTo>
                  <a:pt x="607250" y="70654"/>
                  <a:pt x="608104" y="72833"/>
                  <a:pt x="608009" y="75581"/>
                </a:cubicBezTo>
                <a:cubicBezTo>
                  <a:pt x="605827" y="182456"/>
                  <a:pt x="609053" y="289237"/>
                  <a:pt x="609243" y="396113"/>
                </a:cubicBezTo>
                <a:cubicBezTo>
                  <a:pt x="609243" y="397913"/>
                  <a:pt x="608863" y="399524"/>
                  <a:pt x="608199" y="400945"/>
                </a:cubicBezTo>
                <a:cubicBezTo>
                  <a:pt x="610002" y="408620"/>
                  <a:pt x="604403" y="417810"/>
                  <a:pt x="595103" y="414210"/>
                </a:cubicBezTo>
                <a:cubicBezTo>
                  <a:pt x="503813" y="378679"/>
                  <a:pt x="400661" y="370815"/>
                  <a:pt x="317437" y="428043"/>
                </a:cubicBezTo>
                <a:cubicBezTo>
                  <a:pt x="315540" y="432591"/>
                  <a:pt x="311269" y="435812"/>
                  <a:pt x="306429" y="434675"/>
                </a:cubicBezTo>
                <a:cubicBezTo>
                  <a:pt x="301590" y="435812"/>
                  <a:pt x="297319" y="432591"/>
                  <a:pt x="295422" y="428043"/>
                </a:cubicBezTo>
                <a:cubicBezTo>
                  <a:pt x="212198" y="370815"/>
                  <a:pt x="109046" y="378679"/>
                  <a:pt x="17756" y="414210"/>
                </a:cubicBezTo>
                <a:cubicBezTo>
                  <a:pt x="8456" y="417810"/>
                  <a:pt x="2857" y="408620"/>
                  <a:pt x="4660" y="400945"/>
                </a:cubicBezTo>
                <a:cubicBezTo>
                  <a:pt x="3996" y="399524"/>
                  <a:pt x="3616" y="397913"/>
                  <a:pt x="3616" y="396113"/>
                </a:cubicBezTo>
                <a:cubicBezTo>
                  <a:pt x="3806" y="289237"/>
                  <a:pt x="7032" y="182456"/>
                  <a:pt x="4850" y="75581"/>
                </a:cubicBezTo>
                <a:cubicBezTo>
                  <a:pt x="4755" y="72833"/>
                  <a:pt x="5514" y="70654"/>
                  <a:pt x="6843" y="68948"/>
                </a:cubicBezTo>
                <a:cubicBezTo>
                  <a:pt x="7602" y="67432"/>
                  <a:pt x="8741" y="66011"/>
                  <a:pt x="10354" y="64779"/>
                </a:cubicBezTo>
                <a:cubicBezTo>
                  <a:pt x="64385" y="24748"/>
                  <a:pt x="132874" y="-3476"/>
                  <a:pt x="197678" y="346"/>
                </a:cubicBezTo>
                <a:close/>
              </a:path>
            </a:pathLst>
          </a:custGeom>
          <a:solidFill>
            <a:srgbClr val="B6BE34"/>
          </a:solidFill>
          <a:ln w="12700">
            <a:solidFill>
              <a:srgbClr val="B6BE34"/>
            </a:solidFill>
          </a:ln>
        </p:spPr>
        <p:txBody>
          <a:bodyPr/>
          <a:lstStyle/>
          <a:p>
            <a:endParaRPr lang="zh-CN" altLang="en-US" dirty="0"/>
          </a:p>
        </p:txBody>
      </p:sp>
      <p:sp>
        <p:nvSpPr>
          <p:cNvPr id="63" name="文本框 62"/>
          <p:cNvSpPr txBox="1"/>
          <p:nvPr/>
        </p:nvSpPr>
        <p:spPr>
          <a:xfrm>
            <a:off x="1462210" y="962256"/>
            <a:ext cx="877163" cy="369332"/>
          </a:xfrm>
          <a:prstGeom prst="rect">
            <a:avLst/>
          </a:prstGeom>
          <a:noFill/>
        </p:spPr>
        <p:txBody>
          <a:bodyPr wrap="none" rtlCol="0">
            <a:spAutoFit/>
          </a:bodyPr>
          <a:lstStyle/>
          <a:p>
            <a:pPr algn="ctr"/>
            <a:r>
              <a:rPr lang="zh-CN" altLang="en-US" dirty="0">
                <a:latin typeface="微软雅黑" panose="020B0503020204020204" pitchFamily="34" charset="-122"/>
                <a:ea typeface="微软雅黑" panose="020B0503020204020204" pitchFamily="34" charset="-122"/>
              </a:rPr>
              <a:t>无命题</a:t>
            </a:r>
            <a:endParaRPr lang="zh-CN" altLang="en-US" dirty="0">
              <a:latin typeface="微软雅黑" panose="020B0503020204020204" pitchFamily="34" charset="-122"/>
              <a:ea typeface="微软雅黑" panose="020B0503020204020204" pitchFamily="34" charset="-122"/>
            </a:endParaRPr>
          </a:p>
        </p:txBody>
      </p:sp>
      <p:sp>
        <p:nvSpPr>
          <p:cNvPr id="65" name="文本框 64"/>
          <p:cNvSpPr txBox="1"/>
          <p:nvPr/>
        </p:nvSpPr>
        <p:spPr>
          <a:xfrm>
            <a:off x="4218083" y="4041527"/>
            <a:ext cx="877163" cy="369332"/>
          </a:xfrm>
          <a:prstGeom prst="rect">
            <a:avLst/>
          </a:prstGeom>
          <a:noFill/>
        </p:spPr>
        <p:txBody>
          <a:bodyPr wrap="none" rtlCol="0">
            <a:spAutoFit/>
          </a:bodyPr>
          <a:lstStyle/>
          <a:p>
            <a:pPr algn="ctr"/>
            <a:r>
              <a:rPr lang="zh-CN" altLang="en-US" dirty="0">
                <a:latin typeface="微软雅黑" panose="020B0503020204020204" pitchFamily="34" charset="-122"/>
                <a:ea typeface="微软雅黑" panose="020B0503020204020204" pitchFamily="34" charset="-122"/>
              </a:rPr>
              <a:t>半命题</a:t>
            </a:r>
            <a:endParaRPr lang="zh-CN" altLang="en-US" dirty="0">
              <a:latin typeface="微软雅黑" panose="020B0503020204020204" pitchFamily="34" charset="-122"/>
              <a:ea typeface="微软雅黑" panose="020B0503020204020204" pitchFamily="34" charset="-122"/>
            </a:endParaRPr>
          </a:p>
        </p:txBody>
      </p:sp>
      <p:sp>
        <p:nvSpPr>
          <p:cNvPr id="67" name="文本框 66"/>
          <p:cNvSpPr txBox="1"/>
          <p:nvPr/>
        </p:nvSpPr>
        <p:spPr>
          <a:xfrm>
            <a:off x="6491727" y="1235923"/>
            <a:ext cx="646331" cy="369332"/>
          </a:xfrm>
          <a:prstGeom prst="rect">
            <a:avLst/>
          </a:prstGeom>
          <a:noFill/>
        </p:spPr>
        <p:txBody>
          <a:bodyPr wrap="none" rtlCol="0">
            <a:spAutoFit/>
          </a:bodyPr>
          <a:lstStyle/>
          <a:p>
            <a:pPr algn="ctr"/>
            <a:r>
              <a:rPr lang="zh-CN" altLang="en-US" dirty="0">
                <a:latin typeface="微软雅黑" panose="020B0503020204020204" pitchFamily="34" charset="-122"/>
                <a:ea typeface="微软雅黑" panose="020B0503020204020204" pitchFamily="34" charset="-122"/>
              </a:rPr>
              <a:t>命题</a:t>
            </a:r>
            <a:endParaRPr lang="zh-CN" altLang="en-US" dirty="0">
              <a:latin typeface="微软雅黑" panose="020B0503020204020204" pitchFamily="34" charset="-122"/>
              <a:ea typeface="微软雅黑" panose="020B0503020204020204" pitchFamily="34" charset="-122"/>
            </a:endParaRPr>
          </a:p>
        </p:txBody>
      </p:sp>
      <p:sp>
        <p:nvSpPr>
          <p:cNvPr id="68" name="弧形 67"/>
          <p:cNvSpPr/>
          <p:nvPr/>
        </p:nvSpPr>
        <p:spPr>
          <a:xfrm flipH="1">
            <a:off x="5721296" y="4235626"/>
            <a:ext cx="1645920" cy="1645920"/>
          </a:xfrm>
          <a:prstGeom prst="arc">
            <a:avLst>
              <a:gd name="adj1" fmla="val 16180988"/>
              <a:gd name="adj2" fmla="val 0"/>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9" name="notepad_150973"/>
          <p:cNvSpPr>
            <a:spLocks noChangeAspect="1"/>
          </p:cNvSpPr>
          <p:nvPr/>
        </p:nvSpPr>
        <p:spPr bwMode="auto">
          <a:xfrm>
            <a:off x="7204513" y="3356474"/>
            <a:ext cx="353983" cy="365760"/>
          </a:xfrm>
          <a:custGeom>
            <a:avLst/>
            <a:gdLst>
              <a:gd name="connsiteX0" fmla="*/ 345556 w 567414"/>
              <a:gd name="connsiteY0" fmla="*/ 502854 h 586292"/>
              <a:gd name="connsiteX1" fmla="*/ 333400 w 567414"/>
              <a:gd name="connsiteY1" fmla="*/ 547609 h 586292"/>
              <a:gd name="connsiteX2" fmla="*/ 378227 w 567414"/>
              <a:gd name="connsiteY2" fmla="*/ 535472 h 586292"/>
              <a:gd name="connsiteX3" fmla="*/ 71391 w 567414"/>
              <a:gd name="connsiteY3" fmla="*/ 464938 h 586292"/>
              <a:gd name="connsiteX4" fmla="*/ 60759 w 567414"/>
              <a:gd name="connsiteY4" fmla="*/ 475556 h 586292"/>
              <a:gd name="connsiteX5" fmla="*/ 71391 w 567414"/>
              <a:gd name="connsiteY5" fmla="*/ 485416 h 586292"/>
              <a:gd name="connsiteX6" fmla="*/ 202782 w 567414"/>
              <a:gd name="connsiteY6" fmla="*/ 485416 h 586292"/>
              <a:gd name="connsiteX7" fmla="*/ 212655 w 567414"/>
              <a:gd name="connsiteY7" fmla="*/ 475556 h 586292"/>
              <a:gd name="connsiteX8" fmla="*/ 202782 w 567414"/>
              <a:gd name="connsiteY8" fmla="*/ 464938 h 586292"/>
              <a:gd name="connsiteX9" fmla="*/ 71391 w 567414"/>
              <a:gd name="connsiteY9" fmla="*/ 404261 h 586292"/>
              <a:gd name="connsiteX10" fmla="*/ 60759 w 567414"/>
              <a:gd name="connsiteY10" fmla="*/ 414879 h 586292"/>
              <a:gd name="connsiteX11" fmla="*/ 71391 w 567414"/>
              <a:gd name="connsiteY11" fmla="*/ 424739 h 586292"/>
              <a:gd name="connsiteX12" fmla="*/ 263540 w 567414"/>
              <a:gd name="connsiteY12" fmla="*/ 424739 h 586292"/>
              <a:gd name="connsiteX13" fmla="*/ 273413 w 567414"/>
              <a:gd name="connsiteY13" fmla="*/ 414879 h 586292"/>
              <a:gd name="connsiteX14" fmla="*/ 263540 w 567414"/>
              <a:gd name="connsiteY14" fmla="*/ 404261 h 586292"/>
              <a:gd name="connsiteX15" fmla="*/ 458005 w 567414"/>
              <a:gd name="connsiteY15" fmla="*/ 379965 h 586292"/>
              <a:gd name="connsiteX16" fmla="*/ 354674 w 567414"/>
              <a:gd name="connsiteY16" fmla="*/ 483131 h 586292"/>
              <a:gd name="connsiteX17" fmla="*/ 397222 w 567414"/>
              <a:gd name="connsiteY17" fmla="*/ 526369 h 586292"/>
              <a:gd name="connsiteX18" fmla="*/ 501313 w 567414"/>
              <a:gd name="connsiteY18" fmla="*/ 422445 h 586292"/>
              <a:gd name="connsiteX19" fmla="*/ 71391 w 567414"/>
              <a:gd name="connsiteY19" fmla="*/ 343584 h 586292"/>
              <a:gd name="connsiteX20" fmla="*/ 60759 w 567414"/>
              <a:gd name="connsiteY20" fmla="*/ 354202 h 586292"/>
              <a:gd name="connsiteX21" fmla="*/ 71391 w 567414"/>
              <a:gd name="connsiteY21" fmla="*/ 364062 h 586292"/>
              <a:gd name="connsiteX22" fmla="*/ 314425 w 567414"/>
              <a:gd name="connsiteY22" fmla="*/ 364062 h 586292"/>
              <a:gd name="connsiteX23" fmla="*/ 324298 w 567414"/>
              <a:gd name="connsiteY23" fmla="*/ 354202 h 586292"/>
              <a:gd name="connsiteX24" fmla="*/ 314425 w 567414"/>
              <a:gd name="connsiteY24" fmla="*/ 343584 h 586292"/>
              <a:gd name="connsiteX25" fmla="*/ 501313 w 567414"/>
              <a:gd name="connsiteY25" fmla="*/ 336727 h 586292"/>
              <a:gd name="connsiteX26" fmla="*/ 472441 w 567414"/>
              <a:gd name="connsiteY26" fmla="*/ 365552 h 586292"/>
              <a:gd name="connsiteX27" fmla="*/ 515749 w 567414"/>
              <a:gd name="connsiteY27" fmla="*/ 408032 h 586292"/>
              <a:gd name="connsiteX28" fmla="*/ 543861 w 567414"/>
              <a:gd name="connsiteY28" fmla="*/ 379207 h 586292"/>
              <a:gd name="connsiteX29" fmla="*/ 544620 w 567414"/>
              <a:gd name="connsiteY29" fmla="*/ 365552 h 586292"/>
              <a:gd name="connsiteX30" fmla="*/ 515749 w 567414"/>
              <a:gd name="connsiteY30" fmla="*/ 336727 h 586292"/>
              <a:gd name="connsiteX31" fmla="*/ 501313 w 567414"/>
              <a:gd name="connsiteY31" fmla="*/ 336727 h 586292"/>
              <a:gd name="connsiteX32" fmla="*/ 508151 w 567414"/>
              <a:gd name="connsiteY32" fmla="*/ 313780 h 586292"/>
              <a:gd name="connsiteX33" fmla="*/ 529425 w 567414"/>
              <a:gd name="connsiteY33" fmla="*/ 322314 h 586292"/>
              <a:gd name="connsiteX34" fmla="*/ 558297 w 567414"/>
              <a:gd name="connsiteY34" fmla="*/ 351139 h 586292"/>
              <a:gd name="connsiteX35" fmla="*/ 558297 w 567414"/>
              <a:gd name="connsiteY35" fmla="*/ 393619 h 586292"/>
              <a:gd name="connsiteX36" fmla="*/ 402540 w 567414"/>
              <a:gd name="connsiteY36" fmla="*/ 549126 h 586292"/>
              <a:gd name="connsiteX37" fmla="*/ 323523 w 567414"/>
              <a:gd name="connsiteY37" fmla="*/ 571125 h 586292"/>
              <a:gd name="connsiteX38" fmla="*/ 318964 w 567414"/>
              <a:gd name="connsiteY38" fmla="*/ 576435 h 586292"/>
              <a:gd name="connsiteX39" fmla="*/ 311366 w 567414"/>
              <a:gd name="connsiteY39" fmla="*/ 579469 h 586292"/>
              <a:gd name="connsiteX40" fmla="*/ 304528 w 567414"/>
              <a:gd name="connsiteY40" fmla="*/ 576435 h 586292"/>
              <a:gd name="connsiteX41" fmla="*/ 304528 w 567414"/>
              <a:gd name="connsiteY41" fmla="*/ 562022 h 586292"/>
              <a:gd name="connsiteX42" fmla="*/ 309846 w 567414"/>
              <a:gd name="connsiteY42" fmla="*/ 556712 h 586292"/>
              <a:gd name="connsiteX43" fmla="*/ 331120 w 567414"/>
              <a:gd name="connsiteY43" fmla="*/ 477821 h 586292"/>
              <a:gd name="connsiteX44" fmla="*/ 486877 w 567414"/>
              <a:gd name="connsiteY44" fmla="*/ 322314 h 586292"/>
              <a:gd name="connsiteX45" fmla="*/ 508151 w 567414"/>
              <a:gd name="connsiteY45" fmla="*/ 313780 h 586292"/>
              <a:gd name="connsiteX46" fmla="*/ 71391 w 567414"/>
              <a:gd name="connsiteY46" fmla="*/ 282906 h 586292"/>
              <a:gd name="connsiteX47" fmla="*/ 60759 w 567414"/>
              <a:gd name="connsiteY47" fmla="*/ 293525 h 586292"/>
              <a:gd name="connsiteX48" fmla="*/ 71391 w 567414"/>
              <a:gd name="connsiteY48" fmla="*/ 303385 h 586292"/>
              <a:gd name="connsiteX49" fmla="*/ 212655 w 567414"/>
              <a:gd name="connsiteY49" fmla="*/ 303385 h 586292"/>
              <a:gd name="connsiteX50" fmla="*/ 223287 w 567414"/>
              <a:gd name="connsiteY50" fmla="*/ 293525 h 586292"/>
              <a:gd name="connsiteX51" fmla="*/ 212655 w 567414"/>
              <a:gd name="connsiteY51" fmla="*/ 282906 h 586292"/>
              <a:gd name="connsiteX52" fmla="*/ 71391 w 567414"/>
              <a:gd name="connsiteY52" fmla="*/ 222229 h 586292"/>
              <a:gd name="connsiteX53" fmla="*/ 60759 w 567414"/>
              <a:gd name="connsiteY53" fmla="*/ 232848 h 586292"/>
              <a:gd name="connsiteX54" fmla="*/ 71391 w 567414"/>
              <a:gd name="connsiteY54" fmla="*/ 242708 h 586292"/>
              <a:gd name="connsiteX55" fmla="*/ 364551 w 567414"/>
              <a:gd name="connsiteY55" fmla="*/ 242708 h 586292"/>
              <a:gd name="connsiteX56" fmla="*/ 375184 w 567414"/>
              <a:gd name="connsiteY56" fmla="*/ 232848 h 586292"/>
              <a:gd name="connsiteX57" fmla="*/ 364551 w 567414"/>
              <a:gd name="connsiteY57" fmla="*/ 222229 h 586292"/>
              <a:gd name="connsiteX58" fmla="*/ 71391 w 567414"/>
              <a:gd name="connsiteY58" fmla="*/ 161552 h 586292"/>
              <a:gd name="connsiteX59" fmla="*/ 60759 w 567414"/>
              <a:gd name="connsiteY59" fmla="*/ 172171 h 586292"/>
              <a:gd name="connsiteX60" fmla="*/ 71391 w 567414"/>
              <a:gd name="connsiteY60" fmla="*/ 182031 h 586292"/>
              <a:gd name="connsiteX61" fmla="*/ 202782 w 567414"/>
              <a:gd name="connsiteY61" fmla="*/ 182031 h 586292"/>
              <a:gd name="connsiteX62" fmla="*/ 212655 w 567414"/>
              <a:gd name="connsiteY62" fmla="*/ 172171 h 586292"/>
              <a:gd name="connsiteX63" fmla="*/ 202782 w 567414"/>
              <a:gd name="connsiteY63" fmla="*/ 161552 h 586292"/>
              <a:gd name="connsiteX64" fmla="*/ 10633 w 567414"/>
              <a:gd name="connsiteY64" fmla="*/ 60676 h 586292"/>
              <a:gd name="connsiteX65" fmla="*/ 71391 w 567414"/>
              <a:gd name="connsiteY65" fmla="*/ 60676 h 586292"/>
              <a:gd name="connsiteX66" fmla="*/ 81265 w 567414"/>
              <a:gd name="connsiteY66" fmla="*/ 70536 h 586292"/>
              <a:gd name="connsiteX67" fmla="*/ 81265 w 567414"/>
              <a:gd name="connsiteY67" fmla="*/ 121353 h 586292"/>
              <a:gd name="connsiteX68" fmla="*/ 354678 w 567414"/>
              <a:gd name="connsiteY68" fmla="*/ 121353 h 586292"/>
              <a:gd name="connsiteX69" fmla="*/ 354678 w 567414"/>
              <a:gd name="connsiteY69" fmla="*/ 70536 h 586292"/>
              <a:gd name="connsiteX70" fmla="*/ 364551 w 567414"/>
              <a:gd name="connsiteY70" fmla="*/ 60676 h 586292"/>
              <a:gd name="connsiteX71" fmla="*/ 425309 w 567414"/>
              <a:gd name="connsiteY71" fmla="*/ 60676 h 586292"/>
              <a:gd name="connsiteX72" fmla="*/ 435942 w 567414"/>
              <a:gd name="connsiteY72" fmla="*/ 70536 h 586292"/>
              <a:gd name="connsiteX73" fmla="*/ 435942 w 567414"/>
              <a:gd name="connsiteY73" fmla="*/ 330690 h 586292"/>
              <a:gd name="connsiteX74" fmla="*/ 303792 w 567414"/>
              <a:gd name="connsiteY74" fmla="*/ 461904 h 586292"/>
              <a:gd name="connsiteX75" fmla="*/ 269616 w 567414"/>
              <a:gd name="connsiteY75" fmla="*/ 586292 h 586292"/>
              <a:gd name="connsiteX76" fmla="*/ 10633 w 567414"/>
              <a:gd name="connsiteY76" fmla="*/ 586292 h 586292"/>
              <a:gd name="connsiteX77" fmla="*/ 0 w 567414"/>
              <a:gd name="connsiteY77" fmla="*/ 576432 h 586292"/>
              <a:gd name="connsiteX78" fmla="*/ 0 w 567414"/>
              <a:gd name="connsiteY78" fmla="*/ 70536 h 586292"/>
              <a:gd name="connsiteX79" fmla="*/ 10633 w 567414"/>
              <a:gd name="connsiteY79" fmla="*/ 60676 h 586292"/>
              <a:gd name="connsiteX80" fmla="*/ 101769 w 567414"/>
              <a:gd name="connsiteY80" fmla="*/ 30338 h 586292"/>
              <a:gd name="connsiteX81" fmla="*/ 142022 w 567414"/>
              <a:gd name="connsiteY81" fmla="*/ 30338 h 586292"/>
              <a:gd name="connsiteX82" fmla="*/ 151895 w 567414"/>
              <a:gd name="connsiteY82" fmla="*/ 40196 h 586292"/>
              <a:gd name="connsiteX83" fmla="*/ 151895 w 567414"/>
              <a:gd name="connsiteY83" fmla="*/ 91007 h 586292"/>
              <a:gd name="connsiteX84" fmla="*/ 284047 w 567414"/>
              <a:gd name="connsiteY84" fmla="*/ 91007 h 586292"/>
              <a:gd name="connsiteX85" fmla="*/ 284047 w 567414"/>
              <a:gd name="connsiteY85" fmla="*/ 40196 h 586292"/>
              <a:gd name="connsiteX86" fmla="*/ 293920 w 567414"/>
              <a:gd name="connsiteY86" fmla="*/ 30338 h 586292"/>
              <a:gd name="connsiteX87" fmla="*/ 334173 w 567414"/>
              <a:gd name="connsiteY87" fmla="*/ 30338 h 586292"/>
              <a:gd name="connsiteX88" fmla="*/ 344806 w 567414"/>
              <a:gd name="connsiteY88" fmla="*/ 40196 h 586292"/>
              <a:gd name="connsiteX89" fmla="*/ 344806 w 567414"/>
              <a:gd name="connsiteY89" fmla="*/ 100866 h 586292"/>
              <a:gd name="connsiteX90" fmla="*/ 334173 w 567414"/>
              <a:gd name="connsiteY90" fmla="*/ 111483 h 586292"/>
              <a:gd name="connsiteX91" fmla="*/ 101769 w 567414"/>
              <a:gd name="connsiteY91" fmla="*/ 111483 h 586292"/>
              <a:gd name="connsiteX92" fmla="*/ 91136 w 567414"/>
              <a:gd name="connsiteY92" fmla="*/ 100866 h 586292"/>
              <a:gd name="connsiteX93" fmla="*/ 91136 w 567414"/>
              <a:gd name="connsiteY93" fmla="*/ 40196 h 586292"/>
              <a:gd name="connsiteX94" fmla="*/ 101769 w 567414"/>
              <a:gd name="connsiteY94" fmla="*/ 30338 h 586292"/>
              <a:gd name="connsiteX95" fmla="*/ 172406 w 567414"/>
              <a:gd name="connsiteY95" fmla="*/ 0 h 586292"/>
              <a:gd name="connsiteX96" fmla="*/ 263536 w 567414"/>
              <a:gd name="connsiteY96" fmla="*/ 0 h 586292"/>
              <a:gd name="connsiteX97" fmla="*/ 273408 w 567414"/>
              <a:gd name="connsiteY97" fmla="*/ 9858 h 586292"/>
              <a:gd name="connsiteX98" fmla="*/ 273408 w 567414"/>
              <a:gd name="connsiteY98" fmla="*/ 70528 h 586292"/>
              <a:gd name="connsiteX99" fmla="*/ 263536 w 567414"/>
              <a:gd name="connsiteY99" fmla="*/ 81145 h 586292"/>
              <a:gd name="connsiteX100" fmla="*/ 172406 w 567414"/>
              <a:gd name="connsiteY100" fmla="*/ 81145 h 586292"/>
              <a:gd name="connsiteX101" fmla="*/ 162534 w 567414"/>
              <a:gd name="connsiteY101" fmla="*/ 70528 h 586292"/>
              <a:gd name="connsiteX102" fmla="*/ 162534 w 567414"/>
              <a:gd name="connsiteY102" fmla="*/ 9858 h 586292"/>
              <a:gd name="connsiteX103" fmla="*/ 172406 w 567414"/>
              <a:gd name="connsiteY103" fmla="*/ 0 h 58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67414" h="586292">
                <a:moveTo>
                  <a:pt x="345556" y="502854"/>
                </a:moveTo>
                <a:lnTo>
                  <a:pt x="333400" y="547609"/>
                </a:lnTo>
                <a:lnTo>
                  <a:pt x="378227" y="535472"/>
                </a:lnTo>
                <a:close/>
                <a:moveTo>
                  <a:pt x="71391" y="464938"/>
                </a:moveTo>
                <a:cubicBezTo>
                  <a:pt x="65315" y="464938"/>
                  <a:pt x="60759" y="469489"/>
                  <a:pt x="60759" y="475556"/>
                </a:cubicBezTo>
                <a:cubicBezTo>
                  <a:pt x="60759" y="480866"/>
                  <a:pt x="65315" y="485416"/>
                  <a:pt x="71391" y="485416"/>
                </a:cubicBezTo>
                <a:lnTo>
                  <a:pt x="202782" y="485416"/>
                </a:lnTo>
                <a:cubicBezTo>
                  <a:pt x="208098" y="485416"/>
                  <a:pt x="212655" y="480866"/>
                  <a:pt x="212655" y="475556"/>
                </a:cubicBezTo>
                <a:cubicBezTo>
                  <a:pt x="212655" y="469489"/>
                  <a:pt x="208098" y="464938"/>
                  <a:pt x="202782" y="464938"/>
                </a:cubicBezTo>
                <a:close/>
                <a:moveTo>
                  <a:pt x="71391" y="404261"/>
                </a:moveTo>
                <a:cubicBezTo>
                  <a:pt x="65315" y="404261"/>
                  <a:pt x="60759" y="408812"/>
                  <a:pt x="60759" y="414879"/>
                </a:cubicBezTo>
                <a:cubicBezTo>
                  <a:pt x="60759" y="420188"/>
                  <a:pt x="65315" y="424739"/>
                  <a:pt x="71391" y="424739"/>
                </a:cubicBezTo>
                <a:lnTo>
                  <a:pt x="263540" y="424739"/>
                </a:lnTo>
                <a:cubicBezTo>
                  <a:pt x="268856" y="424739"/>
                  <a:pt x="273413" y="420188"/>
                  <a:pt x="273413" y="414879"/>
                </a:cubicBezTo>
                <a:cubicBezTo>
                  <a:pt x="273413" y="408812"/>
                  <a:pt x="268856" y="404261"/>
                  <a:pt x="263540" y="404261"/>
                </a:cubicBezTo>
                <a:close/>
                <a:moveTo>
                  <a:pt x="458005" y="379965"/>
                </a:moveTo>
                <a:lnTo>
                  <a:pt x="354674" y="483131"/>
                </a:lnTo>
                <a:lnTo>
                  <a:pt x="397222" y="526369"/>
                </a:lnTo>
                <a:lnTo>
                  <a:pt x="501313" y="422445"/>
                </a:lnTo>
                <a:close/>
                <a:moveTo>
                  <a:pt x="71391" y="343584"/>
                </a:moveTo>
                <a:cubicBezTo>
                  <a:pt x="65315" y="343584"/>
                  <a:pt x="60759" y="348134"/>
                  <a:pt x="60759" y="354202"/>
                </a:cubicBezTo>
                <a:cubicBezTo>
                  <a:pt x="60759" y="359511"/>
                  <a:pt x="65315" y="364062"/>
                  <a:pt x="71391" y="364062"/>
                </a:cubicBezTo>
                <a:lnTo>
                  <a:pt x="314425" y="364062"/>
                </a:lnTo>
                <a:cubicBezTo>
                  <a:pt x="319742" y="364062"/>
                  <a:pt x="324298" y="359511"/>
                  <a:pt x="324298" y="354202"/>
                </a:cubicBezTo>
                <a:cubicBezTo>
                  <a:pt x="324298" y="348134"/>
                  <a:pt x="319742" y="343584"/>
                  <a:pt x="314425" y="343584"/>
                </a:cubicBezTo>
                <a:close/>
                <a:moveTo>
                  <a:pt x="501313" y="336727"/>
                </a:moveTo>
                <a:lnTo>
                  <a:pt x="472441" y="365552"/>
                </a:lnTo>
                <a:lnTo>
                  <a:pt x="515749" y="408032"/>
                </a:lnTo>
                <a:lnTo>
                  <a:pt x="543861" y="379207"/>
                </a:lnTo>
                <a:cubicBezTo>
                  <a:pt x="548419" y="375414"/>
                  <a:pt x="548419" y="369345"/>
                  <a:pt x="544620" y="365552"/>
                </a:cubicBezTo>
                <a:lnTo>
                  <a:pt x="515749" y="336727"/>
                </a:lnTo>
                <a:cubicBezTo>
                  <a:pt x="511950" y="332934"/>
                  <a:pt x="505111" y="332934"/>
                  <a:pt x="501313" y="336727"/>
                </a:cubicBezTo>
                <a:close/>
                <a:moveTo>
                  <a:pt x="508151" y="313780"/>
                </a:moveTo>
                <a:cubicBezTo>
                  <a:pt x="515938" y="313780"/>
                  <a:pt x="523726" y="316625"/>
                  <a:pt x="529425" y="322314"/>
                </a:cubicBezTo>
                <a:lnTo>
                  <a:pt x="558297" y="351139"/>
                </a:lnTo>
                <a:cubicBezTo>
                  <a:pt x="570453" y="363277"/>
                  <a:pt x="570453" y="382241"/>
                  <a:pt x="558297" y="393619"/>
                </a:cubicBezTo>
                <a:lnTo>
                  <a:pt x="402540" y="549126"/>
                </a:lnTo>
                <a:lnTo>
                  <a:pt x="323523" y="571125"/>
                </a:lnTo>
                <a:lnTo>
                  <a:pt x="318964" y="576435"/>
                </a:lnTo>
                <a:cubicBezTo>
                  <a:pt x="316684" y="577952"/>
                  <a:pt x="313645" y="579469"/>
                  <a:pt x="311366" y="579469"/>
                </a:cubicBezTo>
                <a:cubicBezTo>
                  <a:pt x="309087" y="579469"/>
                  <a:pt x="306047" y="577952"/>
                  <a:pt x="304528" y="576435"/>
                </a:cubicBezTo>
                <a:cubicBezTo>
                  <a:pt x="299969" y="571884"/>
                  <a:pt x="299969" y="565815"/>
                  <a:pt x="304528" y="562022"/>
                </a:cubicBezTo>
                <a:lnTo>
                  <a:pt x="309846" y="556712"/>
                </a:lnTo>
                <a:lnTo>
                  <a:pt x="331120" y="477821"/>
                </a:lnTo>
                <a:lnTo>
                  <a:pt x="486877" y="322314"/>
                </a:lnTo>
                <a:cubicBezTo>
                  <a:pt x="492575" y="316625"/>
                  <a:pt x="500363" y="313780"/>
                  <a:pt x="508151" y="313780"/>
                </a:cubicBezTo>
                <a:close/>
                <a:moveTo>
                  <a:pt x="71391" y="282906"/>
                </a:moveTo>
                <a:cubicBezTo>
                  <a:pt x="65315" y="282906"/>
                  <a:pt x="60759" y="287457"/>
                  <a:pt x="60759" y="293525"/>
                </a:cubicBezTo>
                <a:cubicBezTo>
                  <a:pt x="60759" y="298834"/>
                  <a:pt x="65315" y="303385"/>
                  <a:pt x="71391" y="303385"/>
                </a:cubicBezTo>
                <a:lnTo>
                  <a:pt x="212655" y="303385"/>
                </a:lnTo>
                <a:cubicBezTo>
                  <a:pt x="218731" y="303385"/>
                  <a:pt x="223287" y="298834"/>
                  <a:pt x="223287" y="293525"/>
                </a:cubicBezTo>
                <a:cubicBezTo>
                  <a:pt x="223287" y="287457"/>
                  <a:pt x="218731" y="282906"/>
                  <a:pt x="212655" y="282906"/>
                </a:cubicBezTo>
                <a:close/>
                <a:moveTo>
                  <a:pt x="71391" y="222229"/>
                </a:moveTo>
                <a:cubicBezTo>
                  <a:pt x="65315" y="222229"/>
                  <a:pt x="60759" y="226780"/>
                  <a:pt x="60759" y="232848"/>
                </a:cubicBezTo>
                <a:cubicBezTo>
                  <a:pt x="60759" y="238157"/>
                  <a:pt x="65315" y="242708"/>
                  <a:pt x="71391" y="242708"/>
                </a:cubicBezTo>
                <a:lnTo>
                  <a:pt x="364551" y="242708"/>
                </a:lnTo>
                <a:cubicBezTo>
                  <a:pt x="370627" y="242708"/>
                  <a:pt x="375184" y="238157"/>
                  <a:pt x="375184" y="232848"/>
                </a:cubicBezTo>
                <a:cubicBezTo>
                  <a:pt x="375184" y="226780"/>
                  <a:pt x="370627" y="222229"/>
                  <a:pt x="364551" y="222229"/>
                </a:cubicBezTo>
                <a:close/>
                <a:moveTo>
                  <a:pt x="71391" y="161552"/>
                </a:moveTo>
                <a:cubicBezTo>
                  <a:pt x="65315" y="161552"/>
                  <a:pt x="60759" y="166103"/>
                  <a:pt x="60759" y="172171"/>
                </a:cubicBezTo>
                <a:cubicBezTo>
                  <a:pt x="60759" y="177480"/>
                  <a:pt x="65315" y="182031"/>
                  <a:pt x="71391" y="182031"/>
                </a:cubicBezTo>
                <a:lnTo>
                  <a:pt x="202782" y="182031"/>
                </a:lnTo>
                <a:cubicBezTo>
                  <a:pt x="208098" y="182031"/>
                  <a:pt x="212655" y="177480"/>
                  <a:pt x="212655" y="172171"/>
                </a:cubicBezTo>
                <a:cubicBezTo>
                  <a:pt x="212655" y="166103"/>
                  <a:pt x="208098" y="161552"/>
                  <a:pt x="202782" y="161552"/>
                </a:cubicBezTo>
                <a:close/>
                <a:moveTo>
                  <a:pt x="10633" y="60676"/>
                </a:moveTo>
                <a:lnTo>
                  <a:pt x="71391" y="60676"/>
                </a:lnTo>
                <a:cubicBezTo>
                  <a:pt x="76708" y="60676"/>
                  <a:pt x="81265" y="65227"/>
                  <a:pt x="81265" y="70536"/>
                </a:cubicBezTo>
                <a:lnTo>
                  <a:pt x="81265" y="121353"/>
                </a:lnTo>
                <a:lnTo>
                  <a:pt x="354678" y="121353"/>
                </a:lnTo>
                <a:lnTo>
                  <a:pt x="354678" y="70536"/>
                </a:lnTo>
                <a:cubicBezTo>
                  <a:pt x="354678" y="65227"/>
                  <a:pt x="359235" y="60676"/>
                  <a:pt x="364551" y="60676"/>
                </a:cubicBezTo>
                <a:lnTo>
                  <a:pt x="425309" y="60676"/>
                </a:lnTo>
                <a:cubicBezTo>
                  <a:pt x="431385" y="60676"/>
                  <a:pt x="435942" y="65227"/>
                  <a:pt x="435942" y="70536"/>
                </a:cubicBezTo>
                <a:lnTo>
                  <a:pt x="435942" y="330690"/>
                </a:lnTo>
                <a:lnTo>
                  <a:pt x="303792" y="461904"/>
                </a:lnTo>
                <a:lnTo>
                  <a:pt x="269616" y="586292"/>
                </a:lnTo>
                <a:lnTo>
                  <a:pt x="10633" y="586292"/>
                </a:lnTo>
                <a:cubicBezTo>
                  <a:pt x="4557" y="586292"/>
                  <a:pt x="0" y="581741"/>
                  <a:pt x="0" y="576432"/>
                </a:cubicBezTo>
                <a:lnTo>
                  <a:pt x="0" y="70536"/>
                </a:lnTo>
                <a:cubicBezTo>
                  <a:pt x="0" y="65227"/>
                  <a:pt x="4557" y="60676"/>
                  <a:pt x="10633" y="60676"/>
                </a:cubicBezTo>
                <a:close/>
                <a:moveTo>
                  <a:pt x="101769" y="30338"/>
                </a:moveTo>
                <a:lnTo>
                  <a:pt x="142022" y="30338"/>
                </a:lnTo>
                <a:cubicBezTo>
                  <a:pt x="147338" y="30338"/>
                  <a:pt x="151895" y="34888"/>
                  <a:pt x="151895" y="40196"/>
                </a:cubicBezTo>
                <a:lnTo>
                  <a:pt x="151895" y="91007"/>
                </a:lnTo>
                <a:lnTo>
                  <a:pt x="284047" y="91007"/>
                </a:lnTo>
                <a:lnTo>
                  <a:pt x="284047" y="40196"/>
                </a:lnTo>
                <a:cubicBezTo>
                  <a:pt x="284047" y="34888"/>
                  <a:pt x="288604" y="30338"/>
                  <a:pt x="293920" y="30338"/>
                </a:cubicBezTo>
                <a:lnTo>
                  <a:pt x="334173" y="30338"/>
                </a:lnTo>
                <a:cubicBezTo>
                  <a:pt x="340249" y="30338"/>
                  <a:pt x="344806" y="34888"/>
                  <a:pt x="344806" y="40196"/>
                </a:cubicBezTo>
                <a:lnTo>
                  <a:pt x="344806" y="100866"/>
                </a:lnTo>
                <a:cubicBezTo>
                  <a:pt x="344806" y="106933"/>
                  <a:pt x="340249" y="111483"/>
                  <a:pt x="334173" y="111483"/>
                </a:cubicBezTo>
                <a:lnTo>
                  <a:pt x="101769" y="111483"/>
                </a:lnTo>
                <a:cubicBezTo>
                  <a:pt x="95693" y="111483"/>
                  <a:pt x="91136" y="106933"/>
                  <a:pt x="91136" y="100866"/>
                </a:cubicBezTo>
                <a:lnTo>
                  <a:pt x="91136" y="40196"/>
                </a:lnTo>
                <a:cubicBezTo>
                  <a:pt x="91136" y="34888"/>
                  <a:pt x="95693" y="30338"/>
                  <a:pt x="101769" y="30338"/>
                </a:cubicBezTo>
                <a:close/>
                <a:moveTo>
                  <a:pt x="172406" y="0"/>
                </a:moveTo>
                <a:lnTo>
                  <a:pt x="263536" y="0"/>
                </a:lnTo>
                <a:cubicBezTo>
                  <a:pt x="268852" y="0"/>
                  <a:pt x="273408" y="4550"/>
                  <a:pt x="273408" y="9858"/>
                </a:cubicBezTo>
                <a:lnTo>
                  <a:pt x="273408" y="70528"/>
                </a:lnTo>
                <a:cubicBezTo>
                  <a:pt x="273408" y="76595"/>
                  <a:pt x="268852" y="81145"/>
                  <a:pt x="263536" y="81145"/>
                </a:cubicBezTo>
                <a:lnTo>
                  <a:pt x="172406" y="81145"/>
                </a:lnTo>
                <a:cubicBezTo>
                  <a:pt x="167091" y="81145"/>
                  <a:pt x="162534" y="76595"/>
                  <a:pt x="162534" y="70528"/>
                </a:cubicBezTo>
                <a:lnTo>
                  <a:pt x="162534" y="9858"/>
                </a:lnTo>
                <a:cubicBezTo>
                  <a:pt x="162534" y="4550"/>
                  <a:pt x="167091" y="0"/>
                  <a:pt x="172406" y="0"/>
                </a:cubicBezTo>
                <a:close/>
              </a:path>
            </a:pathLst>
          </a:custGeom>
          <a:solidFill>
            <a:srgbClr val="A7A9AC"/>
          </a:solidFill>
          <a:ln>
            <a:noFill/>
          </a:ln>
        </p:spPr>
      </p:sp>
      <p:sp>
        <p:nvSpPr>
          <p:cNvPr id="70" name="文本框 69"/>
          <p:cNvSpPr txBox="1"/>
          <p:nvPr/>
        </p:nvSpPr>
        <p:spPr>
          <a:xfrm>
            <a:off x="6816449" y="3026178"/>
            <a:ext cx="1005403" cy="338554"/>
          </a:xfrm>
          <a:prstGeom prst="rect">
            <a:avLst/>
          </a:prstGeom>
          <a:noFill/>
        </p:spPr>
        <p:txBody>
          <a:bodyPr wrap="none" rtlCol="0">
            <a:spAutoFit/>
          </a:bodyPr>
          <a:lstStyle>
            <a:defPPr>
              <a:defRPr lang="en-US"/>
            </a:defPPr>
            <a:lvl1pPr algn="ctr">
              <a:defRPr sz="1600" b="1">
                <a:latin typeface="微软雅黑" panose="020B0503020204020204" pitchFamily="34" charset="-122"/>
                <a:ea typeface="微软雅黑" panose="020B0503020204020204" pitchFamily="34" charset="-122"/>
              </a:defRPr>
            </a:lvl1pPr>
          </a:lstStyle>
          <a:p>
            <a:r>
              <a:rPr lang="zh-CN" altLang="en-US" dirty="0">
                <a:solidFill>
                  <a:schemeClr val="bg2">
                    <a:lumMod val="75000"/>
                  </a:schemeClr>
                </a:solidFill>
              </a:rPr>
              <a:t>课题调研</a:t>
            </a:r>
            <a:endParaRPr lang="zh-CN" altLang="en-US" dirty="0">
              <a:solidFill>
                <a:schemeClr val="bg2">
                  <a:lumMod val="75000"/>
                </a:schemeClr>
              </a:solidFill>
            </a:endParaRPr>
          </a:p>
        </p:txBody>
      </p:sp>
      <p:sp>
        <p:nvSpPr>
          <p:cNvPr id="74" name="箭头: 虚尾 73"/>
          <p:cNvSpPr/>
          <p:nvPr/>
        </p:nvSpPr>
        <p:spPr>
          <a:xfrm rot="5400000">
            <a:off x="5193888" y="5214019"/>
            <a:ext cx="1054814" cy="812593"/>
          </a:xfrm>
          <a:prstGeom prst="stripedRightArrow">
            <a:avLst>
              <a:gd name="adj1" fmla="val 42996"/>
              <a:gd name="adj2" fmla="val 76068"/>
            </a:avLst>
          </a:prstGeom>
          <a:solidFill>
            <a:srgbClr val="A7A9AC"/>
          </a:solidFill>
          <a:ln>
            <a:solidFill>
              <a:srgbClr val="A7A9AC"/>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0" name="箭头: V 形 59"/>
          <p:cNvSpPr/>
          <p:nvPr/>
        </p:nvSpPr>
        <p:spPr>
          <a:xfrm rot="21175058" flipH="1">
            <a:off x="6369183" y="4069500"/>
            <a:ext cx="338328" cy="338328"/>
          </a:xfrm>
          <a:prstGeom prst="chevron">
            <a:avLst>
              <a:gd name="adj" fmla="val 41554"/>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nvGrpSpPr>
          <p:cNvPr id="76" name="组合 75"/>
          <p:cNvGrpSpPr/>
          <p:nvPr/>
        </p:nvGrpSpPr>
        <p:grpSpPr>
          <a:xfrm>
            <a:off x="3051089" y="3611031"/>
            <a:ext cx="1097280" cy="1097280"/>
            <a:chOff x="1158597" y="1077542"/>
            <a:chExt cx="1097280" cy="1097280"/>
          </a:xfrm>
          <a:solidFill>
            <a:srgbClr val="A5AB2F"/>
          </a:solidFill>
        </p:grpSpPr>
        <p:sp>
          <p:nvSpPr>
            <p:cNvPr id="77" name="bald-male-head-side-view-with-letters-inside_40439"/>
            <p:cNvSpPr>
              <a:spLocks noChangeAspect="1"/>
            </p:cNvSpPr>
            <p:nvPr/>
          </p:nvSpPr>
          <p:spPr bwMode="auto">
            <a:xfrm>
              <a:off x="1497686" y="1413413"/>
              <a:ext cx="394598" cy="449595"/>
            </a:xfrm>
            <a:custGeom>
              <a:avLst/>
              <a:gdLst>
                <a:gd name="connsiteX0" fmla="*/ 466933 w 531195"/>
                <a:gd name="connsiteY0" fmla="*/ 272302 h 605230"/>
                <a:gd name="connsiteX1" fmla="*/ 468804 w 531195"/>
                <a:gd name="connsiteY1" fmla="*/ 272727 h 605230"/>
                <a:gd name="connsiteX2" fmla="*/ 470336 w 531195"/>
                <a:gd name="connsiteY2" fmla="*/ 274343 h 605230"/>
                <a:gd name="connsiteX3" fmla="*/ 470931 w 531195"/>
                <a:gd name="connsiteY3" fmla="*/ 276553 h 605230"/>
                <a:gd name="connsiteX4" fmla="*/ 470250 w 531195"/>
                <a:gd name="connsiteY4" fmla="*/ 278424 h 605230"/>
                <a:gd name="connsiteX5" fmla="*/ 468804 w 531195"/>
                <a:gd name="connsiteY5" fmla="*/ 279954 h 605230"/>
                <a:gd name="connsiteX6" fmla="*/ 466933 w 531195"/>
                <a:gd name="connsiteY6" fmla="*/ 281230 h 605230"/>
                <a:gd name="connsiteX7" fmla="*/ 464807 w 531195"/>
                <a:gd name="connsiteY7" fmla="*/ 282250 h 605230"/>
                <a:gd name="connsiteX8" fmla="*/ 462680 w 531195"/>
                <a:gd name="connsiteY8" fmla="*/ 282675 h 605230"/>
                <a:gd name="connsiteX9" fmla="*/ 460724 w 531195"/>
                <a:gd name="connsiteY9" fmla="*/ 282250 h 605230"/>
                <a:gd name="connsiteX10" fmla="*/ 459192 w 531195"/>
                <a:gd name="connsiteY10" fmla="*/ 280550 h 605230"/>
                <a:gd name="connsiteX11" fmla="*/ 458682 w 531195"/>
                <a:gd name="connsiteY11" fmla="*/ 278424 h 605230"/>
                <a:gd name="connsiteX12" fmla="*/ 459277 w 531195"/>
                <a:gd name="connsiteY12" fmla="*/ 276553 h 605230"/>
                <a:gd name="connsiteX13" fmla="*/ 460809 w 531195"/>
                <a:gd name="connsiteY13" fmla="*/ 274938 h 605230"/>
                <a:gd name="connsiteX14" fmla="*/ 462680 w 531195"/>
                <a:gd name="connsiteY14" fmla="*/ 273663 h 605230"/>
                <a:gd name="connsiteX15" fmla="*/ 464807 w 531195"/>
                <a:gd name="connsiteY15" fmla="*/ 272727 h 605230"/>
                <a:gd name="connsiteX16" fmla="*/ 466933 w 531195"/>
                <a:gd name="connsiteY16" fmla="*/ 272302 h 605230"/>
                <a:gd name="connsiteX17" fmla="*/ 467035 w 531195"/>
                <a:gd name="connsiteY17" fmla="*/ 262652 h 605230"/>
                <a:gd name="connsiteX18" fmla="*/ 462365 w 531195"/>
                <a:gd name="connsiteY18" fmla="*/ 263245 h 605230"/>
                <a:gd name="connsiteX19" fmla="*/ 458035 w 531195"/>
                <a:gd name="connsiteY19" fmla="*/ 265025 h 605230"/>
                <a:gd name="connsiteX20" fmla="*/ 454129 w 531195"/>
                <a:gd name="connsiteY20" fmla="*/ 267992 h 605230"/>
                <a:gd name="connsiteX21" fmla="*/ 451242 w 531195"/>
                <a:gd name="connsiteY21" fmla="*/ 271892 h 605230"/>
                <a:gd name="connsiteX22" fmla="*/ 450138 w 531195"/>
                <a:gd name="connsiteY22" fmla="*/ 276385 h 605230"/>
                <a:gd name="connsiteX23" fmla="*/ 451411 w 531195"/>
                <a:gd name="connsiteY23" fmla="*/ 281133 h 605230"/>
                <a:gd name="connsiteX24" fmla="*/ 453110 w 531195"/>
                <a:gd name="connsiteY24" fmla="*/ 283676 h 605230"/>
                <a:gd name="connsiteX25" fmla="*/ 454893 w 531195"/>
                <a:gd name="connsiteY25" fmla="*/ 285032 h 605230"/>
                <a:gd name="connsiteX26" fmla="*/ 456506 w 531195"/>
                <a:gd name="connsiteY26" fmla="*/ 285711 h 605230"/>
                <a:gd name="connsiteX27" fmla="*/ 458035 w 531195"/>
                <a:gd name="connsiteY27" fmla="*/ 286050 h 605230"/>
                <a:gd name="connsiteX28" fmla="*/ 458119 w 531195"/>
                <a:gd name="connsiteY28" fmla="*/ 286134 h 605230"/>
                <a:gd name="connsiteX29" fmla="*/ 455657 w 531195"/>
                <a:gd name="connsiteY29" fmla="*/ 287491 h 605230"/>
                <a:gd name="connsiteX30" fmla="*/ 460242 w 531195"/>
                <a:gd name="connsiteY30" fmla="*/ 295799 h 605230"/>
                <a:gd name="connsiteX31" fmla="*/ 491235 w 531195"/>
                <a:gd name="connsiteY31" fmla="*/ 278589 h 605230"/>
                <a:gd name="connsiteX32" fmla="*/ 486480 w 531195"/>
                <a:gd name="connsiteY32" fmla="*/ 270027 h 605230"/>
                <a:gd name="connsiteX33" fmla="*/ 475526 w 531195"/>
                <a:gd name="connsiteY33" fmla="*/ 276046 h 605230"/>
                <a:gd name="connsiteX34" fmla="*/ 475442 w 531195"/>
                <a:gd name="connsiteY34" fmla="*/ 275961 h 605230"/>
                <a:gd name="connsiteX35" fmla="*/ 476291 w 531195"/>
                <a:gd name="connsiteY35" fmla="*/ 272147 h 605230"/>
                <a:gd name="connsiteX36" fmla="*/ 475102 w 531195"/>
                <a:gd name="connsiteY36" fmla="*/ 268162 h 605230"/>
                <a:gd name="connsiteX37" fmla="*/ 471451 w 531195"/>
                <a:gd name="connsiteY37" fmla="*/ 264093 h 605230"/>
                <a:gd name="connsiteX38" fmla="*/ 467035 w 531195"/>
                <a:gd name="connsiteY38" fmla="*/ 262652 h 605230"/>
                <a:gd name="connsiteX39" fmla="*/ 451242 w 531195"/>
                <a:gd name="connsiteY39" fmla="*/ 227554 h 605230"/>
                <a:gd name="connsiteX40" fmla="*/ 443939 w 531195"/>
                <a:gd name="connsiteY40" fmla="*/ 230098 h 605230"/>
                <a:gd name="connsiteX41" fmla="*/ 438165 w 531195"/>
                <a:gd name="connsiteY41" fmla="*/ 234676 h 605230"/>
                <a:gd name="connsiteX42" fmla="*/ 434684 w 531195"/>
                <a:gd name="connsiteY42" fmla="*/ 240610 h 605230"/>
                <a:gd name="connsiteX43" fmla="*/ 434004 w 531195"/>
                <a:gd name="connsiteY43" fmla="*/ 247392 h 605230"/>
                <a:gd name="connsiteX44" fmla="*/ 436467 w 531195"/>
                <a:gd name="connsiteY44" fmla="*/ 254767 h 605230"/>
                <a:gd name="connsiteX45" fmla="*/ 440967 w 531195"/>
                <a:gd name="connsiteY45" fmla="*/ 260193 h 605230"/>
                <a:gd name="connsiteX46" fmla="*/ 446487 w 531195"/>
                <a:gd name="connsiteY46" fmla="*/ 262991 h 605230"/>
                <a:gd name="connsiteX47" fmla="*/ 452091 w 531195"/>
                <a:gd name="connsiteY47" fmla="*/ 263415 h 605230"/>
                <a:gd name="connsiteX48" fmla="*/ 457270 w 531195"/>
                <a:gd name="connsiteY48" fmla="*/ 261804 h 605230"/>
                <a:gd name="connsiteX49" fmla="*/ 452091 w 531195"/>
                <a:gd name="connsiteY49" fmla="*/ 252394 h 605230"/>
                <a:gd name="connsiteX50" fmla="*/ 449713 w 531195"/>
                <a:gd name="connsiteY50" fmla="*/ 252987 h 605230"/>
                <a:gd name="connsiteX51" fmla="*/ 447505 w 531195"/>
                <a:gd name="connsiteY51" fmla="*/ 252902 h 605230"/>
                <a:gd name="connsiteX52" fmla="*/ 445637 w 531195"/>
                <a:gd name="connsiteY52" fmla="*/ 252055 h 605230"/>
                <a:gd name="connsiteX53" fmla="*/ 444109 w 531195"/>
                <a:gd name="connsiteY53" fmla="*/ 250274 h 605230"/>
                <a:gd name="connsiteX54" fmla="*/ 443260 w 531195"/>
                <a:gd name="connsiteY54" fmla="*/ 247053 h 605230"/>
                <a:gd name="connsiteX55" fmla="*/ 444194 w 531195"/>
                <a:gd name="connsiteY55" fmla="*/ 244171 h 605230"/>
                <a:gd name="connsiteX56" fmla="*/ 446402 w 531195"/>
                <a:gd name="connsiteY56" fmla="*/ 241627 h 605230"/>
                <a:gd name="connsiteX57" fmla="*/ 449289 w 531195"/>
                <a:gd name="connsiteY57" fmla="*/ 239593 h 605230"/>
                <a:gd name="connsiteX58" fmla="*/ 452600 w 531195"/>
                <a:gd name="connsiteY58" fmla="*/ 238236 h 605230"/>
                <a:gd name="connsiteX59" fmla="*/ 455827 w 531195"/>
                <a:gd name="connsiteY59" fmla="*/ 237643 h 605230"/>
                <a:gd name="connsiteX60" fmla="*/ 458799 w 531195"/>
                <a:gd name="connsiteY60" fmla="*/ 238406 h 605230"/>
                <a:gd name="connsiteX61" fmla="*/ 461091 w 531195"/>
                <a:gd name="connsiteY61" fmla="*/ 240779 h 605230"/>
                <a:gd name="connsiteX62" fmla="*/ 461856 w 531195"/>
                <a:gd name="connsiteY62" fmla="*/ 243492 h 605230"/>
                <a:gd name="connsiteX63" fmla="*/ 461431 w 531195"/>
                <a:gd name="connsiteY63" fmla="*/ 245781 h 605230"/>
                <a:gd name="connsiteX64" fmla="*/ 460327 w 531195"/>
                <a:gd name="connsiteY64" fmla="*/ 247392 h 605230"/>
                <a:gd name="connsiteX65" fmla="*/ 459308 w 531195"/>
                <a:gd name="connsiteY65" fmla="*/ 248325 h 605230"/>
                <a:gd name="connsiteX66" fmla="*/ 464488 w 531195"/>
                <a:gd name="connsiteY66" fmla="*/ 257565 h 605230"/>
                <a:gd name="connsiteX67" fmla="*/ 471196 w 531195"/>
                <a:gd name="connsiteY67" fmla="*/ 248494 h 605230"/>
                <a:gd name="connsiteX68" fmla="*/ 468988 w 531195"/>
                <a:gd name="connsiteY68" fmla="*/ 236795 h 605230"/>
                <a:gd name="connsiteX69" fmla="*/ 464148 w 531195"/>
                <a:gd name="connsiteY69" fmla="*/ 230946 h 605230"/>
                <a:gd name="connsiteX70" fmla="*/ 458119 w 531195"/>
                <a:gd name="connsiteY70" fmla="*/ 227809 h 605230"/>
                <a:gd name="connsiteX71" fmla="*/ 451242 w 531195"/>
                <a:gd name="connsiteY71" fmla="*/ 227554 h 605230"/>
                <a:gd name="connsiteX72" fmla="*/ 389086 w 531195"/>
                <a:gd name="connsiteY72" fmla="*/ 211447 h 605230"/>
                <a:gd name="connsiteX73" fmla="*/ 375585 w 531195"/>
                <a:gd name="connsiteY73" fmla="*/ 254513 h 605230"/>
                <a:gd name="connsiteX74" fmla="*/ 387557 w 531195"/>
                <a:gd name="connsiteY74" fmla="*/ 258243 h 605230"/>
                <a:gd name="connsiteX75" fmla="*/ 392737 w 531195"/>
                <a:gd name="connsiteY75" fmla="*/ 241712 h 605230"/>
                <a:gd name="connsiteX76" fmla="*/ 394181 w 531195"/>
                <a:gd name="connsiteY76" fmla="*/ 238830 h 605230"/>
                <a:gd name="connsiteX77" fmla="*/ 395879 w 531195"/>
                <a:gd name="connsiteY77" fmla="*/ 237304 h 605230"/>
                <a:gd name="connsiteX78" fmla="*/ 397662 w 531195"/>
                <a:gd name="connsiteY78" fmla="*/ 236880 h 605230"/>
                <a:gd name="connsiteX79" fmla="*/ 399360 w 531195"/>
                <a:gd name="connsiteY79" fmla="*/ 237134 h 605230"/>
                <a:gd name="connsiteX80" fmla="*/ 401313 w 531195"/>
                <a:gd name="connsiteY80" fmla="*/ 238236 h 605230"/>
                <a:gd name="connsiteX81" fmla="*/ 402162 w 531195"/>
                <a:gd name="connsiteY81" fmla="*/ 239932 h 605230"/>
                <a:gd name="connsiteX82" fmla="*/ 402077 w 531195"/>
                <a:gd name="connsiteY82" fmla="*/ 242051 h 605230"/>
                <a:gd name="connsiteX83" fmla="*/ 401398 w 531195"/>
                <a:gd name="connsiteY83" fmla="*/ 244510 h 605230"/>
                <a:gd name="connsiteX84" fmla="*/ 396303 w 531195"/>
                <a:gd name="connsiteY84" fmla="*/ 260956 h 605230"/>
                <a:gd name="connsiteX85" fmla="*/ 408276 w 531195"/>
                <a:gd name="connsiteY85" fmla="*/ 264686 h 605230"/>
                <a:gd name="connsiteX86" fmla="*/ 414984 w 531195"/>
                <a:gd name="connsiteY86" fmla="*/ 243238 h 605230"/>
                <a:gd name="connsiteX87" fmla="*/ 415578 w 531195"/>
                <a:gd name="connsiteY87" fmla="*/ 238236 h 605230"/>
                <a:gd name="connsiteX88" fmla="*/ 414220 w 531195"/>
                <a:gd name="connsiteY88" fmla="*/ 234167 h 605230"/>
                <a:gd name="connsiteX89" fmla="*/ 411333 w 531195"/>
                <a:gd name="connsiteY89" fmla="*/ 231200 h 605230"/>
                <a:gd name="connsiteX90" fmla="*/ 407512 w 531195"/>
                <a:gd name="connsiteY90" fmla="*/ 229250 h 605230"/>
                <a:gd name="connsiteX91" fmla="*/ 401058 w 531195"/>
                <a:gd name="connsiteY91" fmla="*/ 228487 h 605230"/>
                <a:gd name="connsiteX92" fmla="*/ 396388 w 531195"/>
                <a:gd name="connsiteY92" fmla="*/ 230352 h 605230"/>
                <a:gd name="connsiteX93" fmla="*/ 396303 w 531195"/>
                <a:gd name="connsiteY93" fmla="*/ 230267 h 605230"/>
                <a:gd name="connsiteX94" fmla="*/ 401058 w 531195"/>
                <a:gd name="connsiteY94" fmla="*/ 215177 h 605230"/>
                <a:gd name="connsiteX95" fmla="*/ 464393 w 531195"/>
                <a:gd name="connsiteY95" fmla="*/ 183460 h 605230"/>
                <a:gd name="connsiteX96" fmla="*/ 475103 w 531195"/>
                <a:gd name="connsiteY96" fmla="*/ 186167 h 605230"/>
                <a:gd name="connsiteX97" fmla="*/ 479778 w 531195"/>
                <a:gd name="connsiteY97" fmla="*/ 192596 h 605230"/>
                <a:gd name="connsiteX98" fmla="*/ 478588 w 531195"/>
                <a:gd name="connsiteY98" fmla="*/ 195134 h 605230"/>
                <a:gd name="connsiteX99" fmla="*/ 476718 w 531195"/>
                <a:gd name="connsiteY99" fmla="*/ 196318 h 605230"/>
                <a:gd name="connsiteX100" fmla="*/ 474338 w 531195"/>
                <a:gd name="connsiteY100" fmla="*/ 196572 h 605230"/>
                <a:gd name="connsiteX101" fmla="*/ 471788 w 531195"/>
                <a:gd name="connsiteY101" fmla="*/ 196233 h 605230"/>
                <a:gd name="connsiteX102" fmla="*/ 461843 w 531195"/>
                <a:gd name="connsiteY102" fmla="*/ 193695 h 605230"/>
                <a:gd name="connsiteX103" fmla="*/ 248811 w 531195"/>
                <a:gd name="connsiteY103" fmla="*/ 174400 h 605230"/>
                <a:gd name="connsiteX104" fmla="*/ 232593 w 531195"/>
                <a:gd name="connsiteY104" fmla="*/ 184404 h 605230"/>
                <a:gd name="connsiteX105" fmla="*/ 229451 w 531195"/>
                <a:gd name="connsiteY105" fmla="*/ 187286 h 605230"/>
                <a:gd name="connsiteX106" fmla="*/ 228092 w 531195"/>
                <a:gd name="connsiteY106" fmla="*/ 190592 h 605230"/>
                <a:gd name="connsiteX107" fmla="*/ 228177 w 531195"/>
                <a:gd name="connsiteY107" fmla="*/ 194068 h 605230"/>
                <a:gd name="connsiteX108" fmla="*/ 229536 w 531195"/>
                <a:gd name="connsiteY108" fmla="*/ 197459 h 605230"/>
                <a:gd name="connsiteX109" fmla="*/ 233272 w 531195"/>
                <a:gd name="connsiteY109" fmla="*/ 201528 h 605230"/>
                <a:gd name="connsiteX110" fmla="*/ 237263 w 531195"/>
                <a:gd name="connsiteY110" fmla="*/ 202885 h 605230"/>
                <a:gd name="connsiteX111" fmla="*/ 237348 w 531195"/>
                <a:gd name="connsiteY111" fmla="*/ 202970 h 605230"/>
                <a:gd name="connsiteX112" fmla="*/ 225885 w 531195"/>
                <a:gd name="connsiteY112" fmla="*/ 210091 h 605230"/>
                <a:gd name="connsiteX113" fmla="*/ 231489 w 531195"/>
                <a:gd name="connsiteY113" fmla="*/ 219077 h 605230"/>
                <a:gd name="connsiteX114" fmla="*/ 264010 w 531195"/>
                <a:gd name="connsiteY114" fmla="*/ 198985 h 605230"/>
                <a:gd name="connsiteX115" fmla="*/ 258491 w 531195"/>
                <a:gd name="connsiteY115" fmla="*/ 189999 h 605230"/>
                <a:gd name="connsiteX116" fmla="*/ 245924 w 531195"/>
                <a:gd name="connsiteY116" fmla="*/ 197713 h 605230"/>
                <a:gd name="connsiteX117" fmla="*/ 243461 w 531195"/>
                <a:gd name="connsiteY117" fmla="*/ 198731 h 605230"/>
                <a:gd name="connsiteX118" fmla="*/ 241508 w 531195"/>
                <a:gd name="connsiteY118" fmla="*/ 198731 h 605230"/>
                <a:gd name="connsiteX119" fmla="*/ 240065 w 531195"/>
                <a:gd name="connsiteY119" fmla="*/ 198053 h 605230"/>
                <a:gd name="connsiteX120" fmla="*/ 239131 w 531195"/>
                <a:gd name="connsiteY120" fmla="*/ 196866 h 605230"/>
                <a:gd name="connsiteX121" fmla="*/ 238537 w 531195"/>
                <a:gd name="connsiteY121" fmla="*/ 195085 h 605230"/>
                <a:gd name="connsiteX122" fmla="*/ 238961 w 531195"/>
                <a:gd name="connsiteY122" fmla="*/ 193644 h 605230"/>
                <a:gd name="connsiteX123" fmla="*/ 240150 w 531195"/>
                <a:gd name="connsiteY123" fmla="*/ 192288 h 605230"/>
                <a:gd name="connsiteX124" fmla="*/ 242018 w 531195"/>
                <a:gd name="connsiteY124" fmla="*/ 191101 h 605230"/>
                <a:gd name="connsiteX125" fmla="*/ 254415 w 531195"/>
                <a:gd name="connsiteY125" fmla="*/ 183386 h 605230"/>
                <a:gd name="connsiteX126" fmla="*/ 313543 w 531195"/>
                <a:gd name="connsiteY126" fmla="*/ 173440 h 605230"/>
                <a:gd name="connsiteX127" fmla="*/ 313713 w 531195"/>
                <a:gd name="connsiteY127" fmla="*/ 173440 h 605230"/>
                <a:gd name="connsiteX128" fmla="*/ 321277 w 531195"/>
                <a:gd name="connsiteY128" fmla="*/ 199126 h 605230"/>
                <a:gd name="connsiteX129" fmla="*/ 305470 w 531195"/>
                <a:gd name="connsiteY129" fmla="*/ 199126 h 605230"/>
                <a:gd name="connsiteX130" fmla="*/ 401933 w 531195"/>
                <a:gd name="connsiteY130" fmla="*/ 172029 h 605230"/>
                <a:gd name="connsiteX131" fmla="*/ 401933 w 531195"/>
                <a:gd name="connsiteY131" fmla="*/ 175834 h 605230"/>
                <a:gd name="connsiteX132" fmla="*/ 399893 w 531195"/>
                <a:gd name="connsiteY132" fmla="*/ 180654 h 605230"/>
                <a:gd name="connsiteX133" fmla="*/ 395304 w 531195"/>
                <a:gd name="connsiteY133" fmla="*/ 182261 h 605230"/>
                <a:gd name="connsiteX134" fmla="*/ 391735 w 531195"/>
                <a:gd name="connsiteY134" fmla="*/ 181077 h 605230"/>
                <a:gd name="connsiteX135" fmla="*/ 390290 w 531195"/>
                <a:gd name="connsiteY135" fmla="*/ 178456 h 605230"/>
                <a:gd name="connsiteX136" fmla="*/ 391650 w 531195"/>
                <a:gd name="connsiteY136" fmla="*/ 175496 h 605230"/>
                <a:gd name="connsiteX137" fmla="*/ 395644 w 531195"/>
                <a:gd name="connsiteY137" fmla="*/ 173974 h 605230"/>
                <a:gd name="connsiteX138" fmla="*/ 398874 w 531195"/>
                <a:gd name="connsiteY138" fmla="*/ 173128 h 605230"/>
                <a:gd name="connsiteX139" fmla="*/ 401933 w 531195"/>
                <a:gd name="connsiteY139" fmla="*/ 172029 h 605230"/>
                <a:gd name="connsiteX140" fmla="*/ 469033 w 531195"/>
                <a:gd name="connsiteY140" fmla="*/ 164902 h 605230"/>
                <a:gd name="connsiteX141" fmla="*/ 478041 w 531195"/>
                <a:gd name="connsiteY141" fmla="*/ 167186 h 605230"/>
                <a:gd name="connsiteX142" fmla="*/ 482034 w 531195"/>
                <a:gd name="connsiteY142" fmla="*/ 169046 h 605230"/>
                <a:gd name="connsiteX143" fmla="*/ 482799 w 531195"/>
                <a:gd name="connsiteY143" fmla="*/ 172429 h 605230"/>
                <a:gd name="connsiteX144" fmla="*/ 480420 w 531195"/>
                <a:gd name="connsiteY144" fmla="*/ 175643 h 605230"/>
                <a:gd name="connsiteX145" fmla="*/ 475916 w 531195"/>
                <a:gd name="connsiteY145" fmla="*/ 175474 h 605230"/>
                <a:gd name="connsiteX146" fmla="*/ 466994 w 531195"/>
                <a:gd name="connsiteY146" fmla="*/ 173190 h 605230"/>
                <a:gd name="connsiteX147" fmla="*/ 397407 w 531195"/>
                <a:gd name="connsiteY147" fmla="*/ 148204 h 605230"/>
                <a:gd name="connsiteX148" fmla="*/ 390020 w 531195"/>
                <a:gd name="connsiteY148" fmla="*/ 148628 h 605230"/>
                <a:gd name="connsiteX149" fmla="*/ 383227 w 531195"/>
                <a:gd name="connsiteY149" fmla="*/ 150578 h 605230"/>
                <a:gd name="connsiteX150" fmla="*/ 378217 w 531195"/>
                <a:gd name="connsiteY150" fmla="*/ 154647 h 605230"/>
                <a:gd name="connsiteX151" fmla="*/ 376094 w 531195"/>
                <a:gd name="connsiteY151" fmla="*/ 161769 h 605230"/>
                <a:gd name="connsiteX152" fmla="*/ 390784 w 531195"/>
                <a:gd name="connsiteY152" fmla="*/ 161769 h 605230"/>
                <a:gd name="connsiteX153" fmla="*/ 391039 w 531195"/>
                <a:gd name="connsiteY153" fmla="*/ 160327 h 605230"/>
                <a:gd name="connsiteX154" fmla="*/ 391973 w 531195"/>
                <a:gd name="connsiteY154" fmla="*/ 158971 h 605230"/>
                <a:gd name="connsiteX155" fmla="*/ 393756 w 531195"/>
                <a:gd name="connsiteY155" fmla="*/ 157869 h 605230"/>
                <a:gd name="connsiteX156" fmla="*/ 396643 w 531195"/>
                <a:gd name="connsiteY156" fmla="*/ 157530 h 605230"/>
                <a:gd name="connsiteX157" fmla="*/ 400209 w 531195"/>
                <a:gd name="connsiteY157" fmla="*/ 158378 h 605230"/>
                <a:gd name="connsiteX158" fmla="*/ 401908 w 531195"/>
                <a:gd name="connsiteY158" fmla="*/ 161345 h 605230"/>
                <a:gd name="connsiteX159" fmla="*/ 400549 w 531195"/>
                <a:gd name="connsiteY159" fmla="*/ 163973 h 605230"/>
                <a:gd name="connsiteX160" fmla="*/ 397577 w 531195"/>
                <a:gd name="connsiteY160" fmla="*/ 164990 h 605230"/>
                <a:gd name="connsiteX161" fmla="*/ 393077 w 531195"/>
                <a:gd name="connsiteY161" fmla="*/ 165668 h 605230"/>
                <a:gd name="connsiteX162" fmla="*/ 387982 w 531195"/>
                <a:gd name="connsiteY162" fmla="*/ 166431 h 605230"/>
                <a:gd name="connsiteX163" fmla="*/ 382887 w 531195"/>
                <a:gd name="connsiteY163" fmla="*/ 167703 h 605230"/>
                <a:gd name="connsiteX164" fmla="*/ 378472 w 531195"/>
                <a:gd name="connsiteY164" fmla="*/ 169992 h 605230"/>
                <a:gd name="connsiteX165" fmla="*/ 375330 w 531195"/>
                <a:gd name="connsiteY165" fmla="*/ 173637 h 605230"/>
                <a:gd name="connsiteX166" fmla="*/ 374141 w 531195"/>
                <a:gd name="connsiteY166" fmla="*/ 179063 h 605230"/>
                <a:gd name="connsiteX167" fmla="*/ 375330 w 531195"/>
                <a:gd name="connsiteY167" fmla="*/ 184743 h 605230"/>
                <a:gd name="connsiteX168" fmla="*/ 378472 w 531195"/>
                <a:gd name="connsiteY168" fmla="*/ 188642 h 605230"/>
                <a:gd name="connsiteX169" fmla="*/ 383142 w 531195"/>
                <a:gd name="connsiteY169" fmla="*/ 190931 h 605230"/>
                <a:gd name="connsiteX170" fmla="*/ 388831 w 531195"/>
                <a:gd name="connsiteY170" fmla="*/ 191610 h 605230"/>
                <a:gd name="connsiteX171" fmla="*/ 396049 w 531195"/>
                <a:gd name="connsiteY171" fmla="*/ 190592 h 605230"/>
                <a:gd name="connsiteX172" fmla="*/ 402162 w 531195"/>
                <a:gd name="connsiteY172" fmla="*/ 186693 h 605230"/>
                <a:gd name="connsiteX173" fmla="*/ 402332 w 531195"/>
                <a:gd name="connsiteY173" fmla="*/ 186693 h 605230"/>
                <a:gd name="connsiteX174" fmla="*/ 402417 w 531195"/>
                <a:gd name="connsiteY174" fmla="*/ 188642 h 605230"/>
                <a:gd name="connsiteX175" fmla="*/ 402842 w 531195"/>
                <a:gd name="connsiteY175" fmla="*/ 190592 h 605230"/>
                <a:gd name="connsiteX176" fmla="*/ 418975 w 531195"/>
                <a:gd name="connsiteY176" fmla="*/ 190592 h 605230"/>
                <a:gd name="connsiteX177" fmla="*/ 417362 w 531195"/>
                <a:gd name="connsiteY177" fmla="*/ 186099 h 605230"/>
                <a:gd name="connsiteX178" fmla="*/ 417107 w 531195"/>
                <a:gd name="connsiteY178" fmla="*/ 181352 h 605230"/>
                <a:gd name="connsiteX179" fmla="*/ 417107 w 531195"/>
                <a:gd name="connsiteY179" fmla="*/ 164397 h 605230"/>
                <a:gd name="connsiteX180" fmla="*/ 416767 w 531195"/>
                <a:gd name="connsiteY180" fmla="*/ 158462 h 605230"/>
                <a:gd name="connsiteX181" fmla="*/ 414644 w 531195"/>
                <a:gd name="connsiteY181" fmla="*/ 153291 h 605230"/>
                <a:gd name="connsiteX182" fmla="*/ 408870 w 531195"/>
                <a:gd name="connsiteY182" fmla="*/ 149561 h 605230"/>
                <a:gd name="connsiteX183" fmla="*/ 397407 w 531195"/>
                <a:gd name="connsiteY183" fmla="*/ 148204 h 605230"/>
                <a:gd name="connsiteX184" fmla="*/ 455402 w 531195"/>
                <a:gd name="connsiteY184" fmla="*/ 147526 h 605230"/>
                <a:gd name="connsiteX185" fmla="*/ 441562 w 531195"/>
                <a:gd name="connsiteY185" fmla="*/ 202546 h 605230"/>
                <a:gd name="connsiteX186" fmla="*/ 472809 w 531195"/>
                <a:gd name="connsiteY186" fmla="*/ 210430 h 605230"/>
                <a:gd name="connsiteX187" fmla="*/ 480197 w 531195"/>
                <a:gd name="connsiteY187" fmla="*/ 211108 h 605230"/>
                <a:gd name="connsiteX188" fmla="*/ 487159 w 531195"/>
                <a:gd name="connsiteY188" fmla="*/ 209497 h 605230"/>
                <a:gd name="connsiteX189" fmla="*/ 492849 w 531195"/>
                <a:gd name="connsiteY189" fmla="*/ 205428 h 605230"/>
                <a:gd name="connsiteX190" fmla="*/ 496330 w 531195"/>
                <a:gd name="connsiteY190" fmla="*/ 198561 h 605230"/>
                <a:gd name="connsiteX191" fmla="*/ 496839 w 531195"/>
                <a:gd name="connsiteY191" fmla="*/ 193051 h 605230"/>
                <a:gd name="connsiteX192" fmla="*/ 495736 w 531195"/>
                <a:gd name="connsiteY192" fmla="*/ 188558 h 605230"/>
                <a:gd name="connsiteX193" fmla="*/ 493358 w 531195"/>
                <a:gd name="connsiteY193" fmla="*/ 184997 h 605230"/>
                <a:gd name="connsiteX194" fmla="*/ 490216 w 531195"/>
                <a:gd name="connsiteY194" fmla="*/ 182454 h 605230"/>
                <a:gd name="connsiteX195" fmla="*/ 496160 w 531195"/>
                <a:gd name="connsiteY195" fmla="*/ 179487 h 605230"/>
                <a:gd name="connsiteX196" fmla="*/ 499726 w 531195"/>
                <a:gd name="connsiteY196" fmla="*/ 173383 h 605230"/>
                <a:gd name="connsiteX197" fmla="*/ 500151 w 531195"/>
                <a:gd name="connsiteY197" fmla="*/ 168635 h 605230"/>
                <a:gd name="connsiteX198" fmla="*/ 498623 w 531195"/>
                <a:gd name="connsiteY198" fmla="*/ 163464 h 605230"/>
                <a:gd name="connsiteX199" fmla="*/ 494122 w 531195"/>
                <a:gd name="connsiteY199" fmla="*/ 158717 h 605230"/>
                <a:gd name="connsiteX200" fmla="*/ 485631 w 531195"/>
                <a:gd name="connsiteY200" fmla="*/ 155156 h 605230"/>
                <a:gd name="connsiteX201" fmla="*/ 301032 w 531195"/>
                <a:gd name="connsiteY201" fmla="*/ 145576 h 605230"/>
                <a:gd name="connsiteX202" fmla="*/ 270294 w 531195"/>
                <a:gd name="connsiteY202" fmla="*/ 228826 h 605230"/>
                <a:gd name="connsiteX203" fmla="*/ 296107 w 531195"/>
                <a:gd name="connsiteY203" fmla="*/ 228826 h 605230"/>
                <a:gd name="connsiteX204" fmla="*/ 299843 w 531195"/>
                <a:gd name="connsiteY204" fmla="*/ 216958 h 605230"/>
                <a:gd name="connsiteX205" fmla="*/ 326336 w 531195"/>
                <a:gd name="connsiteY205" fmla="*/ 216958 h 605230"/>
                <a:gd name="connsiteX206" fmla="*/ 329817 w 531195"/>
                <a:gd name="connsiteY206" fmla="*/ 228826 h 605230"/>
                <a:gd name="connsiteX207" fmla="*/ 356480 w 531195"/>
                <a:gd name="connsiteY207" fmla="*/ 228826 h 605230"/>
                <a:gd name="connsiteX208" fmla="*/ 326166 w 531195"/>
                <a:gd name="connsiteY208" fmla="*/ 145576 h 605230"/>
                <a:gd name="connsiteX209" fmla="*/ 190561 w 531195"/>
                <a:gd name="connsiteY209" fmla="*/ 126163 h 605230"/>
                <a:gd name="connsiteX210" fmla="*/ 160078 w 531195"/>
                <a:gd name="connsiteY210" fmla="*/ 193051 h 605230"/>
                <a:gd name="connsiteX211" fmla="*/ 178673 w 531195"/>
                <a:gd name="connsiteY211" fmla="*/ 201528 h 605230"/>
                <a:gd name="connsiteX212" fmla="*/ 209072 w 531195"/>
                <a:gd name="connsiteY212" fmla="*/ 134640 h 605230"/>
                <a:gd name="connsiteX213" fmla="*/ 243546 w 531195"/>
                <a:gd name="connsiteY213" fmla="*/ 118533 h 605230"/>
                <a:gd name="connsiteX214" fmla="*/ 218497 w 531195"/>
                <a:gd name="connsiteY214" fmla="*/ 143542 h 605230"/>
                <a:gd name="connsiteX215" fmla="*/ 225885 w 531195"/>
                <a:gd name="connsiteY215" fmla="*/ 150917 h 605230"/>
                <a:gd name="connsiteX216" fmla="*/ 233951 w 531195"/>
                <a:gd name="connsiteY216" fmla="*/ 142864 h 605230"/>
                <a:gd name="connsiteX217" fmla="*/ 255434 w 531195"/>
                <a:gd name="connsiteY217" fmla="*/ 164227 h 605230"/>
                <a:gd name="connsiteX218" fmla="*/ 264265 w 531195"/>
                <a:gd name="connsiteY218" fmla="*/ 155410 h 605230"/>
                <a:gd name="connsiteX219" fmla="*/ 242867 w 531195"/>
                <a:gd name="connsiteY219" fmla="*/ 133962 h 605230"/>
                <a:gd name="connsiteX220" fmla="*/ 250934 w 531195"/>
                <a:gd name="connsiteY220" fmla="*/ 125908 h 605230"/>
                <a:gd name="connsiteX221" fmla="*/ 130189 w 531195"/>
                <a:gd name="connsiteY221" fmla="*/ 115651 h 605230"/>
                <a:gd name="connsiteX222" fmla="*/ 120933 w 531195"/>
                <a:gd name="connsiteY222" fmla="*/ 130910 h 605230"/>
                <a:gd name="connsiteX223" fmla="*/ 138510 w 531195"/>
                <a:gd name="connsiteY223" fmla="*/ 148374 h 605230"/>
                <a:gd name="connsiteX224" fmla="*/ 138425 w 531195"/>
                <a:gd name="connsiteY224" fmla="*/ 148459 h 605230"/>
                <a:gd name="connsiteX225" fmla="*/ 114819 w 531195"/>
                <a:gd name="connsiteY225" fmla="*/ 140999 h 605230"/>
                <a:gd name="connsiteX226" fmla="*/ 105479 w 531195"/>
                <a:gd name="connsiteY226" fmla="*/ 156343 h 605230"/>
                <a:gd name="connsiteX227" fmla="*/ 140548 w 531195"/>
                <a:gd name="connsiteY227" fmla="*/ 177537 h 605230"/>
                <a:gd name="connsiteX228" fmla="*/ 146662 w 531195"/>
                <a:gd name="connsiteY228" fmla="*/ 167364 h 605230"/>
                <a:gd name="connsiteX229" fmla="*/ 124245 w 531195"/>
                <a:gd name="connsiteY229" fmla="*/ 153800 h 605230"/>
                <a:gd name="connsiteX230" fmla="*/ 124245 w 531195"/>
                <a:gd name="connsiteY230" fmla="*/ 153715 h 605230"/>
                <a:gd name="connsiteX231" fmla="*/ 150398 w 531195"/>
                <a:gd name="connsiteY231" fmla="*/ 161175 h 605230"/>
                <a:gd name="connsiteX232" fmla="*/ 155323 w 531195"/>
                <a:gd name="connsiteY232" fmla="*/ 153206 h 605230"/>
                <a:gd name="connsiteX233" fmla="*/ 136557 w 531195"/>
                <a:gd name="connsiteY233" fmla="*/ 133538 h 605230"/>
                <a:gd name="connsiteX234" fmla="*/ 136557 w 531195"/>
                <a:gd name="connsiteY234" fmla="*/ 133369 h 605230"/>
                <a:gd name="connsiteX235" fmla="*/ 159059 w 531195"/>
                <a:gd name="connsiteY235" fmla="*/ 147018 h 605230"/>
                <a:gd name="connsiteX236" fmla="*/ 165257 w 531195"/>
                <a:gd name="connsiteY236" fmla="*/ 136845 h 605230"/>
                <a:gd name="connsiteX237" fmla="*/ 153285 w 531195"/>
                <a:gd name="connsiteY237" fmla="*/ 99204 h 605230"/>
                <a:gd name="connsiteX238" fmla="*/ 150143 w 531195"/>
                <a:gd name="connsiteY238" fmla="*/ 104375 h 605230"/>
                <a:gd name="connsiteX239" fmla="*/ 142416 w 531195"/>
                <a:gd name="connsiteY239" fmla="*/ 99713 h 605230"/>
                <a:gd name="connsiteX240" fmla="*/ 136472 w 531195"/>
                <a:gd name="connsiteY240" fmla="*/ 109377 h 605230"/>
                <a:gd name="connsiteX241" fmla="*/ 144284 w 531195"/>
                <a:gd name="connsiteY241" fmla="*/ 114040 h 605230"/>
                <a:gd name="connsiteX242" fmla="*/ 141652 w 531195"/>
                <a:gd name="connsiteY242" fmla="*/ 118363 h 605230"/>
                <a:gd name="connsiteX243" fmla="*/ 147596 w 531195"/>
                <a:gd name="connsiteY243" fmla="*/ 122009 h 605230"/>
                <a:gd name="connsiteX244" fmla="*/ 150228 w 531195"/>
                <a:gd name="connsiteY244" fmla="*/ 117685 h 605230"/>
                <a:gd name="connsiteX245" fmla="*/ 162370 w 531195"/>
                <a:gd name="connsiteY245" fmla="*/ 125061 h 605230"/>
                <a:gd name="connsiteX246" fmla="*/ 166956 w 531195"/>
                <a:gd name="connsiteY246" fmla="*/ 126756 h 605230"/>
                <a:gd name="connsiteX247" fmla="*/ 170522 w 531195"/>
                <a:gd name="connsiteY247" fmla="*/ 126163 h 605230"/>
                <a:gd name="connsiteX248" fmla="*/ 173154 w 531195"/>
                <a:gd name="connsiteY248" fmla="*/ 123959 h 605230"/>
                <a:gd name="connsiteX249" fmla="*/ 175192 w 531195"/>
                <a:gd name="connsiteY249" fmla="*/ 120991 h 605230"/>
                <a:gd name="connsiteX250" fmla="*/ 176975 w 531195"/>
                <a:gd name="connsiteY250" fmla="*/ 117770 h 605230"/>
                <a:gd name="connsiteX251" fmla="*/ 178673 w 531195"/>
                <a:gd name="connsiteY251" fmla="*/ 114633 h 605230"/>
                <a:gd name="connsiteX252" fmla="*/ 171371 w 531195"/>
                <a:gd name="connsiteY252" fmla="*/ 110140 h 605230"/>
                <a:gd name="connsiteX253" fmla="*/ 170182 w 531195"/>
                <a:gd name="connsiteY253" fmla="*/ 112429 h 605230"/>
                <a:gd name="connsiteX254" fmla="*/ 167890 w 531195"/>
                <a:gd name="connsiteY254" fmla="*/ 114379 h 605230"/>
                <a:gd name="connsiteX255" fmla="*/ 164918 w 531195"/>
                <a:gd name="connsiteY255" fmla="*/ 113362 h 605230"/>
                <a:gd name="connsiteX256" fmla="*/ 156087 w 531195"/>
                <a:gd name="connsiteY256" fmla="*/ 108021 h 605230"/>
                <a:gd name="connsiteX257" fmla="*/ 159229 w 531195"/>
                <a:gd name="connsiteY257" fmla="*/ 102849 h 605230"/>
                <a:gd name="connsiteX258" fmla="*/ 316741 w 531195"/>
                <a:gd name="connsiteY258" fmla="*/ 94626 h 605230"/>
                <a:gd name="connsiteX259" fmla="*/ 316741 w 531195"/>
                <a:gd name="connsiteY259" fmla="*/ 130062 h 605230"/>
                <a:gd name="connsiteX260" fmla="*/ 326590 w 531195"/>
                <a:gd name="connsiteY260" fmla="*/ 130062 h 605230"/>
                <a:gd name="connsiteX261" fmla="*/ 326590 w 531195"/>
                <a:gd name="connsiteY261" fmla="*/ 122602 h 605230"/>
                <a:gd name="connsiteX262" fmla="*/ 328289 w 531195"/>
                <a:gd name="connsiteY262" fmla="*/ 120737 h 605230"/>
                <a:gd name="connsiteX263" fmla="*/ 333553 w 531195"/>
                <a:gd name="connsiteY263" fmla="*/ 130062 h 605230"/>
                <a:gd name="connsiteX264" fmla="*/ 345441 w 531195"/>
                <a:gd name="connsiteY264" fmla="*/ 130062 h 605230"/>
                <a:gd name="connsiteX265" fmla="*/ 334742 w 531195"/>
                <a:gd name="connsiteY265" fmla="*/ 114040 h 605230"/>
                <a:gd name="connsiteX266" fmla="*/ 343997 w 531195"/>
                <a:gd name="connsiteY266" fmla="*/ 104291 h 605230"/>
                <a:gd name="connsiteX267" fmla="*/ 332874 w 531195"/>
                <a:gd name="connsiteY267" fmla="*/ 104291 h 605230"/>
                <a:gd name="connsiteX268" fmla="*/ 326590 w 531195"/>
                <a:gd name="connsiteY268" fmla="*/ 111751 h 605230"/>
                <a:gd name="connsiteX269" fmla="*/ 326590 w 531195"/>
                <a:gd name="connsiteY269" fmla="*/ 94626 h 605230"/>
                <a:gd name="connsiteX270" fmla="*/ 271669 w 531195"/>
                <a:gd name="connsiteY270" fmla="*/ 66110 h 605230"/>
                <a:gd name="connsiteX271" fmla="*/ 275479 w 531195"/>
                <a:gd name="connsiteY271" fmla="*/ 67129 h 605230"/>
                <a:gd name="connsiteX272" fmla="*/ 277850 w 531195"/>
                <a:gd name="connsiteY272" fmla="*/ 69760 h 605230"/>
                <a:gd name="connsiteX273" fmla="*/ 279036 w 531195"/>
                <a:gd name="connsiteY273" fmla="*/ 73326 h 605230"/>
                <a:gd name="connsiteX274" fmla="*/ 279290 w 531195"/>
                <a:gd name="connsiteY274" fmla="*/ 77401 h 605230"/>
                <a:gd name="connsiteX275" fmla="*/ 279036 w 531195"/>
                <a:gd name="connsiteY275" fmla="*/ 81391 h 605230"/>
                <a:gd name="connsiteX276" fmla="*/ 277850 w 531195"/>
                <a:gd name="connsiteY276" fmla="*/ 85126 h 605230"/>
                <a:gd name="connsiteX277" fmla="*/ 275479 w 531195"/>
                <a:gd name="connsiteY277" fmla="*/ 87757 h 605230"/>
                <a:gd name="connsiteX278" fmla="*/ 271669 w 531195"/>
                <a:gd name="connsiteY278" fmla="*/ 88691 h 605230"/>
                <a:gd name="connsiteX279" fmla="*/ 267859 w 531195"/>
                <a:gd name="connsiteY279" fmla="*/ 87757 h 605230"/>
                <a:gd name="connsiteX280" fmla="*/ 265572 w 531195"/>
                <a:gd name="connsiteY280" fmla="*/ 85126 h 605230"/>
                <a:gd name="connsiteX281" fmla="*/ 264387 w 531195"/>
                <a:gd name="connsiteY281" fmla="*/ 81391 h 605230"/>
                <a:gd name="connsiteX282" fmla="*/ 264048 w 531195"/>
                <a:gd name="connsiteY282" fmla="*/ 77401 h 605230"/>
                <a:gd name="connsiteX283" fmla="*/ 264387 w 531195"/>
                <a:gd name="connsiteY283" fmla="*/ 73326 h 605230"/>
                <a:gd name="connsiteX284" fmla="*/ 265572 w 531195"/>
                <a:gd name="connsiteY284" fmla="*/ 69760 h 605230"/>
                <a:gd name="connsiteX285" fmla="*/ 267859 w 531195"/>
                <a:gd name="connsiteY285" fmla="*/ 67129 h 605230"/>
                <a:gd name="connsiteX286" fmla="*/ 271669 w 531195"/>
                <a:gd name="connsiteY286" fmla="*/ 66110 h 605230"/>
                <a:gd name="connsiteX287" fmla="*/ 405474 w 531195"/>
                <a:gd name="connsiteY287" fmla="*/ 45117 h 605230"/>
                <a:gd name="connsiteX288" fmla="*/ 354272 w 531195"/>
                <a:gd name="connsiteY288" fmla="*/ 96237 h 605230"/>
                <a:gd name="connsiteX289" fmla="*/ 369386 w 531195"/>
                <a:gd name="connsiteY289" fmla="*/ 111242 h 605230"/>
                <a:gd name="connsiteX290" fmla="*/ 385944 w 531195"/>
                <a:gd name="connsiteY290" fmla="*/ 94796 h 605230"/>
                <a:gd name="connsiteX291" fmla="*/ 429759 w 531195"/>
                <a:gd name="connsiteY291" fmla="*/ 138625 h 605230"/>
                <a:gd name="connsiteX292" fmla="*/ 447930 w 531195"/>
                <a:gd name="connsiteY292" fmla="*/ 120483 h 605230"/>
                <a:gd name="connsiteX293" fmla="*/ 404115 w 531195"/>
                <a:gd name="connsiteY293" fmla="*/ 76654 h 605230"/>
                <a:gd name="connsiteX294" fmla="*/ 420588 w 531195"/>
                <a:gd name="connsiteY294" fmla="*/ 60207 h 605230"/>
                <a:gd name="connsiteX295" fmla="*/ 278700 w 531195"/>
                <a:gd name="connsiteY295" fmla="*/ 37572 h 605230"/>
                <a:gd name="connsiteX296" fmla="*/ 278700 w 531195"/>
                <a:gd name="connsiteY296" fmla="*/ 59699 h 605230"/>
                <a:gd name="connsiteX297" fmla="*/ 278530 w 531195"/>
                <a:gd name="connsiteY297" fmla="*/ 59699 h 605230"/>
                <a:gd name="connsiteX298" fmla="*/ 273266 w 531195"/>
                <a:gd name="connsiteY298" fmla="*/ 55206 h 605230"/>
                <a:gd name="connsiteX299" fmla="*/ 266048 w 531195"/>
                <a:gd name="connsiteY299" fmla="*/ 53510 h 605230"/>
                <a:gd name="connsiteX300" fmla="*/ 256538 w 531195"/>
                <a:gd name="connsiteY300" fmla="*/ 55714 h 605230"/>
                <a:gd name="connsiteX301" fmla="*/ 250594 w 531195"/>
                <a:gd name="connsiteY301" fmla="*/ 61394 h 605230"/>
                <a:gd name="connsiteX302" fmla="*/ 247537 w 531195"/>
                <a:gd name="connsiteY302" fmla="*/ 69024 h 605230"/>
                <a:gd name="connsiteX303" fmla="*/ 246603 w 531195"/>
                <a:gd name="connsiteY303" fmla="*/ 77247 h 605230"/>
                <a:gd name="connsiteX304" fmla="*/ 247792 w 531195"/>
                <a:gd name="connsiteY304" fmla="*/ 85810 h 605230"/>
                <a:gd name="connsiteX305" fmla="*/ 251358 w 531195"/>
                <a:gd name="connsiteY305" fmla="*/ 93609 h 605230"/>
                <a:gd name="connsiteX306" fmla="*/ 257302 w 531195"/>
                <a:gd name="connsiteY306" fmla="*/ 99204 h 605230"/>
                <a:gd name="connsiteX307" fmla="*/ 265793 w 531195"/>
                <a:gd name="connsiteY307" fmla="*/ 101408 h 605230"/>
                <a:gd name="connsiteX308" fmla="*/ 271143 w 531195"/>
                <a:gd name="connsiteY308" fmla="*/ 100815 h 605230"/>
                <a:gd name="connsiteX309" fmla="*/ 274794 w 531195"/>
                <a:gd name="connsiteY309" fmla="*/ 99374 h 605230"/>
                <a:gd name="connsiteX310" fmla="*/ 277341 w 531195"/>
                <a:gd name="connsiteY310" fmla="*/ 97424 h 605230"/>
                <a:gd name="connsiteX311" fmla="*/ 279125 w 531195"/>
                <a:gd name="connsiteY311" fmla="*/ 95220 h 605230"/>
                <a:gd name="connsiteX312" fmla="*/ 279294 w 531195"/>
                <a:gd name="connsiteY312" fmla="*/ 95220 h 605230"/>
                <a:gd name="connsiteX313" fmla="*/ 279294 w 531195"/>
                <a:gd name="connsiteY313" fmla="*/ 100221 h 605230"/>
                <a:gd name="connsiteX314" fmla="*/ 296107 w 531195"/>
                <a:gd name="connsiteY314" fmla="*/ 100221 h 605230"/>
                <a:gd name="connsiteX315" fmla="*/ 296107 w 531195"/>
                <a:gd name="connsiteY315" fmla="*/ 37572 h 605230"/>
                <a:gd name="connsiteX316" fmla="*/ 212129 w 531195"/>
                <a:gd name="connsiteY316" fmla="*/ 36131 h 605230"/>
                <a:gd name="connsiteX317" fmla="*/ 199052 w 531195"/>
                <a:gd name="connsiteY317" fmla="*/ 38505 h 605230"/>
                <a:gd name="connsiteX318" fmla="*/ 189033 w 531195"/>
                <a:gd name="connsiteY318" fmla="*/ 45117 h 605230"/>
                <a:gd name="connsiteX319" fmla="*/ 182579 w 531195"/>
                <a:gd name="connsiteY319" fmla="*/ 55460 h 605230"/>
                <a:gd name="connsiteX320" fmla="*/ 180372 w 531195"/>
                <a:gd name="connsiteY320" fmla="*/ 68939 h 605230"/>
                <a:gd name="connsiteX321" fmla="*/ 182494 w 531195"/>
                <a:gd name="connsiteY321" fmla="*/ 81825 h 605230"/>
                <a:gd name="connsiteX322" fmla="*/ 188693 w 531195"/>
                <a:gd name="connsiteY322" fmla="*/ 92252 h 605230"/>
                <a:gd name="connsiteX323" fmla="*/ 198628 w 531195"/>
                <a:gd name="connsiteY323" fmla="*/ 99204 h 605230"/>
                <a:gd name="connsiteX324" fmla="*/ 212214 w 531195"/>
                <a:gd name="connsiteY324" fmla="*/ 101747 h 605230"/>
                <a:gd name="connsiteX325" fmla="*/ 224356 w 531195"/>
                <a:gd name="connsiteY325" fmla="*/ 99458 h 605230"/>
                <a:gd name="connsiteX326" fmla="*/ 233357 w 531195"/>
                <a:gd name="connsiteY326" fmla="*/ 93439 h 605230"/>
                <a:gd name="connsiteX327" fmla="*/ 238876 w 531195"/>
                <a:gd name="connsiteY327" fmla="*/ 85047 h 605230"/>
                <a:gd name="connsiteX328" fmla="*/ 240829 w 531195"/>
                <a:gd name="connsiteY328" fmla="*/ 75636 h 605230"/>
                <a:gd name="connsiteX329" fmla="*/ 221809 w 531195"/>
                <a:gd name="connsiteY329" fmla="*/ 75636 h 605230"/>
                <a:gd name="connsiteX330" fmla="*/ 220620 w 531195"/>
                <a:gd name="connsiteY330" fmla="*/ 79790 h 605230"/>
                <a:gd name="connsiteX331" fmla="*/ 218752 w 531195"/>
                <a:gd name="connsiteY331" fmla="*/ 83097 h 605230"/>
                <a:gd name="connsiteX332" fmla="*/ 215780 w 531195"/>
                <a:gd name="connsiteY332" fmla="*/ 85301 h 605230"/>
                <a:gd name="connsiteX333" fmla="*/ 211619 w 531195"/>
                <a:gd name="connsiteY333" fmla="*/ 86149 h 605230"/>
                <a:gd name="connsiteX334" fmla="*/ 205930 w 531195"/>
                <a:gd name="connsiteY334" fmla="*/ 84623 h 605230"/>
                <a:gd name="connsiteX335" fmla="*/ 202279 w 531195"/>
                <a:gd name="connsiteY335" fmla="*/ 80638 h 605230"/>
                <a:gd name="connsiteX336" fmla="*/ 200326 w 531195"/>
                <a:gd name="connsiteY336" fmla="*/ 75128 h 605230"/>
                <a:gd name="connsiteX337" fmla="*/ 199732 w 531195"/>
                <a:gd name="connsiteY337" fmla="*/ 68939 h 605230"/>
                <a:gd name="connsiteX338" fmla="*/ 200326 w 531195"/>
                <a:gd name="connsiteY338" fmla="*/ 62666 h 605230"/>
                <a:gd name="connsiteX339" fmla="*/ 202279 w 531195"/>
                <a:gd name="connsiteY339" fmla="*/ 57155 h 605230"/>
                <a:gd name="connsiteX340" fmla="*/ 205930 w 531195"/>
                <a:gd name="connsiteY340" fmla="*/ 53171 h 605230"/>
                <a:gd name="connsiteX341" fmla="*/ 211619 w 531195"/>
                <a:gd name="connsiteY341" fmla="*/ 51730 h 605230"/>
                <a:gd name="connsiteX342" fmla="*/ 216544 w 531195"/>
                <a:gd name="connsiteY342" fmla="*/ 52832 h 605230"/>
                <a:gd name="connsiteX343" fmla="*/ 219516 w 531195"/>
                <a:gd name="connsiteY343" fmla="*/ 55460 h 605230"/>
                <a:gd name="connsiteX344" fmla="*/ 221130 w 531195"/>
                <a:gd name="connsiteY344" fmla="*/ 58512 h 605230"/>
                <a:gd name="connsiteX345" fmla="*/ 221724 w 531195"/>
                <a:gd name="connsiteY345" fmla="*/ 60970 h 605230"/>
                <a:gd name="connsiteX346" fmla="*/ 240574 w 531195"/>
                <a:gd name="connsiteY346" fmla="*/ 60970 h 605230"/>
                <a:gd name="connsiteX347" fmla="*/ 232253 w 531195"/>
                <a:gd name="connsiteY347" fmla="*/ 42659 h 605230"/>
                <a:gd name="connsiteX348" fmla="*/ 212129 w 531195"/>
                <a:gd name="connsiteY348" fmla="*/ 36131 h 605230"/>
                <a:gd name="connsiteX349" fmla="*/ 321169 w 531195"/>
                <a:gd name="connsiteY349" fmla="*/ 28444 h 605230"/>
                <a:gd name="connsiteX350" fmla="*/ 323197 w 531195"/>
                <a:gd name="connsiteY350" fmla="*/ 29215 h 605230"/>
                <a:gd name="connsiteX351" fmla="*/ 323958 w 531195"/>
                <a:gd name="connsiteY351" fmla="*/ 30757 h 605230"/>
                <a:gd name="connsiteX352" fmla="*/ 323113 w 531195"/>
                <a:gd name="connsiteY352" fmla="*/ 32471 h 605230"/>
                <a:gd name="connsiteX353" fmla="*/ 320747 w 531195"/>
                <a:gd name="connsiteY353" fmla="*/ 33328 h 605230"/>
                <a:gd name="connsiteX354" fmla="*/ 318888 w 531195"/>
                <a:gd name="connsiteY354" fmla="*/ 33756 h 605230"/>
                <a:gd name="connsiteX355" fmla="*/ 317113 w 531195"/>
                <a:gd name="connsiteY355" fmla="*/ 34356 h 605230"/>
                <a:gd name="connsiteX356" fmla="*/ 317198 w 531195"/>
                <a:gd name="connsiteY356" fmla="*/ 32128 h 605230"/>
                <a:gd name="connsiteX357" fmla="*/ 318465 w 531195"/>
                <a:gd name="connsiteY357" fmla="*/ 29301 h 605230"/>
                <a:gd name="connsiteX358" fmla="*/ 321169 w 531195"/>
                <a:gd name="connsiteY358" fmla="*/ 28444 h 605230"/>
                <a:gd name="connsiteX359" fmla="*/ 325062 w 531195"/>
                <a:gd name="connsiteY359" fmla="*/ 23160 h 605230"/>
                <a:gd name="connsiteX360" fmla="*/ 320732 w 531195"/>
                <a:gd name="connsiteY360" fmla="*/ 23669 h 605230"/>
                <a:gd name="connsiteX361" fmla="*/ 317165 w 531195"/>
                <a:gd name="connsiteY361" fmla="*/ 25788 h 605230"/>
                <a:gd name="connsiteX362" fmla="*/ 317080 w 531195"/>
                <a:gd name="connsiteY362" fmla="*/ 25788 h 605230"/>
                <a:gd name="connsiteX363" fmla="*/ 317080 w 531195"/>
                <a:gd name="connsiteY363" fmla="*/ 24686 h 605230"/>
                <a:gd name="connsiteX364" fmla="*/ 316826 w 531195"/>
                <a:gd name="connsiteY364" fmla="*/ 23499 h 605230"/>
                <a:gd name="connsiteX365" fmla="*/ 307400 w 531195"/>
                <a:gd name="connsiteY365" fmla="*/ 23245 h 605230"/>
                <a:gd name="connsiteX366" fmla="*/ 308334 w 531195"/>
                <a:gd name="connsiteY366" fmla="*/ 25873 h 605230"/>
                <a:gd name="connsiteX367" fmla="*/ 308419 w 531195"/>
                <a:gd name="connsiteY367" fmla="*/ 28671 h 605230"/>
                <a:gd name="connsiteX368" fmla="*/ 308165 w 531195"/>
                <a:gd name="connsiteY368" fmla="*/ 38589 h 605230"/>
                <a:gd name="connsiteX369" fmla="*/ 308249 w 531195"/>
                <a:gd name="connsiteY369" fmla="*/ 42065 h 605230"/>
                <a:gd name="connsiteX370" fmla="*/ 309353 w 531195"/>
                <a:gd name="connsiteY370" fmla="*/ 45117 h 605230"/>
                <a:gd name="connsiteX371" fmla="*/ 312750 w 531195"/>
                <a:gd name="connsiteY371" fmla="*/ 47406 h 605230"/>
                <a:gd name="connsiteX372" fmla="*/ 319373 w 531195"/>
                <a:gd name="connsiteY372" fmla="*/ 48339 h 605230"/>
                <a:gd name="connsiteX373" fmla="*/ 323703 w 531195"/>
                <a:gd name="connsiteY373" fmla="*/ 48169 h 605230"/>
                <a:gd name="connsiteX374" fmla="*/ 327694 w 531195"/>
                <a:gd name="connsiteY374" fmla="*/ 47152 h 605230"/>
                <a:gd name="connsiteX375" fmla="*/ 330666 w 531195"/>
                <a:gd name="connsiteY375" fmla="*/ 44863 h 605230"/>
                <a:gd name="connsiteX376" fmla="*/ 332025 w 531195"/>
                <a:gd name="connsiteY376" fmla="*/ 40709 h 605230"/>
                <a:gd name="connsiteX377" fmla="*/ 323449 w 531195"/>
                <a:gd name="connsiteY377" fmla="*/ 40539 h 605230"/>
                <a:gd name="connsiteX378" fmla="*/ 323279 w 531195"/>
                <a:gd name="connsiteY378" fmla="*/ 41302 h 605230"/>
                <a:gd name="connsiteX379" fmla="*/ 322685 w 531195"/>
                <a:gd name="connsiteY379" fmla="*/ 42150 h 605230"/>
                <a:gd name="connsiteX380" fmla="*/ 321666 w 531195"/>
                <a:gd name="connsiteY380" fmla="*/ 42744 h 605230"/>
                <a:gd name="connsiteX381" fmla="*/ 319882 w 531195"/>
                <a:gd name="connsiteY381" fmla="*/ 42913 h 605230"/>
                <a:gd name="connsiteX382" fmla="*/ 317845 w 531195"/>
                <a:gd name="connsiteY382" fmla="*/ 42320 h 605230"/>
                <a:gd name="connsiteX383" fmla="*/ 316911 w 531195"/>
                <a:gd name="connsiteY383" fmla="*/ 40624 h 605230"/>
                <a:gd name="connsiteX384" fmla="*/ 317760 w 531195"/>
                <a:gd name="connsiteY384" fmla="*/ 39098 h 605230"/>
                <a:gd name="connsiteX385" fmla="*/ 319543 w 531195"/>
                <a:gd name="connsiteY385" fmla="*/ 38505 h 605230"/>
                <a:gd name="connsiteX386" fmla="*/ 322175 w 531195"/>
                <a:gd name="connsiteY386" fmla="*/ 38250 h 605230"/>
                <a:gd name="connsiteX387" fmla="*/ 325147 w 531195"/>
                <a:gd name="connsiteY387" fmla="*/ 37827 h 605230"/>
                <a:gd name="connsiteX388" fmla="*/ 328119 w 531195"/>
                <a:gd name="connsiteY388" fmla="*/ 37148 h 605230"/>
                <a:gd name="connsiteX389" fmla="*/ 330751 w 531195"/>
                <a:gd name="connsiteY389" fmla="*/ 35961 h 605230"/>
                <a:gd name="connsiteX390" fmla="*/ 332619 w 531195"/>
                <a:gd name="connsiteY390" fmla="*/ 33842 h 605230"/>
                <a:gd name="connsiteX391" fmla="*/ 333383 w 531195"/>
                <a:gd name="connsiteY391" fmla="*/ 30621 h 605230"/>
                <a:gd name="connsiteX392" fmla="*/ 332789 w 531195"/>
                <a:gd name="connsiteY392" fmla="*/ 27314 h 605230"/>
                <a:gd name="connsiteX393" fmla="*/ 331006 w 531195"/>
                <a:gd name="connsiteY393" fmla="*/ 25025 h 605230"/>
                <a:gd name="connsiteX394" fmla="*/ 328374 w 531195"/>
                <a:gd name="connsiteY394" fmla="*/ 23669 h 605230"/>
                <a:gd name="connsiteX395" fmla="*/ 325062 w 531195"/>
                <a:gd name="connsiteY395" fmla="*/ 23160 h 605230"/>
                <a:gd name="connsiteX396" fmla="*/ 285122 w 531195"/>
                <a:gd name="connsiteY396" fmla="*/ 9 h 605230"/>
                <a:gd name="connsiteX397" fmla="*/ 349771 w 531195"/>
                <a:gd name="connsiteY397" fmla="*/ 5018 h 605230"/>
                <a:gd name="connsiteX398" fmla="*/ 529021 w 531195"/>
                <a:gd name="connsiteY398" fmla="*/ 189575 h 605230"/>
                <a:gd name="connsiteX399" fmla="*/ 418805 w 531195"/>
                <a:gd name="connsiteY399" fmla="*/ 457975 h 605230"/>
                <a:gd name="connsiteX400" fmla="*/ 426277 w 531195"/>
                <a:gd name="connsiteY400" fmla="*/ 605230 h 605230"/>
                <a:gd name="connsiteX401" fmla="*/ 213487 w 531195"/>
                <a:gd name="connsiteY401" fmla="*/ 605230 h 605230"/>
                <a:gd name="connsiteX402" fmla="*/ 197184 w 531195"/>
                <a:gd name="connsiteY402" fmla="*/ 537494 h 605230"/>
                <a:gd name="connsiteX403" fmla="*/ 132906 w 531195"/>
                <a:gd name="connsiteY403" fmla="*/ 557586 h 605230"/>
                <a:gd name="connsiteX404" fmla="*/ 84676 w 531195"/>
                <a:gd name="connsiteY404" fmla="*/ 495276 h 605230"/>
                <a:gd name="connsiteX405" fmla="*/ 47994 w 531195"/>
                <a:gd name="connsiteY405" fmla="*/ 467046 h 605230"/>
                <a:gd name="connsiteX406" fmla="*/ 69731 w 531195"/>
                <a:gd name="connsiteY406" fmla="*/ 439324 h 605230"/>
                <a:gd name="connsiteX407" fmla="*/ 37974 w 531195"/>
                <a:gd name="connsiteY407" fmla="*/ 433729 h 605230"/>
                <a:gd name="connsiteX408" fmla="*/ 48248 w 531195"/>
                <a:gd name="connsiteY408" fmla="*/ 388544 h 605230"/>
                <a:gd name="connsiteX409" fmla="*/ 2650 w 531195"/>
                <a:gd name="connsiteY409" fmla="*/ 369215 h 605230"/>
                <a:gd name="connsiteX410" fmla="*/ 55890 w 531195"/>
                <a:gd name="connsiteY410" fmla="*/ 260278 h 605230"/>
                <a:gd name="connsiteX411" fmla="*/ 285122 w 531195"/>
                <a:gd name="connsiteY411" fmla="*/ 9 h 60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531195" h="605230">
                  <a:moveTo>
                    <a:pt x="466933" y="272302"/>
                  </a:moveTo>
                  <a:cubicBezTo>
                    <a:pt x="467614" y="272302"/>
                    <a:pt x="468209" y="272472"/>
                    <a:pt x="468804" y="272727"/>
                  </a:cubicBezTo>
                  <a:cubicBezTo>
                    <a:pt x="469400" y="273067"/>
                    <a:pt x="469910" y="273663"/>
                    <a:pt x="470336" y="274343"/>
                  </a:cubicBezTo>
                  <a:cubicBezTo>
                    <a:pt x="470761" y="275193"/>
                    <a:pt x="471016" y="275873"/>
                    <a:pt x="470931" y="276553"/>
                  </a:cubicBezTo>
                  <a:cubicBezTo>
                    <a:pt x="470846" y="277234"/>
                    <a:pt x="470676" y="277829"/>
                    <a:pt x="470250" y="278424"/>
                  </a:cubicBezTo>
                  <a:cubicBezTo>
                    <a:pt x="469910" y="279019"/>
                    <a:pt x="469400" y="279529"/>
                    <a:pt x="468804" y="279954"/>
                  </a:cubicBezTo>
                  <a:cubicBezTo>
                    <a:pt x="468209" y="280464"/>
                    <a:pt x="467528" y="280890"/>
                    <a:pt x="466933" y="281230"/>
                  </a:cubicBezTo>
                  <a:cubicBezTo>
                    <a:pt x="466253" y="281655"/>
                    <a:pt x="465572" y="281910"/>
                    <a:pt x="464807" y="282250"/>
                  </a:cubicBezTo>
                  <a:cubicBezTo>
                    <a:pt x="464126" y="282505"/>
                    <a:pt x="463360" y="282590"/>
                    <a:pt x="462680" y="282675"/>
                  </a:cubicBezTo>
                  <a:cubicBezTo>
                    <a:pt x="461999" y="282675"/>
                    <a:pt x="461319" y="282505"/>
                    <a:pt x="460724" y="282250"/>
                  </a:cubicBezTo>
                  <a:cubicBezTo>
                    <a:pt x="460128" y="281910"/>
                    <a:pt x="459618" y="281400"/>
                    <a:pt x="459192" y="280550"/>
                  </a:cubicBezTo>
                  <a:cubicBezTo>
                    <a:pt x="458767" y="279784"/>
                    <a:pt x="458597" y="279104"/>
                    <a:pt x="458682" y="278424"/>
                  </a:cubicBezTo>
                  <a:cubicBezTo>
                    <a:pt x="458682" y="277744"/>
                    <a:pt x="458937" y="277149"/>
                    <a:pt x="459277" y="276553"/>
                  </a:cubicBezTo>
                  <a:cubicBezTo>
                    <a:pt x="459703" y="275958"/>
                    <a:pt x="460213" y="275448"/>
                    <a:pt x="460809" y="274938"/>
                  </a:cubicBezTo>
                  <a:cubicBezTo>
                    <a:pt x="461404" y="274513"/>
                    <a:pt x="461999" y="274088"/>
                    <a:pt x="462680" y="273663"/>
                  </a:cubicBezTo>
                  <a:cubicBezTo>
                    <a:pt x="463360" y="273322"/>
                    <a:pt x="464041" y="272982"/>
                    <a:pt x="464807" y="272727"/>
                  </a:cubicBezTo>
                  <a:cubicBezTo>
                    <a:pt x="465487" y="272472"/>
                    <a:pt x="466253" y="272302"/>
                    <a:pt x="466933" y="272302"/>
                  </a:cubicBezTo>
                  <a:close/>
                  <a:moveTo>
                    <a:pt x="467035" y="262652"/>
                  </a:moveTo>
                  <a:cubicBezTo>
                    <a:pt x="465507" y="262567"/>
                    <a:pt x="463893" y="262736"/>
                    <a:pt x="462365" y="263245"/>
                  </a:cubicBezTo>
                  <a:cubicBezTo>
                    <a:pt x="460837" y="263669"/>
                    <a:pt x="459393" y="264347"/>
                    <a:pt x="458035" y="265025"/>
                  </a:cubicBezTo>
                  <a:cubicBezTo>
                    <a:pt x="456676" y="265873"/>
                    <a:pt x="455317" y="266806"/>
                    <a:pt x="454129" y="267992"/>
                  </a:cubicBezTo>
                  <a:cubicBezTo>
                    <a:pt x="452940" y="269179"/>
                    <a:pt x="452006" y="270451"/>
                    <a:pt x="451242" y="271892"/>
                  </a:cubicBezTo>
                  <a:cubicBezTo>
                    <a:pt x="450562" y="273333"/>
                    <a:pt x="450138" y="274775"/>
                    <a:pt x="450138" y="276385"/>
                  </a:cubicBezTo>
                  <a:cubicBezTo>
                    <a:pt x="450053" y="277996"/>
                    <a:pt x="450477" y="279522"/>
                    <a:pt x="451411" y="281133"/>
                  </a:cubicBezTo>
                  <a:cubicBezTo>
                    <a:pt x="451921" y="282235"/>
                    <a:pt x="452515" y="282998"/>
                    <a:pt x="453110" y="283676"/>
                  </a:cubicBezTo>
                  <a:cubicBezTo>
                    <a:pt x="453704" y="284269"/>
                    <a:pt x="454298" y="284693"/>
                    <a:pt x="454893" y="285032"/>
                  </a:cubicBezTo>
                  <a:cubicBezTo>
                    <a:pt x="455402" y="285372"/>
                    <a:pt x="455997" y="285626"/>
                    <a:pt x="456506" y="285711"/>
                  </a:cubicBezTo>
                  <a:cubicBezTo>
                    <a:pt x="457101" y="285880"/>
                    <a:pt x="457525" y="285965"/>
                    <a:pt x="458035" y="286050"/>
                  </a:cubicBezTo>
                  <a:lnTo>
                    <a:pt x="458119" y="286134"/>
                  </a:lnTo>
                  <a:lnTo>
                    <a:pt x="455657" y="287491"/>
                  </a:lnTo>
                  <a:lnTo>
                    <a:pt x="460242" y="295799"/>
                  </a:lnTo>
                  <a:lnTo>
                    <a:pt x="491235" y="278589"/>
                  </a:lnTo>
                  <a:lnTo>
                    <a:pt x="486480" y="270027"/>
                  </a:lnTo>
                  <a:lnTo>
                    <a:pt x="475526" y="276046"/>
                  </a:lnTo>
                  <a:lnTo>
                    <a:pt x="475442" y="275961"/>
                  </a:lnTo>
                  <a:cubicBezTo>
                    <a:pt x="476036" y="274775"/>
                    <a:pt x="476291" y="273503"/>
                    <a:pt x="476291" y="272147"/>
                  </a:cubicBezTo>
                  <a:cubicBezTo>
                    <a:pt x="476206" y="270790"/>
                    <a:pt x="475781" y="269434"/>
                    <a:pt x="475102" y="268162"/>
                  </a:cubicBezTo>
                  <a:cubicBezTo>
                    <a:pt x="474083" y="266297"/>
                    <a:pt x="472809" y="264856"/>
                    <a:pt x="471451" y="264093"/>
                  </a:cubicBezTo>
                  <a:cubicBezTo>
                    <a:pt x="470007" y="263245"/>
                    <a:pt x="468479" y="262736"/>
                    <a:pt x="467035" y="262652"/>
                  </a:cubicBezTo>
                  <a:close/>
                  <a:moveTo>
                    <a:pt x="451242" y="227554"/>
                  </a:moveTo>
                  <a:cubicBezTo>
                    <a:pt x="448864" y="227894"/>
                    <a:pt x="446402" y="228741"/>
                    <a:pt x="443939" y="230098"/>
                  </a:cubicBezTo>
                  <a:cubicBezTo>
                    <a:pt x="441731" y="231369"/>
                    <a:pt x="439778" y="232895"/>
                    <a:pt x="438165" y="234676"/>
                  </a:cubicBezTo>
                  <a:cubicBezTo>
                    <a:pt x="436552" y="236456"/>
                    <a:pt x="435448" y="238491"/>
                    <a:pt x="434684" y="240610"/>
                  </a:cubicBezTo>
                  <a:cubicBezTo>
                    <a:pt x="434004" y="242729"/>
                    <a:pt x="433750" y="245018"/>
                    <a:pt x="434004" y="247392"/>
                  </a:cubicBezTo>
                  <a:cubicBezTo>
                    <a:pt x="434259" y="249850"/>
                    <a:pt x="435108" y="252309"/>
                    <a:pt x="436467" y="254767"/>
                  </a:cubicBezTo>
                  <a:cubicBezTo>
                    <a:pt x="437741" y="257056"/>
                    <a:pt x="439184" y="258837"/>
                    <a:pt x="440967" y="260193"/>
                  </a:cubicBezTo>
                  <a:cubicBezTo>
                    <a:pt x="442665" y="261550"/>
                    <a:pt x="444534" y="262482"/>
                    <a:pt x="446487" y="262991"/>
                  </a:cubicBezTo>
                  <a:cubicBezTo>
                    <a:pt x="448355" y="263499"/>
                    <a:pt x="450223" y="263669"/>
                    <a:pt x="452091" y="263415"/>
                  </a:cubicBezTo>
                  <a:cubicBezTo>
                    <a:pt x="453959" y="263160"/>
                    <a:pt x="455742" y="262652"/>
                    <a:pt x="457270" y="261804"/>
                  </a:cubicBezTo>
                  <a:lnTo>
                    <a:pt x="452091" y="252394"/>
                  </a:lnTo>
                  <a:cubicBezTo>
                    <a:pt x="451242" y="252648"/>
                    <a:pt x="450477" y="252818"/>
                    <a:pt x="449713" y="252987"/>
                  </a:cubicBezTo>
                  <a:cubicBezTo>
                    <a:pt x="448949" y="253072"/>
                    <a:pt x="448185" y="253072"/>
                    <a:pt x="447505" y="252902"/>
                  </a:cubicBezTo>
                  <a:cubicBezTo>
                    <a:pt x="446826" y="252818"/>
                    <a:pt x="446232" y="252479"/>
                    <a:pt x="445637" y="252055"/>
                  </a:cubicBezTo>
                  <a:cubicBezTo>
                    <a:pt x="445043" y="251631"/>
                    <a:pt x="444534" y="251037"/>
                    <a:pt x="444109" y="250274"/>
                  </a:cubicBezTo>
                  <a:cubicBezTo>
                    <a:pt x="443430" y="249088"/>
                    <a:pt x="443175" y="248070"/>
                    <a:pt x="443260" y="247053"/>
                  </a:cubicBezTo>
                  <a:cubicBezTo>
                    <a:pt x="443345" y="246036"/>
                    <a:pt x="443684" y="245018"/>
                    <a:pt x="444194" y="244171"/>
                  </a:cubicBezTo>
                  <a:cubicBezTo>
                    <a:pt x="444788" y="243238"/>
                    <a:pt x="445468" y="242390"/>
                    <a:pt x="446402" y="241627"/>
                  </a:cubicBezTo>
                  <a:cubicBezTo>
                    <a:pt x="447336" y="240864"/>
                    <a:pt x="448270" y="240186"/>
                    <a:pt x="449289" y="239593"/>
                  </a:cubicBezTo>
                  <a:cubicBezTo>
                    <a:pt x="450308" y="239084"/>
                    <a:pt x="451411" y="238575"/>
                    <a:pt x="452600" y="238236"/>
                  </a:cubicBezTo>
                  <a:cubicBezTo>
                    <a:pt x="453704" y="237897"/>
                    <a:pt x="454808" y="237643"/>
                    <a:pt x="455827" y="237643"/>
                  </a:cubicBezTo>
                  <a:cubicBezTo>
                    <a:pt x="456931" y="237643"/>
                    <a:pt x="457865" y="237897"/>
                    <a:pt x="458799" y="238406"/>
                  </a:cubicBezTo>
                  <a:cubicBezTo>
                    <a:pt x="459733" y="238914"/>
                    <a:pt x="460497" y="239677"/>
                    <a:pt x="461091" y="240779"/>
                  </a:cubicBezTo>
                  <a:cubicBezTo>
                    <a:pt x="461601" y="241797"/>
                    <a:pt x="461941" y="242729"/>
                    <a:pt x="461856" y="243492"/>
                  </a:cubicBezTo>
                  <a:cubicBezTo>
                    <a:pt x="461856" y="244340"/>
                    <a:pt x="461686" y="245103"/>
                    <a:pt x="461431" y="245781"/>
                  </a:cubicBezTo>
                  <a:cubicBezTo>
                    <a:pt x="461091" y="246375"/>
                    <a:pt x="460752" y="246883"/>
                    <a:pt x="460327" y="247392"/>
                  </a:cubicBezTo>
                  <a:cubicBezTo>
                    <a:pt x="459903" y="247816"/>
                    <a:pt x="459563" y="248070"/>
                    <a:pt x="459308" y="248325"/>
                  </a:cubicBezTo>
                  <a:lnTo>
                    <a:pt x="464488" y="257565"/>
                  </a:lnTo>
                  <a:cubicBezTo>
                    <a:pt x="468139" y="255022"/>
                    <a:pt x="470347" y="251970"/>
                    <a:pt x="471196" y="248494"/>
                  </a:cubicBezTo>
                  <a:cubicBezTo>
                    <a:pt x="472045" y="244934"/>
                    <a:pt x="471281" y="241034"/>
                    <a:pt x="468988" y="236795"/>
                  </a:cubicBezTo>
                  <a:cubicBezTo>
                    <a:pt x="467630" y="234421"/>
                    <a:pt x="466016" y="232387"/>
                    <a:pt x="464148" y="230946"/>
                  </a:cubicBezTo>
                  <a:cubicBezTo>
                    <a:pt x="462365" y="229504"/>
                    <a:pt x="460327" y="228402"/>
                    <a:pt x="458119" y="227809"/>
                  </a:cubicBezTo>
                  <a:cubicBezTo>
                    <a:pt x="455912" y="227215"/>
                    <a:pt x="453619" y="227131"/>
                    <a:pt x="451242" y="227554"/>
                  </a:cubicBezTo>
                  <a:close/>
                  <a:moveTo>
                    <a:pt x="389086" y="211447"/>
                  </a:moveTo>
                  <a:lnTo>
                    <a:pt x="375585" y="254513"/>
                  </a:lnTo>
                  <a:lnTo>
                    <a:pt x="387557" y="258243"/>
                  </a:lnTo>
                  <a:lnTo>
                    <a:pt x="392737" y="241712"/>
                  </a:lnTo>
                  <a:cubicBezTo>
                    <a:pt x="393162" y="240440"/>
                    <a:pt x="393586" y="239423"/>
                    <a:pt x="394181" y="238830"/>
                  </a:cubicBezTo>
                  <a:cubicBezTo>
                    <a:pt x="394690" y="238151"/>
                    <a:pt x="395284" y="237558"/>
                    <a:pt x="395879" y="237304"/>
                  </a:cubicBezTo>
                  <a:cubicBezTo>
                    <a:pt x="396473" y="237049"/>
                    <a:pt x="397068" y="236880"/>
                    <a:pt x="397662" y="236880"/>
                  </a:cubicBezTo>
                  <a:cubicBezTo>
                    <a:pt x="398341" y="236880"/>
                    <a:pt x="398851" y="236965"/>
                    <a:pt x="399360" y="237134"/>
                  </a:cubicBezTo>
                  <a:cubicBezTo>
                    <a:pt x="400294" y="237388"/>
                    <a:pt x="400974" y="237812"/>
                    <a:pt x="401313" y="238236"/>
                  </a:cubicBezTo>
                  <a:cubicBezTo>
                    <a:pt x="401738" y="238745"/>
                    <a:pt x="401993" y="239254"/>
                    <a:pt x="402162" y="239932"/>
                  </a:cubicBezTo>
                  <a:cubicBezTo>
                    <a:pt x="402247" y="240525"/>
                    <a:pt x="402247" y="241203"/>
                    <a:pt x="402077" y="242051"/>
                  </a:cubicBezTo>
                  <a:cubicBezTo>
                    <a:pt x="401908" y="242814"/>
                    <a:pt x="401653" y="243662"/>
                    <a:pt x="401398" y="244510"/>
                  </a:cubicBezTo>
                  <a:lnTo>
                    <a:pt x="396303" y="260956"/>
                  </a:lnTo>
                  <a:lnTo>
                    <a:pt x="408276" y="264686"/>
                  </a:lnTo>
                  <a:lnTo>
                    <a:pt x="414984" y="243238"/>
                  </a:lnTo>
                  <a:cubicBezTo>
                    <a:pt x="415494" y="241373"/>
                    <a:pt x="415748" y="239762"/>
                    <a:pt x="415578" y="238236"/>
                  </a:cubicBezTo>
                  <a:cubicBezTo>
                    <a:pt x="415409" y="236710"/>
                    <a:pt x="414899" y="235354"/>
                    <a:pt x="414220" y="234167"/>
                  </a:cubicBezTo>
                  <a:cubicBezTo>
                    <a:pt x="413456" y="232980"/>
                    <a:pt x="412522" y="231963"/>
                    <a:pt x="411333" y="231200"/>
                  </a:cubicBezTo>
                  <a:cubicBezTo>
                    <a:pt x="410229" y="230267"/>
                    <a:pt x="408870" y="229674"/>
                    <a:pt x="407512" y="229250"/>
                  </a:cubicBezTo>
                  <a:cubicBezTo>
                    <a:pt x="404964" y="228402"/>
                    <a:pt x="402842" y="228148"/>
                    <a:pt x="401058" y="228487"/>
                  </a:cubicBezTo>
                  <a:cubicBezTo>
                    <a:pt x="399360" y="228826"/>
                    <a:pt x="397832" y="229420"/>
                    <a:pt x="396388" y="230352"/>
                  </a:cubicBezTo>
                  <a:lnTo>
                    <a:pt x="396303" y="230267"/>
                  </a:lnTo>
                  <a:lnTo>
                    <a:pt x="401058" y="215177"/>
                  </a:lnTo>
                  <a:close/>
                  <a:moveTo>
                    <a:pt x="464393" y="183460"/>
                  </a:moveTo>
                  <a:lnTo>
                    <a:pt x="475103" y="186167"/>
                  </a:lnTo>
                  <a:cubicBezTo>
                    <a:pt x="479013" y="187097"/>
                    <a:pt x="480543" y="189297"/>
                    <a:pt x="479778" y="192596"/>
                  </a:cubicBezTo>
                  <a:cubicBezTo>
                    <a:pt x="479438" y="193695"/>
                    <a:pt x="479098" y="194541"/>
                    <a:pt x="478588" y="195134"/>
                  </a:cubicBezTo>
                  <a:cubicBezTo>
                    <a:pt x="477993" y="195641"/>
                    <a:pt x="477398" y="196064"/>
                    <a:pt x="476718" y="196318"/>
                  </a:cubicBezTo>
                  <a:cubicBezTo>
                    <a:pt x="475953" y="196572"/>
                    <a:pt x="475188" y="196656"/>
                    <a:pt x="474338" y="196572"/>
                  </a:cubicBezTo>
                  <a:cubicBezTo>
                    <a:pt x="473488" y="196572"/>
                    <a:pt x="472638" y="196402"/>
                    <a:pt x="471788" y="196233"/>
                  </a:cubicBezTo>
                  <a:lnTo>
                    <a:pt x="461843" y="193695"/>
                  </a:lnTo>
                  <a:close/>
                  <a:moveTo>
                    <a:pt x="248811" y="174400"/>
                  </a:moveTo>
                  <a:lnTo>
                    <a:pt x="232593" y="184404"/>
                  </a:lnTo>
                  <a:cubicBezTo>
                    <a:pt x="231234" y="185251"/>
                    <a:pt x="230130" y="186184"/>
                    <a:pt x="229451" y="187286"/>
                  </a:cubicBezTo>
                  <a:cubicBezTo>
                    <a:pt x="228687" y="188303"/>
                    <a:pt x="228262" y="189405"/>
                    <a:pt x="228092" y="190592"/>
                  </a:cubicBezTo>
                  <a:cubicBezTo>
                    <a:pt x="227838" y="191779"/>
                    <a:pt x="227923" y="192966"/>
                    <a:pt x="228177" y="194068"/>
                  </a:cubicBezTo>
                  <a:cubicBezTo>
                    <a:pt x="228432" y="195340"/>
                    <a:pt x="228941" y="196442"/>
                    <a:pt x="229536" y="197459"/>
                  </a:cubicBezTo>
                  <a:cubicBezTo>
                    <a:pt x="230725" y="199409"/>
                    <a:pt x="231998" y="200765"/>
                    <a:pt x="233272" y="201528"/>
                  </a:cubicBezTo>
                  <a:cubicBezTo>
                    <a:pt x="234546" y="202207"/>
                    <a:pt x="235904" y="202715"/>
                    <a:pt x="237263" y="202885"/>
                  </a:cubicBezTo>
                  <a:lnTo>
                    <a:pt x="237348" y="202970"/>
                  </a:lnTo>
                  <a:lnTo>
                    <a:pt x="225885" y="210091"/>
                  </a:lnTo>
                  <a:lnTo>
                    <a:pt x="231489" y="219077"/>
                  </a:lnTo>
                  <a:lnTo>
                    <a:pt x="264010" y="198985"/>
                  </a:lnTo>
                  <a:lnTo>
                    <a:pt x="258491" y="189999"/>
                  </a:lnTo>
                  <a:lnTo>
                    <a:pt x="245924" y="197713"/>
                  </a:lnTo>
                  <a:cubicBezTo>
                    <a:pt x="244990" y="198307"/>
                    <a:pt x="244141" y="198646"/>
                    <a:pt x="243461" y="198731"/>
                  </a:cubicBezTo>
                  <a:cubicBezTo>
                    <a:pt x="242697" y="198900"/>
                    <a:pt x="242103" y="198900"/>
                    <a:pt x="241508" y="198731"/>
                  </a:cubicBezTo>
                  <a:cubicBezTo>
                    <a:pt x="240914" y="198646"/>
                    <a:pt x="240490" y="198392"/>
                    <a:pt x="240065" y="198053"/>
                  </a:cubicBezTo>
                  <a:cubicBezTo>
                    <a:pt x="239725" y="197713"/>
                    <a:pt x="239386" y="197290"/>
                    <a:pt x="239131" y="196866"/>
                  </a:cubicBezTo>
                  <a:cubicBezTo>
                    <a:pt x="238791" y="196272"/>
                    <a:pt x="238537" y="195679"/>
                    <a:pt x="238537" y="195085"/>
                  </a:cubicBezTo>
                  <a:cubicBezTo>
                    <a:pt x="238537" y="194577"/>
                    <a:pt x="238621" y="194068"/>
                    <a:pt x="238961" y="193644"/>
                  </a:cubicBezTo>
                  <a:cubicBezTo>
                    <a:pt x="239216" y="193136"/>
                    <a:pt x="239640" y="192712"/>
                    <a:pt x="240150" y="192288"/>
                  </a:cubicBezTo>
                  <a:cubicBezTo>
                    <a:pt x="240744" y="191864"/>
                    <a:pt x="241339" y="191440"/>
                    <a:pt x="242018" y="191101"/>
                  </a:cubicBezTo>
                  <a:lnTo>
                    <a:pt x="254415" y="183386"/>
                  </a:lnTo>
                  <a:close/>
                  <a:moveTo>
                    <a:pt x="313543" y="173440"/>
                  </a:moveTo>
                  <a:lnTo>
                    <a:pt x="313713" y="173440"/>
                  </a:lnTo>
                  <a:lnTo>
                    <a:pt x="321277" y="199126"/>
                  </a:lnTo>
                  <a:lnTo>
                    <a:pt x="305470" y="199126"/>
                  </a:lnTo>
                  <a:close/>
                  <a:moveTo>
                    <a:pt x="401933" y="172029"/>
                  </a:moveTo>
                  <a:lnTo>
                    <a:pt x="401933" y="175834"/>
                  </a:lnTo>
                  <a:cubicBezTo>
                    <a:pt x="401848" y="177948"/>
                    <a:pt x="401168" y="179640"/>
                    <a:pt x="399893" y="180654"/>
                  </a:cubicBezTo>
                  <a:cubicBezTo>
                    <a:pt x="398619" y="181754"/>
                    <a:pt x="397089" y="182261"/>
                    <a:pt x="395304" y="182261"/>
                  </a:cubicBezTo>
                  <a:cubicBezTo>
                    <a:pt x="393859" y="182261"/>
                    <a:pt x="392670" y="181838"/>
                    <a:pt x="391735" y="181077"/>
                  </a:cubicBezTo>
                  <a:cubicBezTo>
                    <a:pt x="390800" y="180232"/>
                    <a:pt x="390290" y="179386"/>
                    <a:pt x="390290" y="178456"/>
                  </a:cubicBezTo>
                  <a:cubicBezTo>
                    <a:pt x="390290" y="177018"/>
                    <a:pt x="390800" y="176088"/>
                    <a:pt x="391650" y="175496"/>
                  </a:cubicBezTo>
                  <a:cubicBezTo>
                    <a:pt x="392585" y="174904"/>
                    <a:pt x="393944" y="174397"/>
                    <a:pt x="395644" y="173974"/>
                  </a:cubicBezTo>
                  <a:cubicBezTo>
                    <a:pt x="396749" y="173720"/>
                    <a:pt x="397854" y="173467"/>
                    <a:pt x="398874" y="173128"/>
                  </a:cubicBezTo>
                  <a:cubicBezTo>
                    <a:pt x="399978" y="172875"/>
                    <a:pt x="400913" y="172452"/>
                    <a:pt x="401933" y="172029"/>
                  </a:cubicBezTo>
                  <a:close/>
                  <a:moveTo>
                    <a:pt x="469033" y="164902"/>
                  </a:moveTo>
                  <a:lnTo>
                    <a:pt x="478041" y="167186"/>
                  </a:lnTo>
                  <a:cubicBezTo>
                    <a:pt x="479740" y="167608"/>
                    <a:pt x="481100" y="168200"/>
                    <a:pt x="482034" y="169046"/>
                  </a:cubicBezTo>
                  <a:cubicBezTo>
                    <a:pt x="482884" y="169892"/>
                    <a:pt x="483224" y="170991"/>
                    <a:pt x="482799" y="172429"/>
                  </a:cubicBezTo>
                  <a:cubicBezTo>
                    <a:pt x="482374" y="174205"/>
                    <a:pt x="481609" y="175220"/>
                    <a:pt x="480420" y="175643"/>
                  </a:cubicBezTo>
                  <a:cubicBezTo>
                    <a:pt x="479230" y="175981"/>
                    <a:pt x="477701" y="175897"/>
                    <a:pt x="475916" y="175474"/>
                  </a:cubicBezTo>
                  <a:lnTo>
                    <a:pt x="466994" y="173190"/>
                  </a:lnTo>
                  <a:close/>
                  <a:moveTo>
                    <a:pt x="397407" y="148204"/>
                  </a:moveTo>
                  <a:cubicBezTo>
                    <a:pt x="394945" y="148204"/>
                    <a:pt x="392482" y="148289"/>
                    <a:pt x="390020" y="148628"/>
                  </a:cubicBezTo>
                  <a:cubicBezTo>
                    <a:pt x="387557" y="148967"/>
                    <a:pt x="385265" y="149561"/>
                    <a:pt x="383227" y="150578"/>
                  </a:cubicBezTo>
                  <a:cubicBezTo>
                    <a:pt x="381189" y="151511"/>
                    <a:pt x="379576" y="152867"/>
                    <a:pt x="378217" y="154647"/>
                  </a:cubicBezTo>
                  <a:cubicBezTo>
                    <a:pt x="376859" y="156428"/>
                    <a:pt x="376179" y="158801"/>
                    <a:pt x="376094" y="161769"/>
                  </a:cubicBezTo>
                  <a:lnTo>
                    <a:pt x="390784" y="161769"/>
                  </a:lnTo>
                  <a:cubicBezTo>
                    <a:pt x="390784" y="161345"/>
                    <a:pt x="390869" y="160836"/>
                    <a:pt x="391039" y="160327"/>
                  </a:cubicBezTo>
                  <a:cubicBezTo>
                    <a:pt x="391209" y="159819"/>
                    <a:pt x="391463" y="159395"/>
                    <a:pt x="391973" y="158971"/>
                  </a:cubicBezTo>
                  <a:cubicBezTo>
                    <a:pt x="392397" y="158462"/>
                    <a:pt x="392992" y="158208"/>
                    <a:pt x="393756" y="157869"/>
                  </a:cubicBezTo>
                  <a:cubicBezTo>
                    <a:pt x="394435" y="157615"/>
                    <a:pt x="395454" y="157530"/>
                    <a:pt x="396643" y="157530"/>
                  </a:cubicBezTo>
                  <a:cubicBezTo>
                    <a:pt x="398002" y="157530"/>
                    <a:pt x="399105" y="157784"/>
                    <a:pt x="400209" y="158378"/>
                  </a:cubicBezTo>
                  <a:cubicBezTo>
                    <a:pt x="401313" y="158971"/>
                    <a:pt x="401908" y="159903"/>
                    <a:pt x="401908" y="161345"/>
                  </a:cubicBezTo>
                  <a:cubicBezTo>
                    <a:pt x="401908" y="162616"/>
                    <a:pt x="401398" y="163549"/>
                    <a:pt x="400549" y="163973"/>
                  </a:cubicBezTo>
                  <a:cubicBezTo>
                    <a:pt x="399615" y="164481"/>
                    <a:pt x="398681" y="164820"/>
                    <a:pt x="397577" y="164990"/>
                  </a:cubicBezTo>
                  <a:cubicBezTo>
                    <a:pt x="396218" y="165244"/>
                    <a:pt x="394775" y="165499"/>
                    <a:pt x="393077" y="165668"/>
                  </a:cubicBezTo>
                  <a:cubicBezTo>
                    <a:pt x="391379" y="165838"/>
                    <a:pt x="389680" y="166092"/>
                    <a:pt x="387982" y="166431"/>
                  </a:cubicBezTo>
                  <a:cubicBezTo>
                    <a:pt x="386199" y="166770"/>
                    <a:pt x="384501" y="167194"/>
                    <a:pt x="382887" y="167703"/>
                  </a:cubicBezTo>
                  <a:cubicBezTo>
                    <a:pt x="381189" y="168212"/>
                    <a:pt x="379745" y="168974"/>
                    <a:pt x="378472" y="169992"/>
                  </a:cubicBezTo>
                  <a:cubicBezTo>
                    <a:pt x="377113" y="170924"/>
                    <a:pt x="376094" y="172196"/>
                    <a:pt x="375330" y="173637"/>
                  </a:cubicBezTo>
                  <a:cubicBezTo>
                    <a:pt x="374566" y="175078"/>
                    <a:pt x="374141" y="176943"/>
                    <a:pt x="374141" y="179063"/>
                  </a:cubicBezTo>
                  <a:cubicBezTo>
                    <a:pt x="374141" y="181267"/>
                    <a:pt x="374566" y="183132"/>
                    <a:pt x="375330" y="184743"/>
                  </a:cubicBezTo>
                  <a:cubicBezTo>
                    <a:pt x="376094" y="186269"/>
                    <a:pt x="377198" y="187625"/>
                    <a:pt x="378472" y="188642"/>
                  </a:cubicBezTo>
                  <a:cubicBezTo>
                    <a:pt x="379830" y="189660"/>
                    <a:pt x="381359" y="190423"/>
                    <a:pt x="383142" y="190931"/>
                  </a:cubicBezTo>
                  <a:cubicBezTo>
                    <a:pt x="384840" y="191355"/>
                    <a:pt x="386793" y="191610"/>
                    <a:pt x="388831" y="191610"/>
                  </a:cubicBezTo>
                  <a:cubicBezTo>
                    <a:pt x="391379" y="191610"/>
                    <a:pt x="393756" y="191270"/>
                    <a:pt x="396049" y="190592"/>
                  </a:cubicBezTo>
                  <a:cubicBezTo>
                    <a:pt x="398426" y="189914"/>
                    <a:pt x="400464" y="188558"/>
                    <a:pt x="402162" y="186693"/>
                  </a:cubicBezTo>
                  <a:lnTo>
                    <a:pt x="402332" y="186693"/>
                  </a:lnTo>
                  <a:cubicBezTo>
                    <a:pt x="402247" y="187286"/>
                    <a:pt x="402247" y="187879"/>
                    <a:pt x="402417" y="188642"/>
                  </a:cubicBezTo>
                  <a:cubicBezTo>
                    <a:pt x="402502" y="189321"/>
                    <a:pt x="402672" y="189999"/>
                    <a:pt x="402842" y="190592"/>
                  </a:cubicBezTo>
                  <a:lnTo>
                    <a:pt x="418975" y="190592"/>
                  </a:lnTo>
                  <a:cubicBezTo>
                    <a:pt x="418126" y="189236"/>
                    <a:pt x="417531" y="187795"/>
                    <a:pt x="417362" y="186099"/>
                  </a:cubicBezTo>
                  <a:cubicBezTo>
                    <a:pt x="417192" y="184488"/>
                    <a:pt x="417107" y="182878"/>
                    <a:pt x="417107" y="181352"/>
                  </a:cubicBezTo>
                  <a:lnTo>
                    <a:pt x="417107" y="164397"/>
                  </a:lnTo>
                  <a:cubicBezTo>
                    <a:pt x="417107" y="162362"/>
                    <a:pt x="416937" y="160412"/>
                    <a:pt x="416767" y="158462"/>
                  </a:cubicBezTo>
                  <a:cubicBezTo>
                    <a:pt x="416597" y="156597"/>
                    <a:pt x="415918" y="154817"/>
                    <a:pt x="414644" y="153291"/>
                  </a:cubicBezTo>
                  <a:cubicBezTo>
                    <a:pt x="413456" y="151765"/>
                    <a:pt x="411503" y="150493"/>
                    <a:pt x="408870" y="149561"/>
                  </a:cubicBezTo>
                  <a:cubicBezTo>
                    <a:pt x="406153" y="148628"/>
                    <a:pt x="402332" y="148204"/>
                    <a:pt x="397407" y="148204"/>
                  </a:cubicBezTo>
                  <a:close/>
                  <a:moveTo>
                    <a:pt x="455402" y="147526"/>
                  </a:moveTo>
                  <a:lnTo>
                    <a:pt x="441562" y="202546"/>
                  </a:lnTo>
                  <a:lnTo>
                    <a:pt x="472809" y="210430"/>
                  </a:lnTo>
                  <a:cubicBezTo>
                    <a:pt x="475187" y="211023"/>
                    <a:pt x="477649" y="211278"/>
                    <a:pt x="480197" y="211108"/>
                  </a:cubicBezTo>
                  <a:cubicBezTo>
                    <a:pt x="482659" y="211023"/>
                    <a:pt x="485037" y="210430"/>
                    <a:pt x="487159" y="209497"/>
                  </a:cubicBezTo>
                  <a:cubicBezTo>
                    <a:pt x="489282" y="208565"/>
                    <a:pt x="491235" y="207208"/>
                    <a:pt x="492849" y="205428"/>
                  </a:cubicBezTo>
                  <a:cubicBezTo>
                    <a:pt x="494462" y="203648"/>
                    <a:pt x="495651" y="201359"/>
                    <a:pt x="496330" y="198561"/>
                  </a:cubicBezTo>
                  <a:cubicBezTo>
                    <a:pt x="496839" y="196527"/>
                    <a:pt x="497009" y="194746"/>
                    <a:pt x="496839" y="193051"/>
                  </a:cubicBezTo>
                  <a:cubicBezTo>
                    <a:pt x="496670" y="191355"/>
                    <a:pt x="496330" y="189829"/>
                    <a:pt x="495736" y="188558"/>
                  </a:cubicBezTo>
                  <a:cubicBezTo>
                    <a:pt x="495141" y="187201"/>
                    <a:pt x="494377" y="186014"/>
                    <a:pt x="493358" y="184997"/>
                  </a:cubicBezTo>
                  <a:cubicBezTo>
                    <a:pt x="492424" y="184065"/>
                    <a:pt x="491320" y="183132"/>
                    <a:pt x="490216" y="182454"/>
                  </a:cubicBezTo>
                  <a:cubicBezTo>
                    <a:pt x="492509" y="181860"/>
                    <a:pt x="494547" y="180843"/>
                    <a:pt x="496160" y="179487"/>
                  </a:cubicBezTo>
                  <a:cubicBezTo>
                    <a:pt x="497858" y="178215"/>
                    <a:pt x="499047" y="176096"/>
                    <a:pt x="499726" y="173383"/>
                  </a:cubicBezTo>
                  <a:cubicBezTo>
                    <a:pt x="500066" y="171942"/>
                    <a:pt x="500236" y="170416"/>
                    <a:pt x="500151" y="168635"/>
                  </a:cubicBezTo>
                  <a:cubicBezTo>
                    <a:pt x="500066" y="166940"/>
                    <a:pt x="499557" y="165244"/>
                    <a:pt x="498623" y="163464"/>
                  </a:cubicBezTo>
                  <a:cubicBezTo>
                    <a:pt x="497689" y="161769"/>
                    <a:pt x="496160" y="160158"/>
                    <a:pt x="494122" y="158717"/>
                  </a:cubicBezTo>
                  <a:cubicBezTo>
                    <a:pt x="492084" y="157191"/>
                    <a:pt x="489197" y="156004"/>
                    <a:pt x="485631" y="155156"/>
                  </a:cubicBezTo>
                  <a:close/>
                  <a:moveTo>
                    <a:pt x="301032" y="145576"/>
                  </a:moveTo>
                  <a:lnTo>
                    <a:pt x="270294" y="228826"/>
                  </a:lnTo>
                  <a:lnTo>
                    <a:pt x="296107" y="228826"/>
                  </a:lnTo>
                  <a:lnTo>
                    <a:pt x="299843" y="216958"/>
                  </a:lnTo>
                  <a:lnTo>
                    <a:pt x="326336" y="216958"/>
                  </a:lnTo>
                  <a:lnTo>
                    <a:pt x="329817" y="228826"/>
                  </a:lnTo>
                  <a:lnTo>
                    <a:pt x="356480" y="228826"/>
                  </a:lnTo>
                  <a:lnTo>
                    <a:pt x="326166" y="145576"/>
                  </a:lnTo>
                  <a:close/>
                  <a:moveTo>
                    <a:pt x="190561" y="126163"/>
                  </a:moveTo>
                  <a:lnTo>
                    <a:pt x="160078" y="193051"/>
                  </a:lnTo>
                  <a:lnTo>
                    <a:pt x="178673" y="201528"/>
                  </a:lnTo>
                  <a:lnTo>
                    <a:pt x="209072" y="134640"/>
                  </a:lnTo>
                  <a:close/>
                  <a:moveTo>
                    <a:pt x="243546" y="118533"/>
                  </a:moveTo>
                  <a:lnTo>
                    <a:pt x="218497" y="143542"/>
                  </a:lnTo>
                  <a:lnTo>
                    <a:pt x="225885" y="150917"/>
                  </a:lnTo>
                  <a:lnTo>
                    <a:pt x="233951" y="142864"/>
                  </a:lnTo>
                  <a:lnTo>
                    <a:pt x="255434" y="164227"/>
                  </a:lnTo>
                  <a:lnTo>
                    <a:pt x="264265" y="155410"/>
                  </a:lnTo>
                  <a:lnTo>
                    <a:pt x="242867" y="133962"/>
                  </a:lnTo>
                  <a:lnTo>
                    <a:pt x="250934" y="125908"/>
                  </a:lnTo>
                  <a:close/>
                  <a:moveTo>
                    <a:pt x="130189" y="115651"/>
                  </a:moveTo>
                  <a:lnTo>
                    <a:pt x="120933" y="130910"/>
                  </a:lnTo>
                  <a:lnTo>
                    <a:pt x="138510" y="148374"/>
                  </a:lnTo>
                  <a:lnTo>
                    <a:pt x="138425" y="148459"/>
                  </a:lnTo>
                  <a:lnTo>
                    <a:pt x="114819" y="140999"/>
                  </a:lnTo>
                  <a:lnTo>
                    <a:pt x="105479" y="156343"/>
                  </a:lnTo>
                  <a:lnTo>
                    <a:pt x="140548" y="177537"/>
                  </a:lnTo>
                  <a:lnTo>
                    <a:pt x="146662" y="167364"/>
                  </a:lnTo>
                  <a:lnTo>
                    <a:pt x="124245" y="153800"/>
                  </a:lnTo>
                  <a:lnTo>
                    <a:pt x="124245" y="153715"/>
                  </a:lnTo>
                  <a:lnTo>
                    <a:pt x="150398" y="161175"/>
                  </a:lnTo>
                  <a:lnTo>
                    <a:pt x="155323" y="153206"/>
                  </a:lnTo>
                  <a:lnTo>
                    <a:pt x="136557" y="133538"/>
                  </a:lnTo>
                  <a:lnTo>
                    <a:pt x="136557" y="133369"/>
                  </a:lnTo>
                  <a:lnTo>
                    <a:pt x="159059" y="147018"/>
                  </a:lnTo>
                  <a:lnTo>
                    <a:pt x="165257" y="136845"/>
                  </a:lnTo>
                  <a:close/>
                  <a:moveTo>
                    <a:pt x="153285" y="99204"/>
                  </a:moveTo>
                  <a:lnTo>
                    <a:pt x="150143" y="104375"/>
                  </a:lnTo>
                  <a:lnTo>
                    <a:pt x="142416" y="99713"/>
                  </a:lnTo>
                  <a:lnTo>
                    <a:pt x="136472" y="109377"/>
                  </a:lnTo>
                  <a:lnTo>
                    <a:pt x="144284" y="114040"/>
                  </a:lnTo>
                  <a:lnTo>
                    <a:pt x="141652" y="118363"/>
                  </a:lnTo>
                  <a:lnTo>
                    <a:pt x="147596" y="122009"/>
                  </a:lnTo>
                  <a:lnTo>
                    <a:pt x="150228" y="117685"/>
                  </a:lnTo>
                  <a:lnTo>
                    <a:pt x="162370" y="125061"/>
                  </a:lnTo>
                  <a:cubicBezTo>
                    <a:pt x="164069" y="126078"/>
                    <a:pt x="165597" y="126671"/>
                    <a:pt x="166956" y="126756"/>
                  </a:cubicBezTo>
                  <a:cubicBezTo>
                    <a:pt x="168314" y="126841"/>
                    <a:pt x="169503" y="126671"/>
                    <a:pt x="170522" y="126163"/>
                  </a:cubicBezTo>
                  <a:cubicBezTo>
                    <a:pt x="171456" y="125654"/>
                    <a:pt x="172390" y="124891"/>
                    <a:pt x="173154" y="123959"/>
                  </a:cubicBezTo>
                  <a:cubicBezTo>
                    <a:pt x="173918" y="123026"/>
                    <a:pt x="174598" y="122009"/>
                    <a:pt x="175192" y="120991"/>
                  </a:cubicBezTo>
                  <a:cubicBezTo>
                    <a:pt x="175871" y="119974"/>
                    <a:pt x="176466" y="118872"/>
                    <a:pt x="176975" y="117770"/>
                  </a:cubicBezTo>
                  <a:cubicBezTo>
                    <a:pt x="177570" y="116668"/>
                    <a:pt x="178079" y="115566"/>
                    <a:pt x="178673" y="114633"/>
                  </a:cubicBezTo>
                  <a:lnTo>
                    <a:pt x="171371" y="110140"/>
                  </a:lnTo>
                  <a:cubicBezTo>
                    <a:pt x="171031" y="110988"/>
                    <a:pt x="170607" y="111751"/>
                    <a:pt x="170182" y="112429"/>
                  </a:cubicBezTo>
                  <a:cubicBezTo>
                    <a:pt x="169418" y="113701"/>
                    <a:pt x="168654" y="114294"/>
                    <a:pt x="167890" y="114379"/>
                  </a:cubicBezTo>
                  <a:cubicBezTo>
                    <a:pt x="167125" y="114379"/>
                    <a:pt x="166106" y="114040"/>
                    <a:pt x="164918" y="113362"/>
                  </a:cubicBezTo>
                  <a:lnTo>
                    <a:pt x="156087" y="108021"/>
                  </a:lnTo>
                  <a:lnTo>
                    <a:pt x="159229" y="102849"/>
                  </a:lnTo>
                  <a:close/>
                  <a:moveTo>
                    <a:pt x="316741" y="94626"/>
                  </a:moveTo>
                  <a:lnTo>
                    <a:pt x="316741" y="130062"/>
                  </a:lnTo>
                  <a:lnTo>
                    <a:pt x="326590" y="130062"/>
                  </a:lnTo>
                  <a:lnTo>
                    <a:pt x="326590" y="122602"/>
                  </a:lnTo>
                  <a:lnTo>
                    <a:pt x="328289" y="120737"/>
                  </a:lnTo>
                  <a:lnTo>
                    <a:pt x="333553" y="130062"/>
                  </a:lnTo>
                  <a:lnTo>
                    <a:pt x="345441" y="130062"/>
                  </a:lnTo>
                  <a:lnTo>
                    <a:pt x="334742" y="114040"/>
                  </a:lnTo>
                  <a:lnTo>
                    <a:pt x="343997" y="104291"/>
                  </a:lnTo>
                  <a:lnTo>
                    <a:pt x="332874" y="104291"/>
                  </a:lnTo>
                  <a:lnTo>
                    <a:pt x="326590" y="111751"/>
                  </a:lnTo>
                  <a:lnTo>
                    <a:pt x="326590" y="94626"/>
                  </a:lnTo>
                  <a:close/>
                  <a:moveTo>
                    <a:pt x="271669" y="66110"/>
                  </a:moveTo>
                  <a:cubicBezTo>
                    <a:pt x="273278" y="66110"/>
                    <a:pt x="274548" y="66535"/>
                    <a:pt x="275479" y="67129"/>
                  </a:cubicBezTo>
                  <a:cubicBezTo>
                    <a:pt x="276496" y="67808"/>
                    <a:pt x="277258" y="68742"/>
                    <a:pt x="277850" y="69760"/>
                  </a:cubicBezTo>
                  <a:cubicBezTo>
                    <a:pt x="278359" y="70779"/>
                    <a:pt x="278782" y="72052"/>
                    <a:pt x="279036" y="73326"/>
                  </a:cubicBezTo>
                  <a:cubicBezTo>
                    <a:pt x="279205" y="74684"/>
                    <a:pt x="279290" y="76042"/>
                    <a:pt x="279290" y="77401"/>
                  </a:cubicBezTo>
                  <a:cubicBezTo>
                    <a:pt x="279290" y="78759"/>
                    <a:pt x="279205" y="80117"/>
                    <a:pt x="279036" y="81391"/>
                  </a:cubicBezTo>
                  <a:cubicBezTo>
                    <a:pt x="278782" y="82749"/>
                    <a:pt x="278359" y="84022"/>
                    <a:pt x="277850" y="85126"/>
                  </a:cubicBezTo>
                  <a:cubicBezTo>
                    <a:pt x="277258" y="86144"/>
                    <a:pt x="276496" y="87078"/>
                    <a:pt x="275479" y="87757"/>
                  </a:cubicBezTo>
                  <a:cubicBezTo>
                    <a:pt x="274548" y="88436"/>
                    <a:pt x="273278" y="88691"/>
                    <a:pt x="271669" y="88691"/>
                  </a:cubicBezTo>
                  <a:cubicBezTo>
                    <a:pt x="270145" y="88691"/>
                    <a:pt x="268875" y="88436"/>
                    <a:pt x="267859" y="87757"/>
                  </a:cubicBezTo>
                  <a:cubicBezTo>
                    <a:pt x="266927" y="87078"/>
                    <a:pt x="266165" y="86144"/>
                    <a:pt x="265572" y="85126"/>
                  </a:cubicBezTo>
                  <a:cubicBezTo>
                    <a:pt x="264979" y="84022"/>
                    <a:pt x="264556" y="82834"/>
                    <a:pt x="264387" y="81391"/>
                  </a:cubicBezTo>
                  <a:cubicBezTo>
                    <a:pt x="264217" y="80117"/>
                    <a:pt x="264048" y="78759"/>
                    <a:pt x="264048" y="77401"/>
                  </a:cubicBezTo>
                  <a:cubicBezTo>
                    <a:pt x="264048" y="76042"/>
                    <a:pt x="264217" y="74684"/>
                    <a:pt x="264387" y="73326"/>
                  </a:cubicBezTo>
                  <a:cubicBezTo>
                    <a:pt x="264556" y="72052"/>
                    <a:pt x="264979" y="70779"/>
                    <a:pt x="265572" y="69760"/>
                  </a:cubicBezTo>
                  <a:cubicBezTo>
                    <a:pt x="266165" y="68742"/>
                    <a:pt x="266927" y="67808"/>
                    <a:pt x="267859" y="67129"/>
                  </a:cubicBezTo>
                  <a:cubicBezTo>
                    <a:pt x="268875" y="66535"/>
                    <a:pt x="270145" y="66110"/>
                    <a:pt x="271669" y="66110"/>
                  </a:cubicBezTo>
                  <a:close/>
                  <a:moveTo>
                    <a:pt x="405474" y="45117"/>
                  </a:moveTo>
                  <a:lnTo>
                    <a:pt x="354272" y="96237"/>
                  </a:lnTo>
                  <a:lnTo>
                    <a:pt x="369386" y="111242"/>
                  </a:lnTo>
                  <a:lnTo>
                    <a:pt x="385944" y="94796"/>
                  </a:lnTo>
                  <a:lnTo>
                    <a:pt x="429759" y="138625"/>
                  </a:lnTo>
                  <a:lnTo>
                    <a:pt x="447930" y="120483"/>
                  </a:lnTo>
                  <a:lnTo>
                    <a:pt x="404115" y="76654"/>
                  </a:lnTo>
                  <a:lnTo>
                    <a:pt x="420588" y="60207"/>
                  </a:lnTo>
                  <a:close/>
                  <a:moveTo>
                    <a:pt x="278700" y="37572"/>
                  </a:moveTo>
                  <a:lnTo>
                    <a:pt x="278700" y="59699"/>
                  </a:lnTo>
                  <a:lnTo>
                    <a:pt x="278530" y="59699"/>
                  </a:lnTo>
                  <a:cubicBezTo>
                    <a:pt x="277172" y="57749"/>
                    <a:pt x="275388" y="56223"/>
                    <a:pt x="273266" y="55206"/>
                  </a:cubicBezTo>
                  <a:cubicBezTo>
                    <a:pt x="271058" y="54103"/>
                    <a:pt x="268680" y="53510"/>
                    <a:pt x="266048" y="53510"/>
                  </a:cubicBezTo>
                  <a:cubicBezTo>
                    <a:pt x="262227" y="53510"/>
                    <a:pt x="259085" y="54273"/>
                    <a:pt x="256538" y="55714"/>
                  </a:cubicBezTo>
                  <a:cubicBezTo>
                    <a:pt x="253991" y="57240"/>
                    <a:pt x="252038" y="59105"/>
                    <a:pt x="250594" y="61394"/>
                  </a:cubicBezTo>
                  <a:cubicBezTo>
                    <a:pt x="249066" y="63683"/>
                    <a:pt x="248047" y="66142"/>
                    <a:pt x="247537" y="69024"/>
                  </a:cubicBezTo>
                  <a:cubicBezTo>
                    <a:pt x="246858" y="71822"/>
                    <a:pt x="246603" y="74534"/>
                    <a:pt x="246603" y="77247"/>
                  </a:cubicBezTo>
                  <a:cubicBezTo>
                    <a:pt x="246603" y="80130"/>
                    <a:pt x="247028" y="83012"/>
                    <a:pt x="247792" y="85810"/>
                  </a:cubicBezTo>
                  <a:cubicBezTo>
                    <a:pt x="248556" y="88692"/>
                    <a:pt x="249745" y="91320"/>
                    <a:pt x="251358" y="93609"/>
                  </a:cubicBezTo>
                  <a:cubicBezTo>
                    <a:pt x="252972" y="95898"/>
                    <a:pt x="254925" y="97763"/>
                    <a:pt x="257302" y="99204"/>
                  </a:cubicBezTo>
                  <a:cubicBezTo>
                    <a:pt x="259765" y="100645"/>
                    <a:pt x="262567" y="101408"/>
                    <a:pt x="265793" y="101408"/>
                  </a:cubicBezTo>
                  <a:cubicBezTo>
                    <a:pt x="267916" y="101408"/>
                    <a:pt x="269699" y="101154"/>
                    <a:pt x="271143" y="100815"/>
                  </a:cubicBezTo>
                  <a:cubicBezTo>
                    <a:pt x="272586" y="100391"/>
                    <a:pt x="273860" y="99967"/>
                    <a:pt x="274794" y="99374"/>
                  </a:cubicBezTo>
                  <a:cubicBezTo>
                    <a:pt x="275813" y="98780"/>
                    <a:pt x="276662" y="98102"/>
                    <a:pt x="277341" y="97424"/>
                  </a:cubicBezTo>
                  <a:cubicBezTo>
                    <a:pt x="278021" y="96661"/>
                    <a:pt x="278615" y="95898"/>
                    <a:pt x="279125" y="95220"/>
                  </a:cubicBezTo>
                  <a:lnTo>
                    <a:pt x="279294" y="95220"/>
                  </a:lnTo>
                  <a:lnTo>
                    <a:pt x="279294" y="100221"/>
                  </a:lnTo>
                  <a:lnTo>
                    <a:pt x="296107" y="100221"/>
                  </a:lnTo>
                  <a:lnTo>
                    <a:pt x="296107" y="37572"/>
                  </a:lnTo>
                  <a:close/>
                  <a:moveTo>
                    <a:pt x="212129" y="36131"/>
                  </a:moveTo>
                  <a:cubicBezTo>
                    <a:pt x="207289" y="36131"/>
                    <a:pt x="202958" y="36894"/>
                    <a:pt x="199052" y="38505"/>
                  </a:cubicBezTo>
                  <a:cubicBezTo>
                    <a:pt x="195146" y="40031"/>
                    <a:pt x="191835" y="42235"/>
                    <a:pt x="189033" y="45117"/>
                  </a:cubicBezTo>
                  <a:cubicBezTo>
                    <a:pt x="186231" y="48000"/>
                    <a:pt x="184108" y="51475"/>
                    <a:pt x="182579" y="55460"/>
                  </a:cubicBezTo>
                  <a:cubicBezTo>
                    <a:pt x="181051" y="59529"/>
                    <a:pt x="180372" y="63937"/>
                    <a:pt x="180372" y="68939"/>
                  </a:cubicBezTo>
                  <a:cubicBezTo>
                    <a:pt x="180372" y="73517"/>
                    <a:pt x="181051" y="77841"/>
                    <a:pt x="182494" y="81825"/>
                  </a:cubicBezTo>
                  <a:cubicBezTo>
                    <a:pt x="183853" y="85810"/>
                    <a:pt x="185976" y="89285"/>
                    <a:pt x="188693" y="92252"/>
                  </a:cubicBezTo>
                  <a:cubicBezTo>
                    <a:pt x="191410" y="95220"/>
                    <a:pt x="194722" y="97509"/>
                    <a:pt x="198628" y="99204"/>
                  </a:cubicBezTo>
                  <a:cubicBezTo>
                    <a:pt x="202534" y="100900"/>
                    <a:pt x="207119" y="101747"/>
                    <a:pt x="212214" y="101747"/>
                  </a:cubicBezTo>
                  <a:cubicBezTo>
                    <a:pt x="216714" y="101747"/>
                    <a:pt x="220790" y="100984"/>
                    <a:pt x="224356" y="99458"/>
                  </a:cubicBezTo>
                  <a:cubicBezTo>
                    <a:pt x="227923" y="97932"/>
                    <a:pt x="230979" y="95898"/>
                    <a:pt x="233357" y="93439"/>
                  </a:cubicBezTo>
                  <a:cubicBezTo>
                    <a:pt x="235819" y="90896"/>
                    <a:pt x="237687" y="88098"/>
                    <a:pt x="238876" y="85047"/>
                  </a:cubicBezTo>
                  <a:cubicBezTo>
                    <a:pt x="240150" y="81910"/>
                    <a:pt x="240829" y="78858"/>
                    <a:pt x="240829" y="75636"/>
                  </a:cubicBezTo>
                  <a:lnTo>
                    <a:pt x="221809" y="75636"/>
                  </a:lnTo>
                  <a:cubicBezTo>
                    <a:pt x="221554" y="77162"/>
                    <a:pt x="221130" y="78519"/>
                    <a:pt x="220620" y="79790"/>
                  </a:cubicBezTo>
                  <a:cubicBezTo>
                    <a:pt x="220111" y="81062"/>
                    <a:pt x="219516" y="82164"/>
                    <a:pt x="218752" y="83097"/>
                  </a:cubicBezTo>
                  <a:cubicBezTo>
                    <a:pt x="217903" y="84029"/>
                    <a:pt x="216969" y="84792"/>
                    <a:pt x="215780" y="85301"/>
                  </a:cubicBezTo>
                  <a:cubicBezTo>
                    <a:pt x="214676" y="85810"/>
                    <a:pt x="213233" y="86149"/>
                    <a:pt x="211619" y="86149"/>
                  </a:cubicBezTo>
                  <a:cubicBezTo>
                    <a:pt x="209327" y="86149"/>
                    <a:pt x="207459" y="85640"/>
                    <a:pt x="205930" y="84623"/>
                  </a:cubicBezTo>
                  <a:cubicBezTo>
                    <a:pt x="204402" y="83605"/>
                    <a:pt x="203213" y="82334"/>
                    <a:pt x="202279" y="80638"/>
                  </a:cubicBezTo>
                  <a:cubicBezTo>
                    <a:pt x="201345" y="79027"/>
                    <a:pt x="200751" y="77162"/>
                    <a:pt x="200326" y="75128"/>
                  </a:cubicBezTo>
                  <a:cubicBezTo>
                    <a:pt x="199901" y="73093"/>
                    <a:pt x="199732" y="71059"/>
                    <a:pt x="199732" y="68939"/>
                  </a:cubicBezTo>
                  <a:cubicBezTo>
                    <a:pt x="199732" y="66820"/>
                    <a:pt x="199901" y="64785"/>
                    <a:pt x="200326" y="62666"/>
                  </a:cubicBezTo>
                  <a:cubicBezTo>
                    <a:pt x="200751" y="60631"/>
                    <a:pt x="201345" y="58766"/>
                    <a:pt x="202279" y="57155"/>
                  </a:cubicBezTo>
                  <a:cubicBezTo>
                    <a:pt x="203213" y="55545"/>
                    <a:pt x="204402" y="54188"/>
                    <a:pt x="205930" y="53171"/>
                  </a:cubicBezTo>
                  <a:cubicBezTo>
                    <a:pt x="207459" y="52238"/>
                    <a:pt x="209327" y="51730"/>
                    <a:pt x="211619" y="51730"/>
                  </a:cubicBezTo>
                  <a:cubicBezTo>
                    <a:pt x="213657" y="51730"/>
                    <a:pt x="215271" y="52069"/>
                    <a:pt x="216544" y="52832"/>
                  </a:cubicBezTo>
                  <a:cubicBezTo>
                    <a:pt x="217733" y="53595"/>
                    <a:pt x="218752" y="54527"/>
                    <a:pt x="219516" y="55460"/>
                  </a:cubicBezTo>
                  <a:cubicBezTo>
                    <a:pt x="220280" y="56477"/>
                    <a:pt x="220875" y="57494"/>
                    <a:pt x="221130" y="58512"/>
                  </a:cubicBezTo>
                  <a:cubicBezTo>
                    <a:pt x="221384" y="59529"/>
                    <a:pt x="221639" y="60377"/>
                    <a:pt x="221724" y="60970"/>
                  </a:cubicBezTo>
                  <a:lnTo>
                    <a:pt x="240574" y="60970"/>
                  </a:lnTo>
                  <a:cubicBezTo>
                    <a:pt x="239725" y="53001"/>
                    <a:pt x="236923" y="46898"/>
                    <a:pt x="232253" y="42659"/>
                  </a:cubicBezTo>
                  <a:cubicBezTo>
                    <a:pt x="227498" y="38335"/>
                    <a:pt x="220875" y="36131"/>
                    <a:pt x="212129" y="36131"/>
                  </a:cubicBezTo>
                  <a:close/>
                  <a:moveTo>
                    <a:pt x="321169" y="28444"/>
                  </a:moveTo>
                  <a:cubicBezTo>
                    <a:pt x="322014" y="28444"/>
                    <a:pt x="322690" y="28701"/>
                    <a:pt x="323197" y="29215"/>
                  </a:cubicBezTo>
                  <a:cubicBezTo>
                    <a:pt x="323704" y="29643"/>
                    <a:pt x="323958" y="30158"/>
                    <a:pt x="323958" y="30757"/>
                  </a:cubicBezTo>
                  <a:cubicBezTo>
                    <a:pt x="323958" y="31528"/>
                    <a:pt x="323704" y="32128"/>
                    <a:pt x="323113" y="32471"/>
                  </a:cubicBezTo>
                  <a:cubicBezTo>
                    <a:pt x="322606" y="32814"/>
                    <a:pt x="321845" y="33071"/>
                    <a:pt x="320747" y="33328"/>
                  </a:cubicBezTo>
                  <a:cubicBezTo>
                    <a:pt x="320155" y="33499"/>
                    <a:pt x="319564" y="33585"/>
                    <a:pt x="318888" y="33756"/>
                  </a:cubicBezTo>
                  <a:cubicBezTo>
                    <a:pt x="318296" y="33928"/>
                    <a:pt x="317705" y="34099"/>
                    <a:pt x="317113" y="34356"/>
                  </a:cubicBezTo>
                  <a:lnTo>
                    <a:pt x="317198" y="32128"/>
                  </a:lnTo>
                  <a:cubicBezTo>
                    <a:pt x="317282" y="30843"/>
                    <a:pt x="317705" y="29900"/>
                    <a:pt x="318465" y="29301"/>
                  </a:cubicBezTo>
                  <a:cubicBezTo>
                    <a:pt x="319226" y="28701"/>
                    <a:pt x="320071" y="28358"/>
                    <a:pt x="321169" y="28444"/>
                  </a:cubicBezTo>
                  <a:close/>
                  <a:moveTo>
                    <a:pt x="325062" y="23160"/>
                  </a:moveTo>
                  <a:cubicBezTo>
                    <a:pt x="323534" y="23076"/>
                    <a:pt x="322175" y="23245"/>
                    <a:pt x="320732" y="23669"/>
                  </a:cubicBezTo>
                  <a:cubicBezTo>
                    <a:pt x="319373" y="24008"/>
                    <a:pt x="318184" y="24686"/>
                    <a:pt x="317165" y="25788"/>
                  </a:cubicBezTo>
                  <a:lnTo>
                    <a:pt x="317080" y="25788"/>
                  </a:lnTo>
                  <a:cubicBezTo>
                    <a:pt x="317165" y="25449"/>
                    <a:pt x="317080" y="25110"/>
                    <a:pt x="317080" y="24686"/>
                  </a:cubicBezTo>
                  <a:cubicBezTo>
                    <a:pt x="316995" y="24262"/>
                    <a:pt x="316911" y="23839"/>
                    <a:pt x="316826" y="23499"/>
                  </a:cubicBezTo>
                  <a:lnTo>
                    <a:pt x="307400" y="23245"/>
                  </a:lnTo>
                  <a:cubicBezTo>
                    <a:pt x="307910" y="24008"/>
                    <a:pt x="308249" y="24941"/>
                    <a:pt x="308334" y="25873"/>
                  </a:cubicBezTo>
                  <a:cubicBezTo>
                    <a:pt x="308419" y="26890"/>
                    <a:pt x="308419" y="27823"/>
                    <a:pt x="308419" y="28671"/>
                  </a:cubicBezTo>
                  <a:lnTo>
                    <a:pt x="308165" y="38589"/>
                  </a:lnTo>
                  <a:cubicBezTo>
                    <a:pt x="308080" y="39776"/>
                    <a:pt x="308165" y="40878"/>
                    <a:pt x="308249" y="42065"/>
                  </a:cubicBezTo>
                  <a:cubicBezTo>
                    <a:pt x="308249" y="43167"/>
                    <a:pt x="308674" y="44185"/>
                    <a:pt x="309353" y="45117"/>
                  </a:cubicBezTo>
                  <a:cubicBezTo>
                    <a:pt x="310033" y="46050"/>
                    <a:pt x="311136" y="46813"/>
                    <a:pt x="312750" y="47406"/>
                  </a:cubicBezTo>
                  <a:cubicBezTo>
                    <a:pt x="314278" y="47915"/>
                    <a:pt x="316486" y="48254"/>
                    <a:pt x="319373" y="48339"/>
                  </a:cubicBezTo>
                  <a:cubicBezTo>
                    <a:pt x="320816" y="48423"/>
                    <a:pt x="322260" y="48339"/>
                    <a:pt x="323703" y="48169"/>
                  </a:cubicBezTo>
                  <a:cubicBezTo>
                    <a:pt x="325147" y="48000"/>
                    <a:pt x="326506" y="47660"/>
                    <a:pt x="327694" y="47152"/>
                  </a:cubicBezTo>
                  <a:cubicBezTo>
                    <a:pt x="328883" y="46643"/>
                    <a:pt x="329817" y="45880"/>
                    <a:pt x="330666" y="44863"/>
                  </a:cubicBezTo>
                  <a:cubicBezTo>
                    <a:pt x="331430" y="43846"/>
                    <a:pt x="331940" y="42489"/>
                    <a:pt x="332025" y="40709"/>
                  </a:cubicBezTo>
                  <a:lnTo>
                    <a:pt x="323449" y="40539"/>
                  </a:lnTo>
                  <a:cubicBezTo>
                    <a:pt x="323449" y="40794"/>
                    <a:pt x="323364" y="41048"/>
                    <a:pt x="323279" y="41302"/>
                  </a:cubicBezTo>
                  <a:cubicBezTo>
                    <a:pt x="323194" y="41641"/>
                    <a:pt x="323024" y="41896"/>
                    <a:pt x="322685" y="42150"/>
                  </a:cubicBezTo>
                  <a:cubicBezTo>
                    <a:pt x="322430" y="42404"/>
                    <a:pt x="322090" y="42574"/>
                    <a:pt x="321666" y="42744"/>
                  </a:cubicBezTo>
                  <a:cubicBezTo>
                    <a:pt x="321241" y="42913"/>
                    <a:pt x="320647" y="42913"/>
                    <a:pt x="319882" y="42913"/>
                  </a:cubicBezTo>
                  <a:cubicBezTo>
                    <a:pt x="319203" y="42913"/>
                    <a:pt x="318524" y="42744"/>
                    <a:pt x="317845" y="42320"/>
                  </a:cubicBezTo>
                  <a:cubicBezTo>
                    <a:pt x="317250" y="41981"/>
                    <a:pt x="316911" y="41387"/>
                    <a:pt x="316911" y="40624"/>
                  </a:cubicBezTo>
                  <a:cubicBezTo>
                    <a:pt x="316995" y="39861"/>
                    <a:pt x="317250" y="39352"/>
                    <a:pt x="317760" y="39098"/>
                  </a:cubicBezTo>
                  <a:cubicBezTo>
                    <a:pt x="318354" y="38844"/>
                    <a:pt x="318948" y="38674"/>
                    <a:pt x="319543" y="38505"/>
                  </a:cubicBezTo>
                  <a:cubicBezTo>
                    <a:pt x="320307" y="38420"/>
                    <a:pt x="321156" y="38335"/>
                    <a:pt x="322175" y="38250"/>
                  </a:cubicBezTo>
                  <a:cubicBezTo>
                    <a:pt x="323194" y="38081"/>
                    <a:pt x="324128" y="37996"/>
                    <a:pt x="325147" y="37827"/>
                  </a:cubicBezTo>
                  <a:cubicBezTo>
                    <a:pt x="326166" y="37657"/>
                    <a:pt x="327185" y="37487"/>
                    <a:pt x="328119" y="37148"/>
                  </a:cubicBezTo>
                  <a:cubicBezTo>
                    <a:pt x="329138" y="36894"/>
                    <a:pt x="329987" y="36470"/>
                    <a:pt x="330751" y="35961"/>
                  </a:cubicBezTo>
                  <a:cubicBezTo>
                    <a:pt x="331515" y="35368"/>
                    <a:pt x="332195" y="34690"/>
                    <a:pt x="332619" y="33842"/>
                  </a:cubicBezTo>
                  <a:cubicBezTo>
                    <a:pt x="333129" y="32994"/>
                    <a:pt x="333383" y="31892"/>
                    <a:pt x="333383" y="30621"/>
                  </a:cubicBezTo>
                  <a:cubicBezTo>
                    <a:pt x="333383" y="29349"/>
                    <a:pt x="333214" y="28247"/>
                    <a:pt x="332789" y="27314"/>
                  </a:cubicBezTo>
                  <a:cubicBezTo>
                    <a:pt x="332365" y="26467"/>
                    <a:pt x="331770" y="25704"/>
                    <a:pt x="331006" y="25025"/>
                  </a:cubicBezTo>
                  <a:cubicBezTo>
                    <a:pt x="330242" y="24432"/>
                    <a:pt x="329393" y="23923"/>
                    <a:pt x="328374" y="23669"/>
                  </a:cubicBezTo>
                  <a:cubicBezTo>
                    <a:pt x="327355" y="23330"/>
                    <a:pt x="326251" y="23160"/>
                    <a:pt x="325062" y="23160"/>
                  </a:cubicBezTo>
                  <a:close/>
                  <a:moveTo>
                    <a:pt x="285122" y="9"/>
                  </a:moveTo>
                  <a:cubicBezTo>
                    <a:pt x="306165" y="-130"/>
                    <a:pt x="327832" y="1532"/>
                    <a:pt x="349771" y="5018"/>
                  </a:cubicBezTo>
                  <a:cubicBezTo>
                    <a:pt x="525285" y="32994"/>
                    <a:pt x="518662" y="138964"/>
                    <a:pt x="529021" y="189575"/>
                  </a:cubicBezTo>
                  <a:cubicBezTo>
                    <a:pt x="549485" y="316315"/>
                    <a:pt x="418805" y="457975"/>
                    <a:pt x="418805" y="457975"/>
                  </a:cubicBezTo>
                  <a:lnTo>
                    <a:pt x="426277" y="605230"/>
                  </a:lnTo>
                  <a:lnTo>
                    <a:pt x="213487" y="605230"/>
                  </a:lnTo>
                  <a:lnTo>
                    <a:pt x="197184" y="537494"/>
                  </a:lnTo>
                  <a:cubicBezTo>
                    <a:pt x="197184" y="537494"/>
                    <a:pt x="187929" y="553008"/>
                    <a:pt x="132906" y="557586"/>
                  </a:cubicBezTo>
                  <a:cubicBezTo>
                    <a:pt x="77883" y="562249"/>
                    <a:pt x="84676" y="495276"/>
                    <a:pt x="84676" y="495276"/>
                  </a:cubicBezTo>
                  <a:cubicBezTo>
                    <a:pt x="84676" y="495276"/>
                    <a:pt x="47994" y="479169"/>
                    <a:pt x="47994" y="467046"/>
                  </a:cubicBezTo>
                  <a:cubicBezTo>
                    <a:pt x="47994" y="454923"/>
                    <a:pt x="69731" y="439324"/>
                    <a:pt x="69731" y="439324"/>
                  </a:cubicBezTo>
                  <a:cubicBezTo>
                    <a:pt x="69731" y="439324"/>
                    <a:pt x="46380" y="443563"/>
                    <a:pt x="37974" y="433729"/>
                  </a:cubicBezTo>
                  <a:cubicBezTo>
                    <a:pt x="29568" y="423980"/>
                    <a:pt x="48248" y="388544"/>
                    <a:pt x="48248" y="388544"/>
                  </a:cubicBezTo>
                  <a:cubicBezTo>
                    <a:pt x="48248" y="388544"/>
                    <a:pt x="19548" y="387865"/>
                    <a:pt x="2650" y="369215"/>
                  </a:cubicBezTo>
                  <a:cubicBezTo>
                    <a:pt x="-14332" y="350649"/>
                    <a:pt x="55890" y="295714"/>
                    <a:pt x="55890" y="260278"/>
                  </a:cubicBezTo>
                  <a:cubicBezTo>
                    <a:pt x="21118" y="90260"/>
                    <a:pt x="137823" y="986"/>
                    <a:pt x="285122" y="9"/>
                  </a:cubicBezTo>
                  <a:close/>
                </a:path>
              </a:pathLst>
            </a:custGeom>
            <a:grpFill/>
            <a:ln>
              <a:noFill/>
            </a:ln>
          </p:spPr>
        </p:sp>
        <p:sp>
          <p:nvSpPr>
            <p:cNvPr id="78" name="圆: 空心 77"/>
            <p:cNvSpPr/>
            <p:nvPr/>
          </p:nvSpPr>
          <p:spPr>
            <a:xfrm>
              <a:off x="1158597" y="1077542"/>
              <a:ext cx="1097280" cy="1097280"/>
            </a:xfrm>
            <a:prstGeom prst="donut">
              <a:avLst>
                <a:gd name="adj" fmla="val 16207"/>
              </a:avLst>
            </a:prstGeom>
            <a:grp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9" name="组合 78"/>
          <p:cNvGrpSpPr/>
          <p:nvPr/>
        </p:nvGrpSpPr>
        <p:grpSpPr>
          <a:xfrm>
            <a:off x="5378524" y="836242"/>
            <a:ext cx="1097280" cy="1097280"/>
            <a:chOff x="1158597" y="1077542"/>
            <a:chExt cx="1097280" cy="1097280"/>
          </a:xfrm>
          <a:solidFill>
            <a:srgbClr val="A7A9AC"/>
          </a:solidFill>
        </p:grpSpPr>
        <p:sp>
          <p:nvSpPr>
            <p:cNvPr id="80" name="bald-male-head-side-view-with-letters-inside_40439"/>
            <p:cNvSpPr>
              <a:spLocks noChangeAspect="1"/>
            </p:cNvSpPr>
            <p:nvPr/>
          </p:nvSpPr>
          <p:spPr bwMode="auto">
            <a:xfrm>
              <a:off x="1497686" y="1413413"/>
              <a:ext cx="394598" cy="449595"/>
            </a:xfrm>
            <a:custGeom>
              <a:avLst/>
              <a:gdLst>
                <a:gd name="connsiteX0" fmla="*/ 466933 w 531195"/>
                <a:gd name="connsiteY0" fmla="*/ 272302 h 605230"/>
                <a:gd name="connsiteX1" fmla="*/ 468804 w 531195"/>
                <a:gd name="connsiteY1" fmla="*/ 272727 h 605230"/>
                <a:gd name="connsiteX2" fmla="*/ 470336 w 531195"/>
                <a:gd name="connsiteY2" fmla="*/ 274343 h 605230"/>
                <a:gd name="connsiteX3" fmla="*/ 470931 w 531195"/>
                <a:gd name="connsiteY3" fmla="*/ 276553 h 605230"/>
                <a:gd name="connsiteX4" fmla="*/ 470250 w 531195"/>
                <a:gd name="connsiteY4" fmla="*/ 278424 h 605230"/>
                <a:gd name="connsiteX5" fmla="*/ 468804 w 531195"/>
                <a:gd name="connsiteY5" fmla="*/ 279954 h 605230"/>
                <a:gd name="connsiteX6" fmla="*/ 466933 w 531195"/>
                <a:gd name="connsiteY6" fmla="*/ 281230 h 605230"/>
                <a:gd name="connsiteX7" fmla="*/ 464807 w 531195"/>
                <a:gd name="connsiteY7" fmla="*/ 282250 h 605230"/>
                <a:gd name="connsiteX8" fmla="*/ 462680 w 531195"/>
                <a:gd name="connsiteY8" fmla="*/ 282675 h 605230"/>
                <a:gd name="connsiteX9" fmla="*/ 460724 w 531195"/>
                <a:gd name="connsiteY9" fmla="*/ 282250 h 605230"/>
                <a:gd name="connsiteX10" fmla="*/ 459192 w 531195"/>
                <a:gd name="connsiteY10" fmla="*/ 280550 h 605230"/>
                <a:gd name="connsiteX11" fmla="*/ 458682 w 531195"/>
                <a:gd name="connsiteY11" fmla="*/ 278424 h 605230"/>
                <a:gd name="connsiteX12" fmla="*/ 459277 w 531195"/>
                <a:gd name="connsiteY12" fmla="*/ 276553 h 605230"/>
                <a:gd name="connsiteX13" fmla="*/ 460809 w 531195"/>
                <a:gd name="connsiteY13" fmla="*/ 274938 h 605230"/>
                <a:gd name="connsiteX14" fmla="*/ 462680 w 531195"/>
                <a:gd name="connsiteY14" fmla="*/ 273663 h 605230"/>
                <a:gd name="connsiteX15" fmla="*/ 464807 w 531195"/>
                <a:gd name="connsiteY15" fmla="*/ 272727 h 605230"/>
                <a:gd name="connsiteX16" fmla="*/ 466933 w 531195"/>
                <a:gd name="connsiteY16" fmla="*/ 272302 h 605230"/>
                <a:gd name="connsiteX17" fmla="*/ 467035 w 531195"/>
                <a:gd name="connsiteY17" fmla="*/ 262652 h 605230"/>
                <a:gd name="connsiteX18" fmla="*/ 462365 w 531195"/>
                <a:gd name="connsiteY18" fmla="*/ 263245 h 605230"/>
                <a:gd name="connsiteX19" fmla="*/ 458035 w 531195"/>
                <a:gd name="connsiteY19" fmla="*/ 265025 h 605230"/>
                <a:gd name="connsiteX20" fmla="*/ 454129 w 531195"/>
                <a:gd name="connsiteY20" fmla="*/ 267992 h 605230"/>
                <a:gd name="connsiteX21" fmla="*/ 451242 w 531195"/>
                <a:gd name="connsiteY21" fmla="*/ 271892 h 605230"/>
                <a:gd name="connsiteX22" fmla="*/ 450138 w 531195"/>
                <a:gd name="connsiteY22" fmla="*/ 276385 h 605230"/>
                <a:gd name="connsiteX23" fmla="*/ 451411 w 531195"/>
                <a:gd name="connsiteY23" fmla="*/ 281133 h 605230"/>
                <a:gd name="connsiteX24" fmla="*/ 453110 w 531195"/>
                <a:gd name="connsiteY24" fmla="*/ 283676 h 605230"/>
                <a:gd name="connsiteX25" fmla="*/ 454893 w 531195"/>
                <a:gd name="connsiteY25" fmla="*/ 285032 h 605230"/>
                <a:gd name="connsiteX26" fmla="*/ 456506 w 531195"/>
                <a:gd name="connsiteY26" fmla="*/ 285711 h 605230"/>
                <a:gd name="connsiteX27" fmla="*/ 458035 w 531195"/>
                <a:gd name="connsiteY27" fmla="*/ 286050 h 605230"/>
                <a:gd name="connsiteX28" fmla="*/ 458119 w 531195"/>
                <a:gd name="connsiteY28" fmla="*/ 286134 h 605230"/>
                <a:gd name="connsiteX29" fmla="*/ 455657 w 531195"/>
                <a:gd name="connsiteY29" fmla="*/ 287491 h 605230"/>
                <a:gd name="connsiteX30" fmla="*/ 460242 w 531195"/>
                <a:gd name="connsiteY30" fmla="*/ 295799 h 605230"/>
                <a:gd name="connsiteX31" fmla="*/ 491235 w 531195"/>
                <a:gd name="connsiteY31" fmla="*/ 278589 h 605230"/>
                <a:gd name="connsiteX32" fmla="*/ 486480 w 531195"/>
                <a:gd name="connsiteY32" fmla="*/ 270027 h 605230"/>
                <a:gd name="connsiteX33" fmla="*/ 475526 w 531195"/>
                <a:gd name="connsiteY33" fmla="*/ 276046 h 605230"/>
                <a:gd name="connsiteX34" fmla="*/ 475442 w 531195"/>
                <a:gd name="connsiteY34" fmla="*/ 275961 h 605230"/>
                <a:gd name="connsiteX35" fmla="*/ 476291 w 531195"/>
                <a:gd name="connsiteY35" fmla="*/ 272147 h 605230"/>
                <a:gd name="connsiteX36" fmla="*/ 475102 w 531195"/>
                <a:gd name="connsiteY36" fmla="*/ 268162 h 605230"/>
                <a:gd name="connsiteX37" fmla="*/ 471451 w 531195"/>
                <a:gd name="connsiteY37" fmla="*/ 264093 h 605230"/>
                <a:gd name="connsiteX38" fmla="*/ 467035 w 531195"/>
                <a:gd name="connsiteY38" fmla="*/ 262652 h 605230"/>
                <a:gd name="connsiteX39" fmla="*/ 451242 w 531195"/>
                <a:gd name="connsiteY39" fmla="*/ 227554 h 605230"/>
                <a:gd name="connsiteX40" fmla="*/ 443939 w 531195"/>
                <a:gd name="connsiteY40" fmla="*/ 230098 h 605230"/>
                <a:gd name="connsiteX41" fmla="*/ 438165 w 531195"/>
                <a:gd name="connsiteY41" fmla="*/ 234676 h 605230"/>
                <a:gd name="connsiteX42" fmla="*/ 434684 w 531195"/>
                <a:gd name="connsiteY42" fmla="*/ 240610 h 605230"/>
                <a:gd name="connsiteX43" fmla="*/ 434004 w 531195"/>
                <a:gd name="connsiteY43" fmla="*/ 247392 h 605230"/>
                <a:gd name="connsiteX44" fmla="*/ 436467 w 531195"/>
                <a:gd name="connsiteY44" fmla="*/ 254767 h 605230"/>
                <a:gd name="connsiteX45" fmla="*/ 440967 w 531195"/>
                <a:gd name="connsiteY45" fmla="*/ 260193 h 605230"/>
                <a:gd name="connsiteX46" fmla="*/ 446487 w 531195"/>
                <a:gd name="connsiteY46" fmla="*/ 262991 h 605230"/>
                <a:gd name="connsiteX47" fmla="*/ 452091 w 531195"/>
                <a:gd name="connsiteY47" fmla="*/ 263415 h 605230"/>
                <a:gd name="connsiteX48" fmla="*/ 457270 w 531195"/>
                <a:gd name="connsiteY48" fmla="*/ 261804 h 605230"/>
                <a:gd name="connsiteX49" fmla="*/ 452091 w 531195"/>
                <a:gd name="connsiteY49" fmla="*/ 252394 h 605230"/>
                <a:gd name="connsiteX50" fmla="*/ 449713 w 531195"/>
                <a:gd name="connsiteY50" fmla="*/ 252987 h 605230"/>
                <a:gd name="connsiteX51" fmla="*/ 447505 w 531195"/>
                <a:gd name="connsiteY51" fmla="*/ 252902 h 605230"/>
                <a:gd name="connsiteX52" fmla="*/ 445637 w 531195"/>
                <a:gd name="connsiteY52" fmla="*/ 252055 h 605230"/>
                <a:gd name="connsiteX53" fmla="*/ 444109 w 531195"/>
                <a:gd name="connsiteY53" fmla="*/ 250274 h 605230"/>
                <a:gd name="connsiteX54" fmla="*/ 443260 w 531195"/>
                <a:gd name="connsiteY54" fmla="*/ 247053 h 605230"/>
                <a:gd name="connsiteX55" fmla="*/ 444194 w 531195"/>
                <a:gd name="connsiteY55" fmla="*/ 244171 h 605230"/>
                <a:gd name="connsiteX56" fmla="*/ 446402 w 531195"/>
                <a:gd name="connsiteY56" fmla="*/ 241627 h 605230"/>
                <a:gd name="connsiteX57" fmla="*/ 449289 w 531195"/>
                <a:gd name="connsiteY57" fmla="*/ 239593 h 605230"/>
                <a:gd name="connsiteX58" fmla="*/ 452600 w 531195"/>
                <a:gd name="connsiteY58" fmla="*/ 238236 h 605230"/>
                <a:gd name="connsiteX59" fmla="*/ 455827 w 531195"/>
                <a:gd name="connsiteY59" fmla="*/ 237643 h 605230"/>
                <a:gd name="connsiteX60" fmla="*/ 458799 w 531195"/>
                <a:gd name="connsiteY60" fmla="*/ 238406 h 605230"/>
                <a:gd name="connsiteX61" fmla="*/ 461091 w 531195"/>
                <a:gd name="connsiteY61" fmla="*/ 240779 h 605230"/>
                <a:gd name="connsiteX62" fmla="*/ 461856 w 531195"/>
                <a:gd name="connsiteY62" fmla="*/ 243492 h 605230"/>
                <a:gd name="connsiteX63" fmla="*/ 461431 w 531195"/>
                <a:gd name="connsiteY63" fmla="*/ 245781 h 605230"/>
                <a:gd name="connsiteX64" fmla="*/ 460327 w 531195"/>
                <a:gd name="connsiteY64" fmla="*/ 247392 h 605230"/>
                <a:gd name="connsiteX65" fmla="*/ 459308 w 531195"/>
                <a:gd name="connsiteY65" fmla="*/ 248325 h 605230"/>
                <a:gd name="connsiteX66" fmla="*/ 464488 w 531195"/>
                <a:gd name="connsiteY66" fmla="*/ 257565 h 605230"/>
                <a:gd name="connsiteX67" fmla="*/ 471196 w 531195"/>
                <a:gd name="connsiteY67" fmla="*/ 248494 h 605230"/>
                <a:gd name="connsiteX68" fmla="*/ 468988 w 531195"/>
                <a:gd name="connsiteY68" fmla="*/ 236795 h 605230"/>
                <a:gd name="connsiteX69" fmla="*/ 464148 w 531195"/>
                <a:gd name="connsiteY69" fmla="*/ 230946 h 605230"/>
                <a:gd name="connsiteX70" fmla="*/ 458119 w 531195"/>
                <a:gd name="connsiteY70" fmla="*/ 227809 h 605230"/>
                <a:gd name="connsiteX71" fmla="*/ 451242 w 531195"/>
                <a:gd name="connsiteY71" fmla="*/ 227554 h 605230"/>
                <a:gd name="connsiteX72" fmla="*/ 389086 w 531195"/>
                <a:gd name="connsiteY72" fmla="*/ 211447 h 605230"/>
                <a:gd name="connsiteX73" fmla="*/ 375585 w 531195"/>
                <a:gd name="connsiteY73" fmla="*/ 254513 h 605230"/>
                <a:gd name="connsiteX74" fmla="*/ 387557 w 531195"/>
                <a:gd name="connsiteY74" fmla="*/ 258243 h 605230"/>
                <a:gd name="connsiteX75" fmla="*/ 392737 w 531195"/>
                <a:gd name="connsiteY75" fmla="*/ 241712 h 605230"/>
                <a:gd name="connsiteX76" fmla="*/ 394181 w 531195"/>
                <a:gd name="connsiteY76" fmla="*/ 238830 h 605230"/>
                <a:gd name="connsiteX77" fmla="*/ 395879 w 531195"/>
                <a:gd name="connsiteY77" fmla="*/ 237304 h 605230"/>
                <a:gd name="connsiteX78" fmla="*/ 397662 w 531195"/>
                <a:gd name="connsiteY78" fmla="*/ 236880 h 605230"/>
                <a:gd name="connsiteX79" fmla="*/ 399360 w 531195"/>
                <a:gd name="connsiteY79" fmla="*/ 237134 h 605230"/>
                <a:gd name="connsiteX80" fmla="*/ 401313 w 531195"/>
                <a:gd name="connsiteY80" fmla="*/ 238236 h 605230"/>
                <a:gd name="connsiteX81" fmla="*/ 402162 w 531195"/>
                <a:gd name="connsiteY81" fmla="*/ 239932 h 605230"/>
                <a:gd name="connsiteX82" fmla="*/ 402077 w 531195"/>
                <a:gd name="connsiteY82" fmla="*/ 242051 h 605230"/>
                <a:gd name="connsiteX83" fmla="*/ 401398 w 531195"/>
                <a:gd name="connsiteY83" fmla="*/ 244510 h 605230"/>
                <a:gd name="connsiteX84" fmla="*/ 396303 w 531195"/>
                <a:gd name="connsiteY84" fmla="*/ 260956 h 605230"/>
                <a:gd name="connsiteX85" fmla="*/ 408276 w 531195"/>
                <a:gd name="connsiteY85" fmla="*/ 264686 h 605230"/>
                <a:gd name="connsiteX86" fmla="*/ 414984 w 531195"/>
                <a:gd name="connsiteY86" fmla="*/ 243238 h 605230"/>
                <a:gd name="connsiteX87" fmla="*/ 415578 w 531195"/>
                <a:gd name="connsiteY87" fmla="*/ 238236 h 605230"/>
                <a:gd name="connsiteX88" fmla="*/ 414220 w 531195"/>
                <a:gd name="connsiteY88" fmla="*/ 234167 h 605230"/>
                <a:gd name="connsiteX89" fmla="*/ 411333 w 531195"/>
                <a:gd name="connsiteY89" fmla="*/ 231200 h 605230"/>
                <a:gd name="connsiteX90" fmla="*/ 407512 w 531195"/>
                <a:gd name="connsiteY90" fmla="*/ 229250 h 605230"/>
                <a:gd name="connsiteX91" fmla="*/ 401058 w 531195"/>
                <a:gd name="connsiteY91" fmla="*/ 228487 h 605230"/>
                <a:gd name="connsiteX92" fmla="*/ 396388 w 531195"/>
                <a:gd name="connsiteY92" fmla="*/ 230352 h 605230"/>
                <a:gd name="connsiteX93" fmla="*/ 396303 w 531195"/>
                <a:gd name="connsiteY93" fmla="*/ 230267 h 605230"/>
                <a:gd name="connsiteX94" fmla="*/ 401058 w 531195"/>
                <a:gd name="connsiteY94" fmla="*/ 215177 h 605230"/>
                <a:gd name="connsiteX95" fmla="*/ 464393 w 531195"/>
                <a:gd name="connsiteY95" fmla="*/ 183460 h 605230"/>
                <a:gd name="connsiteX96" fmla="*/ 475103 w 531195"/>
                <a:gd name="connsiteY96" fmla="*/ 186167 h 605230"/>
                <a:gd name="connsiteX97" fmla="*/ 479778 w 531195"/>
                <a:gd name="connsiteY97" fmla="*/ 192596 h 605230"/>
                <a:gd name="connsiteX98" fmla="*/ 478588 w 531195"/>
                <a:gd name="connsiteY98" fmla="*/ 195134 h 605230"/>
                <a:gd name="connsiteX99" fmla="*/ 476718 w 531195"/>
                <a:gd name="connsiteY99" fmla="*/ 196318 h 605230"/>
                <a:gd name="connsiteX100" fmla="*/ 474338 w 531195"/>
                <a:gd name="connsiteY100" fmla="*/ 196572 h 605230"/>
                <a:gd name="connsiteX101" fmla="*/ 471788 w 531195"/>
                <a:gd name="connsiteY101" fmla="*/ 196233 h 605230"/>
                <a:gd name="connsiteX102" fmla="*/ 461843 w 531195"/>
                <a:gd name="connsiteY102" fmla="*/ 193695 h 605230"/>
                <a:gd name="connsiteX103" fmla="*/ 248811 w 531195"/>
                <a:gd name="connsiteY103" fmla="*/ 174400 h 605230"/>
                <a:gd name="connsiteX104" fmla="*/ 232593 w 531195"/>
                <a:gd name="connsiteY104" fmla="*/ 184404 h 605230"/>
                <a:gd name="connsiteX105" fmla="*/ 229451 w 531195"/>
                <a:gd name="connsiteY105" fmla="*/ 187286 h 605230"/>
                <a:gd name="connsiteX106" fmla="*/ 228092 w 531195"/>
                <a:gd name="connsiteY106" fmla="*/ 190592 h 605230"/>
                <a:gd name="connsiteX107" fmla="*/ 228177 w 531195"/>
                <a:gd name="connsiteY107" fmla="*/ 194068 h 605230"/>
                <a:gd name="connsiteX108" fmla="*/ 229536 w 531195"/>
                <a:gd name="connsiteY108" fmla="*/ 197459 h 605230"/>
                <a:gd name="connsiteX109" fmla="*/ 233272 w 531195"/>
                <a:gd name="connsiteY109" fmla="*/ 201528 h 605230"/>
                <a:gd name="connsiteX110" fmla="*/ 237263 w 531195"/>
                <a:gd name="connsiteY110" fmla="*/ 202885 h 605230"/>
                <a:gd name="connsiteX111" fmla="*/ 237348 w 531195"/>
                <a:gd name="connsiteY111" fmla="*/ 202970 h 605230"/>
                <a:gd name="connsiteX112" fmla="*/ 225885 w 531195"/>
                <a:gd name="connsiteY112" fmla="*/ 210091 h 605230"/>
                <a:gd name="connsiteX113" fmla="*/ 231489 w 531195"/>
                <a:gd name="connsiteY113" fmla="*/ 219077 h 605230"/>
                <a:gd name="connsiteX114" fmla="*/ 264010 w 531195"/>
                <a:gd name="connsiteY114" fmla="*/ 198985 h 605230"/>
                <a:gd name="connsiteX115" fmla="*/ 258491 w 531195"/>
                <a:gd name="connsiteY115" fmla="*/ 189999 h 605230"/>
                <a:gd name="connsiteX116" fmla="*/ 245924 w 531195"/>
                <a:gd name="connsiteY116" fmla="*/ 197713 h 605230"/>
                <a:gd name="connsiteX117" fmla="*/ 243461 w 531195"/>
                <a:gd name="connsiteY117" fmla="*/ 198731 h 605230"/>
                <a:gd name="connsiteX118" fmla="*/ 241508 w 531195"/>
                <a:gd name="connsiteY118" fmla="*/ 198731 h 605230"/>
                <a:gd name="connsiteX119" fmla="*/ 240065 w 531195"/>
                <a:gd name="connsiteY119" fmla="*/ 198053 h 605230"/>
                <a:gd name="connsiteX120" fmla="*/ 239131 w 531195"/>
                <a:gd name="connsiteY120" fmla="*/ 196866 h 605230"/>
                <a:gd name="connsiteX121" fmla="*/ 238537 w 531195"/>
                <a:gd name="connsiteY121" fmla="*/ 195085 h 605230"/>
                <a:gd name="connsiteX122" fmla="*/ 238961 w 531195"/>
                <a:gd name="connsiteY122" fmla="*/ 193644 h 605230"/>
                <a:gd name="connsiteX123" fmla="*/ 240150 w 531195"/>
                <a:gd name="connsiteY123" fmla="*/ 192288 h 605230"/>
                <a:gd name="connsiteX124" fmla="*/ 242018 w 531195"/>
                <a:gd name="connsiteY124" fmla="*/ 191101 h 605230"/>
                <a:gd name="connsiteX125" fmla="*/ 254415 w 531195"/>
                <a:gd name="connsiteY125" fmla="*/ 183386 h 605230"/>
                <a:gd name="connsiteX126" fmla="*/ 313543 w 531195"/>
                <a:gd name="connsiteY126" fmla="*/ 173440 h 605230"/>
                <a:gd name="connsiteX127" fmla="*/ 313713 w 531195"/>
                <a:gd name="connsiteY127" fmla="*/ 173440 h 605230"/>
                <a:gd name="connsiteX128" fmla="*/ 321277 w 531195"/>
                <a:gd name="connsiteY128" fmla="*/ 199126 h 605230"/>
                <a:gd name="connsiteX129" fmla="*/ 305470 w 531195"/>
                <a:gd name="connsiteY129" fmla="*/ 199126 h 605230"/>
                <a:gd name="connsiteX130" fmla="*/ 401933 w 531195"/>
                <a:gd name="connsiteY130" fmla="*/ 172029 h 605230"/>
                <a:gd name="connsiteX131" fmla="*/ 401933 w 531195"/>
                <a:gd name="connsiteY131" fmla="*/ 175834 h 605230"/>
                <a:gd name="connsiteX132" fmla="*/ 399893 w 531195"/>
                <a:gd name="connsiteY132" fmla="*/ 180654 h 605230"/>
                <a:gd name="connsiteX133" fmla="*/ 395304 w 531195"/>
                <a:gd name="connsiteY133" fmla="*/ 182261 h 605230"/>
                <a:gd name="connsiteX134" fmla="*/ 391735 w 531195"/>
                <a:gd name="connsiteY134" fmla="*/ 181077 h 605230"/>
                <a:gd name="connsiteX135" fmla="*/ 390290 w 531195"/>
                <a:gd name="connsiteY135" fmla="*/ 178456 h 605230"/>
                <a:gd name="connsiteX136" fmla="*/ 391650 w 531195"/>
                <a:gd name="connsiteY136" fmla="*/ 175496 h 605230"/>
                <a:gd name="connsiteX137" fmla="*/ 395644 w 531195"/>
                <a:gd name="connsiteY137" fmla="*/ 173974 h 605230"/>
                <a:gd name="connsiteX138" fmla="*/ 398874 w 531195"/>
                <a:gd name="connsiteY138" fmla="*/ 173128 h 605230"/>
                <a:gd name="connsiteX139" fmla="*/ 401933 w 531195"/>
                <a:gd name="connsiteY139" fmla="*/ 172029 h 605230"/>
                <a:gd name="connsiteX140" fmla="*/ 469033 w 531195"/>
                <a:gd name="connsiteY140" fmla="*/ 164902 h 605230"/>
                <a:gd name="connsiteX141" fmla="*/ 478041 w 531195"/>
                <a:gd name="connsiteY141" fmla="*/ 167186 h 605230"/>
                <a:gd name="connsiteX142" fmla="*/ 482034 w 531195"/>
                <a:gd name="connsiteY142" fmla="*/ 169046 h 605230"/>
                <a:gd name="connsiteX143" fmla="*/ 482799 w 531195"/>
                <a:gd name="connsiteY143" fmla="*/ 172429 h 605230"/>
                <a:gd name="connsiteX144" fmla="*/ 480420 w 531195"/>
                <a:gd name="connsiteY144" fmla="*/ 175643 h 605230"/>
                <a:gd name="connsiteX145" fmla="*/ 475916 w 531195"/>
                <a:gd name="connsiteY145" fmla="*/ 175474 h 605230"/>
                <a:gd name="connsiteX146" fmla="*/ 466994 w 531195"/>
                <a:gd name="connsiteY146" fmla="*/ 173190 h 605230"/>
                <a:gd name="connsiteX147" fmla="*/ 397407 w 531195"/>
                <a:gd name="connsiteY147" fmla="*/ 148204 h 605230"/>
                <a:gd name="connsiteX148" fmla="*/ 390020 w 531195"/>
                <a:gd name="connsiteY148" fmla="*/ 148628 h 605230"/>
                <a:gd name="connsiteX149" fmla="*/ 383227 w 531195"/>
                <a:gd name="connsiteY149" fmla="*/ 150578 h 605230"/>
                <a:gd name="connsiteX150" fmla="*/ 378217 w 531195"/>
                <a:gd name="connsiteY150" fmla="*/ 154647 h 605230"/>
                <a:gd name="connsiteX151" fmla="*/ 376094 w 531195"/>
                <a:gd name="connsiteY151" fmla="*/ 161769 h 605230"/>
                <a:gd name="connsiteX152" fmla="*/ 390784 w 531195"/>
                <a:gd name="connsiteY152" fmla="*/ 161769 h 605230"/>
                <a:gd name="connsiteX153" fmla="*/ 391039 w 531195"/>
                <a:gd name="connsiteY153" fmla="*/ 160327 h 605230"/>
                <a:gd name="connsiteX154" fmla="*/ 391973 w 531195"/>
                <a:gd name="connsiteY154" fmla="*/ 158971 h 605230"/>
                <a:gd name="connsiteX155" fmla="*/ 393756 w 531195"/>
                <a:gd name="connsiteY155" fmla="*/ 157869 h 605230"/>
                <a:gd name="connsiteX156" fmla="*/ 396643 w 531195"/>
                <a:gd name="connsiteY156" fmla="*/ 157530 h 605230"/>
                <a:gd name="connsiteX157" fmla="*/ 400209 w 531195"/>
                <a:gd name="connsiteY157" fmla="*/ 158378 h 605230"/>
                <a:gd name="connsiteX158" fmla="*/ 401908 w 531195"/>
                <a:gd name="connsiteY158" fmla="*/ 161345 h 605230"/>
                <a:gd name="connsiteX159" fmla="*/ 400549 w 531195"/>
                <a:gd name="connsiteY159" fmla="*/ 163973 h 605230"/>
                <a:gd name="connsiteX160" fmla="*/ 397577 w 531195"/>
                <a:gd name="connsiteY160" fmla="*/ 164990 h 605230"/>
                <a:gd name="connsiteX161" fmla="*/ 393077 w 531195"/>
                <a:gd name="connsiteY161" fmla="*/ 165668 h 605230"/>
                <a:gd name="connsiteX162" fmla="*/ 387982 w 531195"/>
                <a:gd name="connsiteY162" fmla="*/ 166431 h 605230"/>
                <a:gd name="connsiteX163" fmla="*/ 382887 w 531195"/>
                <a:gd name="connsiteY163" fmla="*/ 167703 h 605230"/>
                <a:gd name="connsiteX164" fmla="*/ 378472 w 531195"/>
                <a:gd name="connsiteY164" fmla="*/ 169992 h 605230"/>
                <a:gd name="connsiteX165" fmla="*/ 375330 w 531195"/>
                <a:gd name="connsiteY165" fmla="*/ 173637 h 605230"/>
                <a:gd name="connsiteX166" fmla="*/ 374141 w 531195"/>
                <a:gd name="connsiteY166" fmla="*/ 179063 h 605230"/>
                <a:gd name="connsiteX167" fmla="*/ 375330 w 531195"/>
                <a:gd name="connsiteY167" fmla="*/ 184743 h 605230"/>
                <a:gd name="connsiteX168" fmla="*/ 378472 w 531195"/>
                <a:gd name="connsiteY168" fmla="*/ 188642 h 605230"/>
                <a:gd name="connsiteX169" fmla="*/ 383142 w 531195"/>
                <a:gd name="connsiteY169" fmla="*/ 190931 h 605230"/>
                <a:gd name="connsiteX170" fmla="*/ 388831 w 531195"/>
                <a:gd name="connsiteY170" fmla="*/ 191610 h 605230"/>
                <a:gd name="connsiteX171" fmla="*/ 396049 w 531195"/>
                <a:gd name="connsiteY171" fmla="*/ 190592 h 605230"/>
                <a:gd name="connsiteX172" fmla="*/ 402162 w 531195"/>
                <a:gd name="connsiteY172" fmla="*/ 186693 h 605230"/>
                <a:gd name="connsiteX173" fmla="*/ 402332 w 531195"/>
                <a:gd name="connsiteY173" fmla="*/ 186693 h 605230"/>
                <a:gd name="connsiteX174" fmla="*/ 402417 w 531195"/>
                <a:gd name="connsiteY174" fmla="*/ 188642 h 605230"/>
                <a:gd name="connsiteX175" fmla="*/ 402842 w 531195"/>
                <a:gd name="connsiteY175" fmla="*/ 190592 h 605230"/>
                <a:gd name="connsiteX176" fmla="*/ 418975 w 531195"/>
                <a:gd name="connsiteY176" fmla="*/ 190592 h 605230"/>
                <a:gd name="connsiteX177" fmla="*/ 417362 w 531195"/>
                <a:gd name="connsiteY177" fmla="*/ 186099 h 605230"/>
                <a:gd name="connsiteX178" fmla="*/ 417107 w 531195"/>
                <a:gd name="connsiteY178" fmla="*/ 181352 h 605230"/>
                <a:gd name="connsiteX179" fmla="*/ 417107 w 531195"/>
                <a:gd name="connsiteY179" fmla="*/ 164397 h 605230"/>
                <a:gd name="connsiteX180" fmla="*/ 416767 w 531195"/>
                <a:gd name="connsiteY180" fmla="*/ 158462 h 605230"/>
                <a:gd name="connsiteX181" fmla="*/ 414644 w 531195"/>
                <a:gd name="connsiteY181" fmla="*/ 153291 h 605230"/>
                <a:gd name="connsiteX182" fmla="*/ 408870 w 531195"/>
                <a:gd name="connsiteY182" fmla="*/ 149561 h 605230"/>
                <a:gd name="connsiteX183" fmla="*/ 397407 w 531195"/>
                <a:gd name="connsiteY183" fmla="*/ 148204 h 605230"/>
                <a:gd name="connsiteX184" fmla="*/ 455402 w 531195"/>
                <a:gd name="connsiteY184" fmla="*/ 147526 h 605230"/>
                <a:gd name="connsiteX185" fmla="*/ 441562 w 531195"/>
                <a:gd name="connsiteY185" fmla="*/ 202546 h 605230"/>
                <a:gd name="connsiteX186" fmla="*/ 472809 w 531195"/>
                <a:gd name="connsiteY186" fmla="*/ 210430 h 605230"/>
                <a:gd name="connsiteX187" fmla="*/ 480197 w 531195"/>
                <a:gd name="connsiteY187" fmla="*/ 211108 h 605230"/>
                <a:gd name="connsiteX188" fmla="*/ 487159 w 531195"/>
                <a:gd name="connsiteY188" fmla="*/ 209497 h 605230"/>
                <a:gd name="connsiteX189" fmla="*/ 492849 w 531195"/>
                <a:gd name="connsiteY189" fmla="*/ 205428 h 605230"/>
                <a:gd name="connsiteX190" fmla="*/ 496330 w 531195"/>
                <a:gd name="connsiteY190" fmla="*/ 198561 h 605230"/>
                <a:gd name="connsiteX191" fmla="*/ 496839 w 531195"/>
                <a:gd name="connsiteY191" fmla="*/ 193051 h 605230"/>
                <a:gd name="connsiteX192" fmla="*/ 495736 w 531195"/>
                <a:gd name="connsiteY192" fmla="*/ 188558 h 605230"/>
                <a:gd name="connsiteX193" fmla="*/ 493358 w 531195"/>
                <a:gd name="connsiteY193" fmla="*/ 184997 h 605230"/>
                <a:gd name="connsiteX194" fmla="*/ 490216 w 531195"/>
                <a:gd name="connsiteY194" fmla="*/ 182454 h 605230"/>
                <a:gd name="connsiteX195" fmla="*/ 496160 w 531195"/>
                <a:gd name="connsiteY195" fmla="*/ 179487 h 605230"/>
                <a:gd name="connsiteX196" fmla="*/ 499726 w 531195"/>
                <a:gd name="connsiteY196" fmla="*/ 173383 h 605230"/>
                <a:gd name="connsiteX197" fmla="*/ 500151 w 531195"/>
                <a:gd name="connsiteY197" fmla="*/ 168635 h 605230"/>
                <a:gd name="connsiteX198" fmla="*/ 498623 w 531195"/>
                <a:gd name="connsiteY198" fmla="*/ 163464 h 605230"/>
                <a:gd name="connsiteX199" fmla="*/ 494122 w 531195"/>
                <a:gd name="connsiteY199" fmla="*/ 158717 h 605230"/>
                <a:gd name="connsiteX200" fmla="*/ 485631 w 531195"/>
                <a:gd name="connsiteY200" fmla="*/ 155156 h 605230"/>
                <a:gd name="connsiteX201" fmla="*/ 301032 w 531195"/>
                <a:gd name="connsiteY201" fmla="*/ 145576 h 605230"/>
                <a:gd name="connsiteX202" fmla="*/ 270294 w 531195"/>
                <a:gd name="connsiteY202" fmla="*/ 228826 h 605230"/>
                <a:gd name="connsiteX203" fmla="*/ 296107 w 531195"/>
                <a:gd name="connsiteY203" fmla="*/ 228826 h 605230"/>
                <a:gd name="connsiteX204" fmla="*/ 299843 w 531195"/>
                <a:gd name="connsiteY204" fmla="*/ 216958 h 605230"/>
                <a:gd name="connsiteX205" fmla="*/ 326336 w 531195"/>
                <a:gd name="connsiteY205" fmla="*/ 216958 h 605230"/>
                <a:gd name="connsiteX206" fmla="*/ 329817 w 531195"/>
                <a:gd name="connsiteY206" fmla="*/ 228826 h 605230"/>
                <a:gd name="connsiteX207" fmla="*/ 356480 w 531195"/>
                <a:gd name="connsiteY207" fmla="*/ 228826 h 605230"/>
                <a:gd name="connsiteX208" fmla="*/ 326166 w 531195"/>
                <a:gd name="connsiteY208" fmla="*/ 145576 h 605230"/>
                <a:gd name="connsiteX209" fmla="*/ 190561 w 531195"/>
                <a:gd name="connsiteY209" fmla="*/ 126163 h 605230"/>
                <a:gd name="connsiteX210" fmla="*/ 160078 w 531195"/>
                <a:gd name="connsiteY210" fmla="*/ 193051 h 605230"/>
                <a:gd name="connsiteX211" fmla="*/ 178673 w 531195"/>
                <a:gd name="connsiteY211" fmla="*/ 201528 h 605230"/>
                <a:gd name="connsiteX212" fmla="*/ 209072 w 531195"/>
                <a:gd name="connsiteY212" fmla="*/ 134640 h 605230"/>
                <a:gd name="connsiteX213" fmla="*/ 243546 w 531195"/>
                <a:gd name="connsiteY213" fmla="*/ 118533 h 605230"/>
                <a:gd name="connsiteX214" fmla="*/ 218497 w 531195"/>
                <a:gd name="connsiteY214" fmla="*/ 143542 h 605230"/>
                <a:gd name="connsiteX215" fmla="*/ 225885 w 531195"/>
                <a:gd name="connsiteY215" fmla="*/ 150917 h 605230"/>
                <a:gd name="connsiteX216" fmla="*/ 233951 w 531195"/>
                <a:gd name="connsiteY216" fmla="*/ 142864 h 605230"/>
                <a:gd name="connsiteX217" fmla="*/ 255434 w 531195"/>
                <a:gd name="connsiteY217" fmla="*/ 164227 h 605230"/>
                <a:gd name="connsiteX218" fmla="*/ 264265 w 531195"/>
                <a:gd name="connsiteY218" fmla="*/ 155410 h 605230"/>
                <a:gd name="connsiteX219" fmla="*/ 242867 w 531195"/>
                <a:gd name="connsiteY219" fmla="*/ 133962 h 605230"/>
                <a:gd name="connsiteX220" fmla="*/ 250934 w 531195"/>
                <a:gd name="connsiteY220" fmla="*/ 125908 h 605230"/>
                <a:gd name="connsiteX221" fmla="*/ 130189 w 531195"/>
                <a:gd name="connsiteY221" fmla="*/ 115651 h 605230"/>
                <a:gd name="connsiteX222" fmla="*/ 120933 w 531195"/>
                <a:gd name="connsiteY222" fmla="*/ 130910 h 605230"/>
                <a:gd name="connsiteX223" fmla="*/ 138510 w 531195"/>
                <a:gd name="connsiteY223" fmla="*/ 148374 h 605230"/>
                <a:gd name="connsiteX224" fmla="*/ 138425 w 531195"/>
                <a:gd name="connsiteY224" fmla="*/ 148459 h 605230"/>
                <a:gd name="connsiteX225" fmla="*/ 114819 w 531195"/>
                <a:gd name="connsiteY225" fmla="*/ 140999 h 605230"/>
                <a:gd name="connsiteX226" fmla="*/ 105479 w 531195"/>
                <a:gd name="connsiteY226" fmla="*/ 156343 h 605230"/>
                <a:gd name="connsiteX227" fmla="*/ 140548 w 531195"/>
                <a:gd name="connsiteY227" fmla="*/ 177537 h 605230"/>
                <a:gd name="connsiteX228" fmla="*/ 146662 w 531195"/>
                <a:gd name="connsiteY228" fmla="*/ 167364 h 605230"/>
                <a:gd name="connsiteX229" fmla="*/ 124245 w 531195"/>
                <a:gd name="connsiteY229" fmla="*/ 153800 h 605230"/>
                <a:gd name="connsiteX230" fmla="*/ 124245 w 531195"/>
                <a:gd name="connsiteY230" fmla="*/ 153715 h 605230"/>
                <a:gd name="connsiteX231" fmla="*/ 150398 w 531195"/>
                <a:gd name="connsiteY231" fmla="*/ 161175 h 605230"/>
                <a:gd name="connsiteX232" fmla="*/ 155323 w 531195"/>
                <a:gd name="connsiteY232" fmla="*/ 153206 h 605230"/>
                <a:gd name="connsiteX233" fmla="*/ 136557 w 531195"/>
                <a:gd name="connsiteY233" fmla="*/ 133538 h 605230"/>
                <a:gd name="connsiteX234" fmla="*/ 136557 w 531195"/>
                <a:gd name="connsiteY234" fmla="*/ 133369 h 605230"/>
                <a:gd name="connsiteX235" fmla="*/ 159059 w 531195"/>
                <a:gd name="connsiteY235" fmla="*/ 147018 h 605230"/>
                <a:gd name="connsiteX236" fmla="*/ 165257 w 531195"/>
                <a:gd name="connsiteY236" fmla="*/ 136845 h 605230"/>
                <a:gd name="connsiteX237" fmla="*/ 153285 w 531195"/>
                <a:gd name="connsiteY237" fmla="*/ 99204 h 605230"/>
                <a:gd name="connsiteX238" fmla="*/ 150143 w 531195"/>
                <a:gd name="connsiteY238" fmla="*/ 104375 h 605230"/>
                <a:gd name="connsiteX239" fmla="*/ 142416 w 531195"/>
                <a:gd name="connsiteY239" fmla="*/ 99713 h 605230"/>
                <a:gd name="connsiteX240" fmla="*/ 136472 w 531195"/>
                <a:gd name="connsiteY240" fmla="*/ 109377 h 605230"/>
                <a:gd name="connsiteX241" fmla="*/ 144284 w 531195"/>
                <a:gd name="connsiteY241" fmla="*/ 114040 h 605230"/>
                <a:gd name="connsiteX242" fmla="*/ 141652 w 531195"/>
                <a:gd name="connsiteY242" fmla="*/ 118363 h 605230"/>
                <a:gd name="connsiteX243" fmla="*/ 147596 w 531195"/>
                <a:gd name="connsiteY243" fmla="*/ 122009 h 605230"/>
                <a:gd name="connsiteX244" fmla="*/ 150228 w 531195"/>
                <a:gd name="connsiteY244" fmla="*/ 117685 h 605230"/>
                <a:gd name="connsiteX245" fmla="*/ 162370 w 531195"/>
                <a:gd name="connsiteY245" fmla="*/ 125061 h 605230"/>
                <a:gd name="connsiteX246" fmla="*/ 166956 w 531195"/>
                <a:gd name="connsiteY246" fmla="*/ 126756 h 605230"/>
                <a:gd name="connsiteX247" fmla="*/ 170522 w 531195"/>
                <a:gd name="connsiteY247" fmla="*/ 126163 h 605230"/>
                <a:gd name="connsiteX248" fmla="*/ 173154 w 531195"/>
                <a:gd name="connsiteY248" fmla="*/ 123959 h 605230"/>
                <a:gd name="connsiteX249" fmla="*/ 175192 w 531195"/>
                <a:gd name="connsiteY249" fmla="*/ 120991 h 605230"/>
                <a:gd name="connsiteX250" fmla="*/ 176975 w 531195"/>
                <a:gd name="connsiteY250" fmla="*/ 117770 h 605230"/>
                <a:gd name="connsiteX251" fmla="*/ 178673 w 531195"/>
                <a:gd name="connsiteY251" fmla="*/ 114633 h 605230"/>
                <a:gd name="connsiteX252" fmla="*/ 171371 w 531195"/>
                <a:gd name="connsiteY252" fmla="*/ 110140 h 605230"/>
                <a:gd name="connsiteX253" fmla="*/ 170182 w 531195"/>
                <a:gd name="connsiteY253" fmla="*/ 112429 h 605230"/>
                <a:gd name="connsiteX254" fmla="*/ 167890 w 531195"/>
                <a:gd name="connsiteY254" fmla="*/ 114379 h 605230"/>
                <a:gd name="connsiteX255" fmla="*/ 164918 w 531195"/>
                <a:gd name="connsiteY255" fmla="*/ 113362 h 605230"/>
                <a:gd name="connsiteX256" fmla="*/ 156087 w 531195"/>
                <a:gd name="connsiteY256" fmla="*/ 108021 h 605230"/>
                <a:gd name="connsiteX257" fmla="*/ 159229 w 531195"/>
                <a:gd name="connsiteY257" fmla="*/ 102849 h 605230"/>
                <a:gd name="connsiteX258" fmla="*/ 316741 w 531195"/>
                <a:gd name="connsiteY258" fmla="*/ 94626 h 605230"/>
                <a:gd name="connsiteX259" fmla="*/ 316741 w 531195"/>
                <a:gd name="connsiteY259" fmla="*/ 130062 h 605230"/>
                <a:gd name="connsiteX260" fmla="*/ 326590 w 531195"/>
                <a:gd name="connsiteY260" fmla="*/ 130062 h 605230"/>
                <a:gd name="connsiteX261" fmla="*/ 326590 w 531195"/>
                <a:gd name="connsiteY261" fmla="*/ 122602 h 605230"/>
                <a:gd name="connsiteX262" fmla="*/ 328289 w 531195"/>
                <a:gd name="connsiteY262" fmla="*/ 120737 h 605230"/>
                <a:gd name="connsiteX263" fmla="*/ 333553 w 531195"/>
                <a:gd name="connsiteY263" fmla="*/ 130062 h 605230"/>
                <a:gd name="connsiteX264" fmla="*/ 345441 w 531195"/>
                <a:gd name="connsiteY264" fmla="*/ 130062 h 605230"/>
                <a:gd name="connsiteX265" fmla="*/ 334742 w 531195"/>
                <a:gd name="connsiteY265" fmla="*/ 114040 h 605230"/>
                <a:gd name="connsiteX266" fmla="*/ 343997 w 531195"/>
                <a:gd name="connsiteY266" fmla="*/ 104291 h 605230"/>
                <a:gd name="connsiteX267" fmla="*/ 332874 w 531195"/>
                <a:gd name="connsiteY267" fmla="*/ 104291 h 605230"/>
                <a:gd name="connsiteX268" fmla="*/ 326590 w 531195"/>
                <a:gd name="connsiteY268" fmla="*/ 111751 h 605230"/>
                <a:gd name="connsiteX269" fmla="*/ 326590 w 531195"/>
                <a:gd name="connsiteY269" fmla="*/ 94626 h 605230"/>
                <a:gd name="connsiteX270" fmla="*/ 271669 w 531195"/>
                <a:gd name="connsiteY270" fmla="*/ 66110 h 605230"/>
                <a:gd name="connsiteX271" fmla="*/ 275479 w 531195"/>
                <a:gd name="connsiteY271" fmla="*/ 67129 h 605230"/>
                <a:gd name="connsiteX272" fmla="*/ 277850 w 531195"/>
                <a:gd name="connsiteY272" fmla="*/ 69760 h 605230"/>
                <a:gd name="connsiteX273" fmla="*/ 279036 w 531195"/>
                <a:gd name="connsiteY273" fmla="*/ 73326 h 605230"/>
                <a:gd name="connsiteX274" fmla="*/ 279290 w 531195"/>
                <a:gd name="connsiteY274" fmla="*/ 77401 h 605230"/>
                <a:gd name="connsiteX275" fmla="*/ 279036 w 531195"/>
                <a:gd name="connsiteY275" fmla="*/ 81391 h 605230"/>
                <a:gd name="connsiteX276" fmla="*/ 277850 w 531195"/>
                <a:gd name="connsiteY276" fmla="*/ 85126 h 605230"/>
                <a:gd name="connsiteX277" fmla="*/ 275479 w 531195"/>
                <a:gd name="connsiteY277" fmla="*/ 87757 h 605230"/>
                <a:gd name="connsiteX278" fmla="*/ 271669 w 531195"/>
                <a:gd name="connsiteY278" fmla="*/ 88691 h 605230"/>
                <a:gd name="connsiteX279" fmla="*/ 267859 w 531195"/>
                <a:gd name="connsiteY279" fmla="*/ 87757 h 605230"/>
                <a:gd name="connsiteX280" fmla="*/ 265572 w 531195"/>
                <a:gd name="connsiteY280" fmla="*/ 85126 h 605230"/>
                <a:gd name="connsiteX281" fmla="*/ 264387 w 531195"/>
                <a:gd name="connsiteY281" fmla="*/ 81391 h 605230"/>
                <a:gd name="connsiteX282" fmla="*/ 264048 w 531195"/>
                <a:gd name="connsiteY282" fmla="*/ 77401 h 605230"/>
                <a:gd name="connsiteX283" fmla="*/ 264387 w 531195"/>
                <a:gd name="connsiteY283" fmla="*/ 73326 h 605230"/>
                <a:gd name="connsiteX284" fmla="*/ 265572 w 531195"/>
                <a:gd name="connsiteY284" fmla="*/ 69760 h 605230"/>
                <a:gd name="connsiteX285" fmla="*/ 267859 w 531195"/>
                <a:gd name="connsiteY285" fmla="*/ 67129 h 605230"/>
                <a:gd name="connsiteX286" fmla="*/ 271669 w 531195"/>
                <a:gd name="connsiteY286" fmla="*/ 66110 h 605230"/>
                <a:gd name="connsiteX287" fmla="*/ 405474 w 531195"/>
                <a:gd name="connsiteY287" fmla="*/ 45117 h 605230"/>
                <a:gd name="connsiteX288" fmla="*/ 354272 w 531195"/>
                <a:gd name="connsiteY288" fmla="*/ 96237 h 605230"/>
                <a:gd name="connsiteX289" fmla="*/ 369386 w 531195"/>
                <a:gd name="connsiteY289" fmla="*/ 111242 h 605230"/>
                <a:gd name="connsiteX290" fmla="*/ 385944 w 531195"/>
                <a:gd name="connsiteY290" fmla="*/ 94796 h 605230"/>
                <a:gd name="connsiteX291" fmla="*/ 429759 w 531195"/>
                <a:gd name="connsiteY291" fmla="*/ 138625 h 605230"/>
                <a:gd name="connsiteX292" fmla="*/ 447930 w 531195"/>
                <a:gd name="connsiteY292" fmla="*/ 120483 h 605230"/>
                <a:gd name="connsiteX293" fmla="*/ 404115 w 531195"/>
                <a:gd name="connsiteY293" fmla="*/ 76654 h 605230"/>
                <a:gd name="connsiteX294" fmla="*/ 420588 w 531195"/>
                <a:gd name="connsiteY294" fmla="*/ 60207 h 605230"/>
                <a:gd name="connsiteX295" fmla="*/ 278700 w 531195"/>
                <a:gd name="connsiteY295" fmla="*/ 37572 h 605230"/>
                <a:gd name="connsiteX296" fmla="*/ 278700 w 531195"/>
                <a:gd name="connsiteY296" fmla="*/ 59699 h 605230"/>
                <a:gd name="connsiteX297" fmla="*/ 278530 w 531195"/>
                <a:gd name="connsiteY297" fmla="*/ 59699 h 605230"/>
                <a:gd name="connsiteX298" fmla="*/ 273266 w 531195"/>
                <a:gd name="connsiteY298" fmla="*/ 55206 h 605230"/>
                <a:gd name="connsiteX299" fmla="*/ 266048 w 531195"/>
                <a:gd name="connsiteY299" fmla="*/ 53510 h 605230"/>
                <a:gd name="connsiteX300" fmla="*/ 256538 w 531195"/>
                <a:gd name="connsiteY300" fmla="*/ 55714 h 605230"/>
                <a:gd name="connsiteX301" fmla="*/ 250594 w 531195"/>
                <a:gd name="connsiteY301" fmla="*/ 61394 h 605230"/>
                <a:gd name="connsiteX302" fmla="*/ 247537 w 531195"/>
                <a:gd name="connsiteY302" fmla="*/ 69024 h 605230"/>
                <a:gd name="connsiteX303" fmla="*/ 246603 w 531195"/>
                <a:gd name="connsiteY303" fmla="*/ 77247 h 605230"/>
                <a:gd name="connsiteX304" fmla="*/ 247792 w 531195"/>
                <a:gd name="connsiteY304" fmla="*/ 85810 h 605230"/>
                <a:gd name="connsiteX305" fmla="*/ 251358 w 531195"/>
                <a:gd name="connsiteY305" fmla="*/ 93609 h 605230"/>
                <a:gd name="connsiteX306" fmla="*/ 257302 w 531195"/>
                <a:gd name="connsiteY306" fmla="*/ 99204 h 605230"/>
                <a:gd name="connsiteX307" fmla="*/ 265793 w 531195"/>
                <a:gd name="connsiteY307" fmla="*/ 101408 h 605230"/>
                <a:gd name="connsiteX308" fmla="*/ 271143 w 531195"/>
                <a:gd name="connsiteY308" fmla="*/ 100815 h 605230"/>
                <a:gd name="connsiteX309" fmla="*/ 274794 w 531195"/>
                <a:gd name="connsiteY309" fmla="*/ 99374 h 605230"/>
                <a:gd name="connsiteX310" fmla="*/ 277341 w 531195"/>
                <a:gd name="connsiteY310" fmla="*/ 97424 h 605230"/>
                <a:gd name="connsiteX311" fmla="*/ 279125 w 531195"/>
                <a:gd name="connsiteY311" fmla="*/ 95220 h 605230"/>
                <a:gd name="connsiteX312" fmla="*/ 279294 w 531195"/>
                <a:gd name="connsiteY312" fmla="*/ 95220 h 605230"/>
                <a:gd name="connsiteX313" fmla="*/ 279294 w 531195"/>
                <a:gd name="connsiteY313" fmla="*/ 100221 h 605230"/>
                <a:gd name="connsiteX314" fmla="*/ 296107 w 531195"/>
                <a:gd name="connsiteY314" fmla="*/ 100221 h 605230"/>
                <a:gd name="connsiteX315" fmla="*/ 296107 w 531195"/>
                <a:gd name="connsiteY315" fmla="*/ 37572 h 605230"/>
                <a:gd name="connsiteX316" fmla="*/ 212129 w 531195"/>
                <a:gd name="connsiteY316" fmla="*/ 36131 h 605230"/>
                <a:gd name="connsiteX317" fmla="*/ 199052 w 531195"/>
                <a:gd name="connsiteY317" fmla="*/ 38505 h 605230"/>
                <a:gd name="connsiteX318" fmla="*/ 189033 w 531195"/>
                <a:gd name="connsiteY318" fmla="*/ 45117 h 605230"/>
                <a:gd name="connsiteX319" fmla="*/ 182579 w 531195"/>
                <a:gd name="connsiteY319" fmla="*/ 55460 h 605230"/>
                <a:gd name="connsiteX320" fmla="*/ 180372 w 531195"/>
                <a:gd name="connsiteY320" fmla="*/ 68939 h 605230"/>
                <a:gd name="connsiteX321" fmla="*/ 182494 w 531195"/>
                <a:gd name="connsiteY321" fmla="*/ 81825 h 605230"/>
                <a:gd name="connsiteX322" fmla="*/ 188693 w 531195"/>
                <a:gd name="connsiteY322" fmla="*/ 92252 h 605230"/>
                <a:gd name="connsiteX323" fmla="*/ 198628 w 531195"/>
                <a:gd name="connsiteY323" fmla="*/ 99204 h 605230"/>
                <a:gd name="connsiteX324" fmla="*/ 212214 w 531195"/>
                <a:gd name="connsiteY324" fmla="*/ 101747 h 605230"/>
                <a:gd name="connsiteX325" fmla="*/ 224356 w 531195"/>
                <a:gd name="connsiteY325" fmla="*/ 99458 h 605230"/>
                <a:gd name="connsiteX326" fmla="*/ 233357 w 531195"/>
                <a:gd name="connsiteY326" fmla="*/ 93439 h 605230"/>
                <a:gd name="connsiteX327" fmla="*/ 238876 w 531195"/>
                <a:gd name="connsiteY327" fmla="*/ 85047 h 605230"/>
                <a:gd name="connsiteX328" fmla="*/ 240829 w 531195"/>
                <a:gd name="connsiteY328" fmla="*/ 75636 h 605230"/>
                <a:gd name="connsiteX329" fmla="*/ 221809 w 531195"/>
                <a:gd name="connsiteY329" fmla="*/ 75636 h 605230"/>
                <a:gd name="connsiteX330" fmla="*/ 220620 w 531195"/>
                <a:gd name="connsiteY330" fmla="*/ 79790 h 605230"/>
                <a:gd name="connsiteX331" fmla="*/ 218752 w 531195"/>
                <a:gd name="connsiteY331" fmla="*/ 83097 h 605230"/>
                <a:gd name="connsiteX332" fmla="*/ 215780 w 531195"/>
                <a:gd name="connsiteY332" fmla="*/ 85301 h 605230"/>
                <a:gd name="connsiteX333" fmla="*/ 211619 w 531195"/>
                <a:gd name="connsiteY333" fmla="*/ 86149 h 605230"/>
                <a:gd name="connsiteX334" fmla="*/ 205930 w 531195"/>
                <a:gd name="connsiteY334" fmla="*/ 84623 h 605230"/>
                <a:gd name="connsiteX335" fmla="*/ 202279 w 531195"/>
                <a:gd name="connsiteY335" fmla="*/ 80638 h 605230"/>
                <a:gd name="connsiteX336" fmla="*/ 200326 w 531195"/>
                <a:gd name="connsiteY336" fmla="*/ 75128 h 605230"/>
                <a:gd name="connsiteX337" fmla="*/ 199732 w 531195"/>
                <a:gd name="connsiteY337" fmla="*/ 68939 h 605230"/>
                <a:gd name="connsiteX338" fmla="*/ 200326 w 531195"/>
                <a:gd name="connsiteY338" fmla="*/ 62666 h 605230"/>
                <a:gd name="connsiteX339" fmla="*/ 202279 w 531195"/>
                <a:gd name="connsiteY339" fmla="*/ 57155 h 605230"/>
                <a:gd name="connsiteX340" fmla="*/ 205930 w 531195"/>
                <a:gd name="connsiteY340" fmla="*/ 53171 h 605230"/>
                <a:gd name="connsiteX341" fmla="*/ 211619 w 531195"/>
                <a:gd name="connsiteY341" fmla="*/ 51730 h 605230"/>
                <a:gd name="connsiteX342" fmla="*/ 216544 w 531195"/>
                <a:gd name="connsiteY342" fmla="*/ 52832 h 605230"/>
                <a:gd name="connsiteX343" fmla="*/ 219516 w 531195"/>
                <a:gd name="connsiteY343" fmla="*/ 55460 h 605230"/>
                <a:gd name="connsiteX344" fmla="*/ 221130 w 531195"/>
                <a:gd name="connsiteY344" fmla="*/ 58512 h 605230"/>
                <a:gd name="connsiteX345" fmla="*/ 221724 w 531195"/>
                <a:gd name="connsiteY345" fmla="*/ 60970 h 605230"/>
                <a:gd name="connsiteX346" fmla="*/ 240574 w 531195"/>
                <a:gd name="connsiteY346" fmla="*/ 60970 h 605230"/>
                <a:gd name="connsiteX347" fmla="*/ 232253 w 531195"/>
                <a:gd name="connsiteY347" fmla="*/ 42659 h 605230"/>
                <a:gd name="connsiteX348" fmla="*/ 212129 w 531195"/>
                <a:gd name="connsiteY348" fmla="*/ 36131 h 605230"/>
                <a:gd name="connsiteX349" fmla="*/ 321169 w 531195"/>
                <a:gd name="connsiteY349" fmla="*/ 28444 h 605230"/>
                <a:gd name="connsiteX350" fmla="*/ 323197 w 531195"/>
                <a:gd name="connsiteY350" fmla="*/ 29215 h 605230"/>
                <a:gd name="connsiteX351" fmla="*/ 323958 w 531195"/>
                <a:gd name="connsiteY351" fmla="*/ 30757 h 605230"/>
                <a:gd name="connsiteX352" fmla="*/ 323113 w 531195"/>
                <a:gd name="connsiteY352" fmla="*/ 32471 h 605230"/>
                <a:gd name="connsiteX353" fmla="*/ 320747 w 531195"/>
                <a:gd name="connsiteY353" fmla="*/ 33328 h 605230"/>
                <a:gd name="connsiteX354" fmla="*/ 318888 w 531195"/>
                <a:gd name="connsiteY354" fmla="*/ 33756 h 605230"/>
                <a:gd name="connsiteX355" fmla="*/ 317113 w 531195"/>
                <a:gd name="connsiteY355" fmla="*/ 34356 h 605230"/>
                <a:gd name="connsiteX356" fmla="*/ 317198 w 531195"/>
                <a:gd name="connsiteY356" fmla="*/ 32128 h 605230"/>
                <a:gd name="connsiteX357" fmla="*/ 318465 w 531195"/>
                <a:gd name="connsiteY357" fmla="*/ 29301 h 605230"/>
                <a:gd name="connsiteX358" fmla="*/ 321169 w 531195"/>
                <a:gd name="connsiteY358" fmla="*/ 28444 h 605230"/>
                <a:gd name="connsiteX359" fmla="*/ 325062 w 531195"/>
                <a:gd name="connsiteY359" fmla="*/ 23160 h 605230"/>
                <a:gd name="connsiteX360" fmla="*/ 320732 w 531195"/>
                <a:gd name="connsiteY360" fmla="*/ 23669 h 605230"/>
                <a:gd name="connsiteX361" fmla="*/ 317165 w 531195"/>
                <a:gd name="connsiteY361" fmla="*/ 25788 h 605230"/>
                <a:gd name="connsiteX362" fmla="*/ 317080 w 531195"/>
                <a:gd name="connsiteY362" fmla="*/ 25788 h 605230"/>
                <a:gd name="connsiteX363" fmla="*/ 317080 w 531195"/>
                <a:gd name="connsiteY363" fmla="*/ 24686 h 605230"/>
                <a:gd name="connsiteX364" fmla="*/ 316826 w 531195"/>
                <a:gd name="connsiteY364" fmla="*/ 23499 h 605230"/>
                <a:gd name="connsiteX365" fmla="*/ 307400 w 531195"/>
                <a:gd name="connsiteY365" fmla="*/ 23245 h 605230"/>
                <a:gd name="connsiteX366" fmla="*/ 308334 w 531195"/>
                <a:gd name="connsiteY366" fmla="*/ 25873 h 605230"/>
                <a:gd name="connsiteX367" fmla="*/ 308419 w 531195"/>
                <a:gd name="connsiteY367" fmla="*/ 28671 h 605230"/>
                <a:gd name="connsiteX368" fmla="*/ 308165 w 531195"/>
                <a:gd name="connsiteY368" fmla="*/ 38589 h 605230"/>
                <a:gd name="connsiteX369" fmla="*/ 308249 w 531195"/>
                <a:gd name="connsiteY369" fmla="*/ 42065 h 605230"/>
                <a:gd name="connsiteX370" fmla="*/ 309353 w 531195"/>
                <a:gd name="connsiteY370" fmla="*/ 45117 h 605230"/>
                <a:gd name="connsiteX371" fmla="*/ 312750 w 531195"/>
                <a:gd name="connsiteY371" fmla="*/ 47406 h 605230"/>
                <a:gd name="connsiteX372" fmla="*/ 319373 w 531195"/>
                <a:gd name="connsiteY372" fmla="*/ 48339 h 605230"/>
                <a:gd name="connsiteX373" fmla="*/ 323703 w 531195"/>
                <a:gd name="connsiteY373" fmla="*/ 48169 h 605230"/>
                <a:gd name="connsiteX374" fmla="*/ 327694 w 531195"/>
                <a:gd name="connsiteY374" fmla="*/ 47152 h 605230"/>
                <a:gd name="connsiteX375" fmla="*/ 330666 w 531195"/>
                <a:gd name="connsiteY375" fmla="*/ 44863 h 605230"/>
                <a:gd name="connsiteX376" fmla="*/ 332025 w 531195"/>
                <a:gd name="connsiteY376" fmla="*/ 40709 h 605230"/>
                <a:gd name="connsiteX377" fmla="*/ 323449 w 531195"/>
                <a:gd name="connsiteY377" fmla="*/ 40539 h 605230"/>
                <a:gd name="connsiteX378" fmla="*/ 323279 w 531195"/>
                <a:gd name="connsiteY378" fmla="*/ 41302 h 605230"/>
                <a:gd name="connsiteX379" fmla="*/ 322685 w 531195"/>
                <a:gd name="connsiteY379" fmla="*/ 42150 h 605230"/>
                <a:gd name="connsiteX380" fmla="*/ 321666 w 531195"/>
                <a:gd name="connsiteY380" fmla="*/ 42744 h 605230"/>
                <a:gd name="connsiteX381" fmla="*/ 319882 w 531195"/>
                <a:gd name="connsiteY381" fmla="*/ 42913 h 605230"/>
                <a:gd name="connsiteX382" fmla="*/ 317845 w 531195"/>
                <a:gd name="connsiteY382" fmla="*/ 42320 h 605230"/>
                <a:gd name="connsiteX383" fmla="*/ 316911 w 531195"/>
                <a:gd name="connsiteY383" fmla="*/ 40624 h 605230"/>
                <a:gd name="connsiteX384" fmla="*/ 317760 w 531195"/>
                <a:gd name="connsiteY384" fmla="*/ 39098 h 605230"/>
                <a:gd name="connsiteX385" fmla="*/ 319543 w 531195"/>
                <a:gd name="connsiteY385" fmla="*/ 38505 h 605230"/>
                <a:gd name="connsiteX386" fmla="*/ 322175 w 531195"/>
                <a:gd name="connsiteY386" fmla="*/ 38250 h 605230"/>
                <a:gd name="connsiteX387" fmla="*/ 325147 w 531195"/>
                <a:gd name="connsiteY387" fmla="*/ 37827 h 605230"/>
                <a:gd name="connsiteX388" fmla="*/ 328119 w 531195"/>
                <a:gd name="connsiteY388" fmla="*/ 37148 h 605230"/>
                <a:gd name="connsiteX389" fmla="*/ 330751 w 531195"/>
                <a:gd name="connsiteY389" fmla="*/ 35961 h 605230"/>
                <a:gd name="connsiteX390" fmla="*/ 332619 w 531195"/>
                <a:gd name="connsiteY390" fmla="*/ 33842 h 605230"/>
                <a:gd name="connsiteX391" fmla="*/ 333383 w 531195"/>
                <a:gd name="connsiteY391" fmla="*/ 30621 h 605230"/>
                <a:gd name="connsiteX392" fmla="*/ 332789 w 531195"/>
                <a:gd name="connsiteY392" fmla="*/ 27314 h 605230"/>
                <a:gd name="connsiteX393" fmla="*/ 331006 w 531195"/>
                <a:gd name="connsiteY393" fmla="*/ 25025 h 605230"/>
                <a:gd name="connsiteX394" fmla="*/ 328374 w 531195"/>
                <a:gd name="connsiteY394" fmla="*/ 23669 h 605230"/>
                <a:gd name="connsiteX395" fmla="*/ 325062 w 531195"/>
                <a:gd name="connsiteY395" fmla="*/ 23160 h 605230"/>
                <a:gd name="connsiteX396" fmla="*/ 285122 w 531195"/>
                <a:gd name="connsiteY396" fmla="*/ 9 h 605230"/>
                <a:gd name="connsiteX397" fmla="*/ 349771 w 531195"/>
                <a:gd name="connsiteY397" fmla="*/ 5018 h 605230"/>
                <a:gd name="connsiteX398" fmla="*/ 529021 w 531195"/>
                <a:gd name="connsiteY398" fmla="*/ 189575 h 605230"/>
                <a:gd name="connsiteX399" fmla="*/ 418805 w 531195"/>
                <a:gd name="connsiteY399" fmla="*/ 457975 h 605230"/>
                <a:gd name="connsiteX400" fmla="*/ 426277 w 531195"/>
                <a:gd name="connsiteY400" fmla="*/ 605230 h 605230"/>
                <a:gd name="connsiteX401" fmla="*/ 213487 w 531195"/>
                <a:gd name="connsiteY401" fmla="*/ 605230 h 605230"/>
                <a:gd name="connsiteX402" fmla="*/ 197184 w 531195"/>
                <a:gd name="connsiteY402" fmla="*/ 537494 h 605230"/>
                <a:gd name="connsiteX403" fmla="*/ 132906 w 531195"/>
                <a:gd name="connsiteY403" fmla="*/ 557586 h 605230"/>
                <a:gd name="connsiteX404" fmla="*/ 84676 w 531195"/>
                <a:gd name="connsiteY404" fmla="*/ 495276 h 605230"/>
                <a:gd name="connsiteX405" fmla="*/ 47994 w 531195"/>
                <a:gd name="connsiteY405" fmla="*/ 467046 h 605230"/>
                <a:gd name="connsiteX406" fmla="*/ 69731 w 531195"/>
                <a:gd name="connsiteY406" fmla="*/ 439324 h 605230"/>
                <a:gd name="connsiteX407" fmla="*/ 37974 w 531195"/>
                <a:gd name="connsiteY407" fmla="*/ 433729 h 605230"/>
                <a:gd name="connsiteX408" fmla="*/ 48248 w 531195"/>
                <a:gd name="connsiteY408" fmla="*/ 388544 h 605230"/>
                <a:gd name="connsiteX409" fmla="*/ 2650 w 531195"/>
                <a:gd name="connsiteY409" fmla="*/ 369215 h 605230"/>
                <a:gd name="connsiteX410" fmla="*/ 55890 w 531195"/>
                <a:gd name="connsiteY410" fmla="*/ 260278 h 605230"/>
                <a:gd name="connsiteX411" fmla="*/ 285122 w 531195"/>
                <a:gd name="connsiteY411" fmla="*/ 9 h 60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531195" h="605230">
                  <a:moveTo>
                    <a:pt x="466933" y="272302"/>
                  </a:moveTo>
                  <a:cubicBezTo>
                    <a:pt x="467614" y="272302"/>
                    <a:pt x="468209" y="272472"/>
                    <a:pt x="468804" y="272727"/>
                  </a:cubicBezTo>
                  <a:cubicBezTo>
                    <a:pt x="469400" y="273067"/>
                    <a:pt x="469910" y="273663"/>
                    <a:pt x="470336" y="274343"/>
                  </a:cubicBezTo>
                  <a:cubicBezTo>
                    <a:pt x="470761" y="275193"/>
                    <a:pt x="471016" y="275873"/>
                    <a:pt x="470931" y="276553"/>
                  </a:cubicBezTo>
                  <a:cubicBezTo>
                    <a:pt x="470846" y="277234"/>
                    <a:pt x="470676" y="277829"/>
                    <a:pt x="470250" y="278424"/>
                  </a:cubicBezTo>
                  <a:cubicBezTo>
                    <a:pt x="469910" y="279019"/>
                    <a:pt x="469400" y="279529"/>
                    <a:pt x="468804" y="279954"/>
                  </a:cubicBezTo>
                  <a:cubicBezTo>
                    <a:pt x="468209" y="280464"/>
                    <a:pt x="467528" y="280890"/>
                    <a:pt x="466933" y="281230"/>
                  </a:cubicBezTo>
                  <a:cubicBezTo>
                    <a:pt x="466253" y="281655"/>
                    <a:pt x="465572" y="281910"/>
                    <a:pt x="464807" y="282250"/>
                  </a:cubicBezTo>
                  <a:cubicBezTo>
                    <a:pt x="464126" y="282505"/>
                    <a:pt x="463360" y="282590"/>
                    <a:pt x="462680" y="282675"/>
                  </a:cubicBezTo>
                  <a:cubicBezTo>
                    <a:pt x="461999" y="282675"/>
                    <a:pt x="461319" y="282505"/>
                    <a:pt x="460724" y="282250"/>
                  </a:cubicBezTo>
                  <a:cubicBezTo>
                    <a:pt x="460128" y="281910"/>
                    <a:pt x="459618" y="281400"/>
                    <a:pt x="459192" y="280550"/>
                  </a:cubicBezTo>
                  <a:cubicBezTo>
                    <a:pt x="458767" y="279784"/>
                    <a:pt x="458597" y="279104"/>
                    <a:pt x="458682" y="278424"/>
                  </a:cubicBezTo>
                  <a:cubicBezTo>
                    <a:pt x="458682" y="277744"/>
                    <a:pt x="458937" y="277149"/>
                    <a:pt x="459277" y="276553"/>
                  </a:cubicBezTo>
                  <a:cubicBezTo>
                    <a:pt x="459703" y="275958"/>
                    <a:pt x="460213" y="275448"/>
                    <a:pt x="460809" y="274938"/>
                  </a:cubicBezTo>
                  <a:cubicBezTo>
                    <a:pt x="461404" y="274513"/>
                    <a:pt x="461999" y="274088"/>
                    <a:pt x="462680" y="273663"/>
                  </a:cubicBezTo>
                  <a:cubicBezTo>
                    <a:pt x="463360" y="273322"/>
                    <a:pt x="464041" y="272982"/>
                    <a:pt x="464807" y="272727"/>
                  </a:cubicBezTo>
                  <a:cubicBezTo>
                    <a:pt x="465487" y="272472"/>
                    <a:pt x="466253" y="272302"/>
                    <a:pt x="466933" y="272302"/>
                  </a:cubicBezTo>
                  <a:close/>
                  <a:moveTo>
                    <a:pt x="467035" y="262652"/>
                  </a:moveTo>
                  <a:cubicBezTo>
                    <a:pt x="465507" y="262567"/>
                    <a:pt x="463893" y="262736"/>
                    <a:pt x="462365" y="263245"/>
                  </a:cubicBezTo>
                  <a:cubicBezTo>
                    <a:pt x="460837" y="263669"/>
                    <a:pt x="459393" y="264347"/>
                    <a:pt x="458035" y="265025"/>
                  </a:cubicBezTo>
                  <a:cubicBezTo>
                    <a:pt x="456676" y="265873"/>
                    <a:pt x="455317" y="266806"/>
                    <a:pt x="454129" y="267992"/>
                  </a:cubicBezTo>
                  <a:cubicBezTo>
                    <a:pt x="452940" y="269179"/>
                    <a:pt x="452006" y="270451"/>
                    <a:pt x="451242" y="271892"/>
                  </a:cubicBezTo>
                  <a:cubicBezTo>
                    <a:pt x="450562" y="273333"/>
                    <a:pt x="450138" y="274775"/>
                    <a:pt x="450138" y="276385"/>
                  </a:cubicBezTo>
                  <a:cubicBezTo>
                    <a:pt x="450053" y="277996"/>
                    <a:pt x="450477" y="279522"/>
                    <a:pt x="451411" y="281133"/>
                  </a:cubicBezTo>
                  <a:cubicBezTo>
                    <a:pt x="451921" y="282235"/>
                    <a:pt x="452515" y="282998"/>
                    <a:pt x="453110" y="283676"/>
                  </a:cubicBezTo>
                  <a:cubicBezTo>
                    <a:pt x="453704" y="284269"/>
                    <a:pt x="454298" y="284693"/>
                    <a:pt x="454893" y="285032"/>
                  </a:cubicBezTo>
                  <a:cubicBezTo>
                    <a:pt x="455402" y="285372"/>
                    <a:pt x="455997" y="285626"/>
                    <a:pt x="456506" y="285711"/>
                  </a:cubicBezTo>
                  <a:cubicBezTo>
                    <a:pt x="457101" y="285880"/>
                    <a:pt x="457525" y="285965"/>
                    <a:pt x="458035" y="286050"/>
                  </a:cubicBezTo>
                  <a:lnTo>
                    <a:pt x="458119" y="286134"/>
                  </a:lnTo>
                  <a:lnTo>
                    <a:pt x="455657" y="287491"/>
                  </a:lnTo>
                  <a:lnTo>
                    <a:pt x="460242" y="295799"/>
                  </a:lnTo>
                  <a:lnTo>
                    <a:pt x="491235" y="278589"/>
                  </a:lnTo>
                  <a:lnTo>
                    <a:pt x="486480" y="270027"/>
                  </a:lnTo>
                  <a:lnTo>
                    <a:pt x="475526" y="276046"/>
                  </a:lnTo>
                  <a:lnTo>
                    <a:pt x="475442" y="275961"/>
                  </a:lnTo>
                  <a:cubicBezTo>
                    <a:pt x="476036" y="274775"/>
                    <a:pt x="476291" y="273503"/>
                    <a:pt x="476291" y="272147"/>
                  </a:cubicBezTo>
                  <a:cubicBezTo>
                    <a:pt x="476206" y="270790"/>
                    <a:pt x="475781" y="269434"/>
                    <a:pt x="475102" y="268162"/>
                  </a:cubicBezTo>
                  <a:cubicBezTo>
                    <a:pt x="474083" y="266297"/>
                    <a:pt x="472809" y="264856"/>
                    <a:pt x="471451" y="264093"/>
                  </a:cubicBezTo>
                  <a:cubicBezTo>
                    <a:pt x="470007" y="263245"/>
                    <a:pt x="468479" y="262736"/>
                    <a:pt x="467035" y="262652"/>
                  </a:cubicBezTo>
                  <a:close/>
                  <a:moveTo>
                    <a:pt x="451242" y="227554"/>
                  </a:moveTo>
                  <a:cubicBezTo>
                    <a:pt x="448864" y="227894"/>
                    <a:pt x="446402" y="228741"/>
                    <a:pt x="443939" y="230098"/>
                  </a:cubicBezTo>
                  <a:cubicBezTo>
                    <a:pt x="441731" y="231369"/>
                    <a:pt x="439778" y="232895"/>
                    <a:pt x="438165" y="234676"/>
                  </a:cubicBezTo>
                  <a:cubicBezTo>
                    <a:pt x="436552" y="236456"/>
                    <a:pt x="435448" y="238491"/>
                    <a:pt x="434684" y="240610"/>
                  </a:cubicBezTo>
                  <a:cubicBezTo>
                    <a:pt x="434004" y="242729"/>
                    <a:pt x="433750" y="245018"/>
                    <a:pt x="434004" y="247392"/>
                  </a:cubicBezTo>
                  <a:cubicBezTo>
                    <a:pt x="434259" y="249850"/>
                    <a:pt x="435108" y="252309"/>
                    <a:pt x="436467" y="254767"/>
                  </a:cubicBezTo>
                  <a:cubicBezTo>
                    <a:pt x="437741" y="257056"/>
                    <a:pt x="439184" y="258837"/>
                    <a:pt x="440967" y="260193"/>
                  </a:cubicBezTo>
                  <a:cubicBezTo>
                    <a:pt x="442665" y="261550"/>
                    <a:pt x="444534" y="262482"/>
                    <a:pt x="446487" y="262991"/>
                  </a:cubicBezTo>
                  <a:cubicBezTo>
                    <a:pt x="448355" y="263499"/>
                    <a:pt x="450223" y="263669"/>
                    <a:pt x="452091" y="263415"/>
                  </a:cubicBezTo>
                  <a:cubicBezTo>
                    <a:pt x="453959" y="263160"/>
                    <a:pt x="455742" y="262652"/>
                    <a:pt x="457270" y="261804"/>
                  </a:cubicBezTo>
                  <a:lnTo>
                    <a:pt x="452091" y="252394"/>
                  </a:lnTo>
                  <a:cubicBezTo>
                    <a:pt x="451242" y="252648"/>
                    <a:pt x="450477" y="252818"/>
                    <a:pt x="449713" y="252987"/>
                  </a:cubicBezTo>
                  <a:cubicBezTo>
                    <a:pt x="448949" y="253072"/>
                    <a:pt x="448185" y="253072"/>
                    <a:pt x="447505" y="252902"/>
                  </a:cubicBezTo>
                  <a:cubicBezTo>
                    <a:pt x="446826" y="252818"/>
                    <a:pt x="446232" y="252479"/>
                    <a:pt x="445637" y="252055"/>
                  </a:cubicBezTo>
                  <a:cubicBezTo>
                    <a:pt x="445043" y="251631"/>
                    <a:pt x="444534" y="251037"/>
                    <a:pt x="444109" y="250274"/>
                  </a:cubicBezTo>
                  <a:cubicBezTo>
                    <a:pt x="443430" y="249088"/>
                    <a:pt x="443175" y="248070"/>
                    <a:pt x="443260" y="247053"/>
                  </a:cubicBezTo>
                  <a:cubicBezTo>
                    <a:pt x="443345" y="246036"/>
                    <a:pt x="443684" y="245018"/>
                    <a:pt x="444194" y="244171"/>
                  </a:cubicBezTo>
                  <a:cubicBezTo>
                    <a:pt x="444788" y="243238"/>
                    <a:pt x="445468" y="242390"/>
                    <a:pt x="446402" y="241627"/>
                  </a:cubicBezTo>
                  <a:cubicBezTo>
                    <a:pt x="447336" y="240864"/>
                    <a:pt x="448270" y="240186"/>
                    <a:pt x="449289" y="239593"/>
                  </a:cubicBezTo>
                  <a:cubicBezTo>
                    <a:pt x="450308" y="239084"/>
                    <a:pt x="451411" y="238575"/>
                    <a:pt x="452600" y="238236"/>
                  </a:cubicBezTo>
                  <a:cubicBezTo>
                    <a:pt x="453704" y="237897"/>
                    <a:pt x="454808" y="237643"/>
                    <a:pt x="455827" y="237643"/>
                  </a:cubicBezTo>
                  <a:cubicBezTo>
                    <a:pt x="456931" y="237643"/>
                    <a:pt x="457865" y="237897"/>
                    <a:pt x="458799" y="238406"/>
                  </a:cubicBezTo>
                  <a:cubicBezTo>
                    <a:pt x="459733" y="238914"/>
                    <a:pt x="460497" y="239677"/>
                    <a:pt x="461091" y="240779"/>
                  </a:cubicBezTo>
                  <a:cubicBezTo>
                    <a:pt x="461601" y="241797"/>
                    <a:pt x="461941" y="242729"/>
                    <a:pt x="461856" y="243492"/>
                  </a:cubicBezTo>
                  <a:cubicBezTo>
                    <a:pt x="461856" y="244340"/>
                    <a:pt x="461686" y="245103"/>
                    <a:pt x="461431" y="245781"/>
                  </a:cubicBezTo>
                  <a:cubicBezTo>
                    <a:pt x="461091" y="246375"/>
                    <a:pt x="460752" y="246883"/>
                    <a:pt x="460327" y="247392"/>
                  </a:cubicBezTo>
                  <a:cubicBezTo>
                    <a:pt x="459903" y="247816"/>
                    <a:pt x="459563" y="248070"/>
                    <a:pt x="459308" y="248325"/>
                  </a:cubicBezTo>
                  <a:lnTo>
                    <a:pt x="464488" y="257565"/>
                  </a:lnTo>
                  <a:cubicBezTo>
                    <a:pt x="468139" y="255022"/>
                    <a:pt x="470347" y="251970"/>
                    <a:pt x="471196" y="248494"/>
                  </a:cubicBezTo>
                  <a:cubicBezTo>
                    <a:pt x="472045" y="244934"/>
                    <a:pt x="471281" y="241034"/>
                    <a:pt x="468988" y="236795"/>
                  </a:cubicBezTo>
                  <a:cubicBezTo>
                    <a:pt x="467630" y="234421"/>
                    <a:pt x="466016" y="232387"/>
                    <a:pt x="464148" y="230946"/>
                  </a:cubicBezTo>
                  <a:cubicBezTo>
                    <a:pt x="462365" y="229504"/>
                    <a:pt x="460327" y="228402"/>
                    <a:pt x="458119" y="227809"/>
                  </a:cubicBezTo>
                  <a:cubicBezTo>
                    <a:pt x="455912" y="227215"/>
                    <a:pt x="453619" y="227131"/>
                    <a:pt x="451242" y="227554"/>
                  </a:cubicBezTo>
                  <a:close/>
                  <a:moveTo>
                    <a:pt x="389086" y="211447"/>
                  </a:moveTo>
                  <a:lnTo>
                    <a:pt x="375585" y="254513"/>
                  </a:lnTo>
                  <a:lnTo>
                    <a:pt x="387557" y="258243"/>
                  </a:lnTo>
                  <a:lnTo>
                    <a:pt x="392737" y="241712"/>
                  </a:lnTo>
                  <a:cubicBezTo>
                    <a:pt x="393162" y="240440"/>
                    <a:pt x="393586" y="239423"/>
                    <a:pt x="394181" y="238830"/>
                  </a:cubicBezTo>
                  <a:cubicBezTo>
                    <a:pt x="394690" y="238151"/>
                    <a:pt x="395284" y="237558"/>
                    <a:pt x="395879" y="237304"/>
                  </a:cubicBezTo>
                  <a:cubicBezTo>
                    <a:pt x="396473" y="237049"/>
                    <a:pt x="397068" y="236880"/>
                    <a:pt x="397662" y="236880"/>
                  </a:cubicBezTo>
                  <a:cubicBezTo>
                    <a:pt x="398341" y="236880"/>
                    <a:pt x="398851" y="236965"/>
                    <a:pt x="399360" y="237134"/>
                  </a:cubicBezTo>
                  <a:cubicBezTo>
                    <a:pt x="400294" y="237388"/>
                    <a:pt x="400974" y="237812"/>
                    <a:pt x="401313" y="238236"/>
                  </a:cubicBezTo>
                  <a:cubicBezTo>
                    <a:pt x="401738" y="238745"/>
                    <a:pt x="401993" y="239254"/>
                    <a:pt x="402162" y="239932"/>
                  </a:cubicBezTo>
                  <a:cubicBezTo>
                    <a:pt x="402247" y="240525"/>
                    <a:pt x="402247" y="241203"/>
                    <a:pt x="402077" y="242051"/>
                  </a:cubicBezTo>
                  <a:cubicBezTo>
                    <a:pt x="401908" y="242814"/>
                    <a:pt x="401653" y="243662"/>
                    <a:pt x="401398" y="244510"/>
                  </a:cubicBezTo>
                  <a:lnTo>
                    <a:pt x="396303" y="260956"/>
                  </a:lnTo>
                  <a:lnTo>
                    <a:pt x="408276" y="264686"/>
                  </a:lnTo>
                  <a:lnTo>
                    <a:pt x="414984" y="243238"/>
                  </a:lnTo>
                  <a:cubicBezTo>
                    <a:pt x="415494" y="241373"/>
                    <a:pt x="415748" y="239762"/>
                    <a:pt x="415578" y="238236"/>
                  </a:cubicBezTo>
                  <a:cubicBezTo>
                    <a:pt x="415409" y="236710"/>
                    <a:pt x="414899" y="235354"/>
                    <a:pt x="414220" y="234167"/>
                  </a:cubicBezTo>
                  <a:cubicBezTo>
                    <a:pt x="413456" y="232980"/>
                    <a:pt x="412522" y="231963"/>
                    <a:pt x="411333" y="231200"/>
                  </a:cubicBezTo>
                  <a:cubicBezTo>
                    <a:pt x="410229" y="230267"/>
                    <a:pt x="408870" y="229674"/>
                    <a:pt x="407512" y="229250"/>
                  </a:cubicBezTo>
                  <a:cubicBezTo>
                    <a:pt x="404964" y="228402"/>
                    <a:pt x="402842" y="228148"/>
                    <a:pt x="401058" y="228487"/>
                  </a:cubicBezTo>
                  <a:cubicBezTo>
                    <a:pt x="399360" y="228826"/>
                    <a:pt x="397832" y="229420"/>
                    <a:pt x="396388" y="230352"/>
                  </a:cubicBezTo>
                  <a:lnTo>
                    <a:pt x="396303" y="230267"/>
                  </a:lnTo>
                  <a:lnTo>
                    <a:pt x="401058" y="215177"/>
                  </a:lnTo>
                  <a:close/>
                  <a:moveTo>
                    <a:pt x="464393" y="183460"/>
                  </a:moveTo>
                  <a:lnTo>
                    <a:pt x="475103" y="186167"/>
                  </a:lnTo>
                  <a:cubicBezTo>
                    <a:pt x="479013" y="187097"/>
                    <a:pt x="480543" y="189297"/>
                    <a:pt x="479778" y="192596"/>
                  </a:cubicBezTo>
                  <a:cubicBezTo>
                    <a:pt x="479438" y="193695"/>
                    <a:pt x="479098" y="194541"/>
                    <a:pt x="478588" y="195134"/>
                  </a:cubicBezTo>
                  <a:cubicBezTo>
                    <a:pt x="477993" y="195641"/>
                    <a:pt x="477398" y="196064"/>
                    <a:pt x="476718" y="196318"/>
                  </a:cubicBezTo>
                  <a:cubicBezTo>
                    <a:pt x="475953" y="196572"/>
                    <a:pt x="475188" y="196656"/>
                    <a:pt x="474338" y="196572"/>
                  </a:cubicBezTo>
                  <a:cubicBezTo>
                    <a:pt x="473488" y="196572"/>
                    <a:pt x="472638" y="196402"/>
                    <a:pt x="471788" y="196233"/>
                  </a:cubicBezTo>
                  <a:lnTo>
                    <a:pt x="461843" y="193695"/>
                  </a:lnTo>
                  <a:close/>
                  <a:moveTo>
                    <a:pt x="248811" y="174400"/>
                  </a:moveTo>
                  <a:lnTo>
                    <a:pt x="232593" y="184404"/>
                  </a:lnTo>
                  <a:cubicBezTo>
                    <a:pt x="231234" y="185251"/>
                    <a:pt x="230130" y="186184"/>
                    <a:pt x="229451" y="187286"/>
                  </a:cubicBezTo>
                  <a:cubicBezTo>
                    <a:pt x="228687" y="188303"/>
                    <a:pt x="228262" y="189405"/>
                    <a:pt x="228092" y="190592"/>
                  </a:cubicBezTo>
                  <a:cubicBezTo>
                    <a:pt x="227838" y="191779"/>
                    <a:pt x="227923" y="192966"/>
                    <a:pt x="228177" y="194068"/>
                  </a:cubicBezTo>
                  <a:cubicBezTo>
                    <a:pt x="228432" y="195340"/>
                    <a:pt x="228941" y="196442"/>
                    <a:pt x="229536" y="197459"/>
                  </a:cubicBezTo>
                  <a:cubicBezTo>
                    <a:pt x="230725" y="199409"/>
                    <a:pt x="231998" y="200765"/>
                    <a:pt x="233272" y="201528"/>
                  </a:cubicBezTo>
                  <a:cubicBezTo>
                    <a:pt x="234546" y="202207"/>
                    <a:pt x="235904" y="202715"/>
                    <a:pt x="237263" y="202885"/>
                  </a:cubicBezTo>
                  <a:lnTo>
                    <a:pt x="237348" y="202970"/>
                  </a:lnTo>
                  <a:lnTo>
                    <a:pt x="225885" y="210091"/>
                  </a:lnTo>
                  <a:lnTo>
                    <a:pt x="231489" y="219077"/>
                  </a:lnTo>
                  <a:lnTo>
                    <a:pt x="264010" y="198985"/>
                  </a:lnTo>
                  <a:lnTo>
                    <a:pt x="258491" y="189999"/>
                  </a:lnTo>
                  <a:lnTo>
                    <a:pt x="245924" y="197713"/>
                  </a:lnTo>
                  <a:cubicBezTo>
                    <a:pt x="244990" y="198307"/>
                    <a:pt x="244141" y="198646"/>
                    <a:pt x="243461" y="198731"/>
                  </a:cubicBezTo>
                  <a:cubicBezTo>
                    <a:pt x="242697" y="198900"/>
                    <a:pt x="242103" y="198900"/>
                    <a:pt x="241508" y="198731"/>
                  </a:cubicBezTo>
                  <a:cubicBezTo>
                    <a:pt x="240914" y="198646"/>
                    <a:pt x="240490" y="198392"/>
                    <a:pt x="240065" y="198053"/>
                  </a:cubicBezTo>
                  <a:cubicBezTo>
                    <a:pt x="239725" y="197713"/>
                    <a:pt x="239386" y="197290"/>
                    <a:pt x="239131" y="196866"/>
                  </a:cubicBezTo>
                  <a:cubicBezTo>
                    <a:pt x="238791" y="196272"/>
                    <a:pt x="238537" y="195679"/>
                    <a:pt x="238537" y="195085"/>
                  </a:cubicBezTo>
                  <a:cubicBezTo>
                    <a:pt x="238537" y="194577"/>
                    <a:pt x="238621" y="194068"/>
                    <a:pt x="238961" y="193644"/>
                  </a:cubicBezTo>
                  <a:cubicBezTo>
                    <a:pt x="239216" y="193136"/>
                    <a:pt x="239640" y="192712"/>
                    <a:pt x="240150" y="192288"/>
                  </a:cubicBezTo>
                  <a:cubicBezTo>
                    <a:pt x="240744" y="191864"/>
                    <a:pt x="241339" y="191440"/>
                    <a:pt x="242018" y="191101"/>
                  </a:cubicBezTo>
                  <a:lnTo>
                    <a:pt x="254415" y="183386"/>
                  </a:lnTo>
                  <a:close/>
                  <a:moveTo>
                    <a:pt x="313543" y="173440"/>
                  </a:moveTo>
                  <a:lnTo>
                    <a:pt x="313713" y="173440"/>
                  </a:lnTo>
                  <a:lnTo>
                    <a:pt x="321277" y="199126"/>
                  </a:lnTo>
                  <a:lnTo>
                    <a:pt x="305470" y="199126"/>
                  </a:lnTo>
                  <a:close/>
                  <a:moveTo>
                    <a:pt x="401933" y="172029"/>
                  </a:moveTo>
                  <a:lnTo>
                    <a:pt x="401933" y="175834"/>
                  </a:lnTo>
                  <a:cubicBezTo>
                    <a:pt x="401848" y="177948"/>
                    <a:pt x="401168" y="179640"/>
                    <a:pt x="399893" y="180654"/>
                  </a:cubicBezTo>
                  <a:cubicBezTo>
                    <a:pt x="398619" y="181754"/>
                    <a:pt x="397089" y="182261"/>
                    <a:pt x="395304" y="182261"/>
                  </a:cubicBezTo>
                  <a:cubicBezTo>
                    <a:pt x="393859" y="182261"/>
                    <a:pt x="392670" y="181838"/>
                    <a:pt x="391735" y="181077"/>
                  </a:cubicBezTo>
                  <a:cubicBezTo>
                    <a:pt x="390800" y="180232"/>
                    <a:pt x="390290" y="179386"/>
                    <a:pt x="390290" y="178456"/>
                  </a:cubicBezTo>
                  <a:cubicBezTo>
                    <a:pt x="390290" y="177018"/>
                    <a:pt x="390800" y="176088"/>
                    <a:pt x="391650" y="175496"/>
                  </a:cubicBezTo>
                  <a:cubicBezTo>
                    <a:pt x="392585" y="174904"/>
                    <a:pt x="393944" y="174397"/>
                    <a:pt x="395644" y="173974"/>
                  </a:cubicBezTo>
                  <a:cubicBezTo>
                    <a:pt x="396749" y="173720"/>
                    <a:pt x="397854" y="173467"/>
                    <a:pt x="398874" y="173128"/>
                  </a:cubicBezTo>
                  <a:cubicBezTo>
                    <a:pt x="399978" y="172875"/>
                    <a:pt x="400913" y="172452"/>
                    <a:pt x="401933" y="172029"/>
                  </a:cubicBezTo>
                  <a:close/>
                  <a:moveTo>
                    <a:pt x="469033" y="164902"/>
                  </a:moveTo>
                  <a:lnTo>
                    <a:pt x="478041" y="167186"/>
                  </a:lnTo>
                  <a:cubicBezTo>
                    <a:pt x="479740" y="167608"/>
                    <a:pt x="481100" y="168200"/>
                    <a:pt x="482034" y="169046"/>
                  </a:cubicBezTo>
                  <a:cubicBezTo>
                    <a:pt x="482884" y="169892"/>
                    <a:pt x="483224" y="170991"/>
                    <a:pt x="482799" y="172429"/>
                  </a:cubicBezTo>
                  <a:cubicBezTo>
                    <a:pt x="482374" y="174205"/>
                    <a:pt x="481609" y="175220"/>
                    <a:pt x="480420" y="175643"/>
                  </a:cubicBezTo>
                  <a:cubicBezTo>
                    <a:pt x="479230" y="175981"/>
                    <a:pt x="477701" y="175897"/>
                    <a:pt x="475916" y="175474"/>
                  </a:cubicBezTo>
                  <a:lnTo>
                    <a:pt x="466994" y="173190"/>
                  </a:lnTo>
                  <a:close/>
                  <a:moveTo>
                    <a:pt x="397407" y="148204"/>
                  </a:moveTo>
                  <a:cubicBezTo>
                    <a:pt x="394945" y="148204"/>
                    <a:pt x="392482" y="148289"/>
                    <a:pt x="390020" y="148628"/>
                  </a:cubicBezTo>
                  <a:cubicBezTo>
                    <a:pt x="387557" y="148967"/>
                    <a:pt x="385265" y="149561"/>
                    <a:pt x="383227" y="150578"/>
                  </a:cubicBezTo>
                  <a:cubicBezTo>
                    <a:pt x="381189" y="151511"/>
                    <a:pt x="379576" y="152867"/>
                    <a:pt x="378217" y="154647"/>
                  </a:cubicBezTo>
                  <a:cubicBezTo>
                    <a:pt x="376859" y="156428"/>
                    <a:pt x="376179" y="158801"/>
                    <a:pt x="376094" y="161769"/>
                  </a:cubicBezTo>
                  <a:lnTo>
                    <a:pt x="390784" y="161769"/>
                  </a:lnTo>
                  <a:cubicBezTo>
                    <a:pt x="390784" y="161345"/>
                    <a:pt x="390869" y="160836"/>
                    <a:pt x="391039" y="160327"/>
                  </a:cubicBezTo>
                  <a:cubicBezTo>
                    <a:pt x="391209" y="159819"/>
                    <a:pt x="391463" y="159395"/>
                    <a:pt x="391973" y="158971"/>
                  </a:cubicBezTo>
                  <a:cubicBezTo>
                    <a:pt x="392397" y="158462"/>
                    <a:pt x="392992" y="158208"/>
                    <a:pt x="393756" y="157869"/>
                  </a:cubicBezTo>
                  <a:cubicBezTo>
                    <a:pt x="394435" y="157615"/>
                    <a:pt x="395454" y="157530"/>
                    <a:pt x="396643" y="157530"/>
                  </a:cubicBezTo>
                  <a:cubicBezTo>
                    <a:pt x="398002" y="157530"/>
                    <a:pt x="399105" y="157784"/>
                    <a:pt x="400209" y="158378"/>
                  </a:cubicBezTo>
                  <a:cubicBezTo>
                    <a:pt x="401313" y="158971"/>
                    <a:pt x="401908" y="159903"/>
                    <a:pt x="401908" y="161345"/>
                  </a:cubicBezTo>
                  <a:cubicBezTo>
                    <a:pt x="401908" y="162616"/>
                    <a:pt x="401398" y="163549"/>
                    <a:pt x="400549" y="163973"/>
                  </a:cubicBezTo>
                  <a:cubicBezTo>
                    <a:pt x="399615" y="164481"/>
                    <a:pt x="398681" y="164820"/>
                    <a:pt x="397577" y="164990"/>
                  </a:cubicBezTo>
                  <a:cubicBezTo>
                    <a:pt x="396218" y="165244"/>
                    <a:pt x="394775" y="165499"/>
                    <a:pt x="393077" y="165668"/>
                  </a:cubicBezTo>
                  <a:cubicBezTo>
                    <a:pt x="391379" y="165838"/>
                    <a:pt x="389680" y="166092"/>
                    <a:pt x="387982" y="166431"/>
                  </a:cubicBezTo>
                  <a:cubicBezTo>
                    <a:pt x="386199" y="166770"/>
                    <a:pt x="384501" y="167194"/>
                    <a:pt x="382887" y="167703"/>
                  </a:cubicBezTo>
                  <a:cubicBezTo>
                    <a:pt x="381189" y="168212"/>
                    <a:pt x="379745" y="168974"/>
                    <a:pt x="378472" y="169992"/>
                  </a:cubicBezTo>
                  <a:cubicBezTo>
                    <a:pt x="377113" y="170924"/>
                    <a:pt x="376094" y="172196"/>
                    <a:pt x="375330" y="173637"/>
                  </a:cubicBezTo>
                  <a:cubicBezTo>
                    <a:pt x="374566" y="175078"/>
                    <a:pt x="374141" y="176943"/>
                    <a:pt x="374141" y="179063"/>
                  </a:cubicBezTo>
                  <a:cubicBezTo>
                    <a:pt x="374141" y="181267"/>
                    <a:pt x="374566" y="183132"/>
                    <a:pt x="375330" y="184743"/>
                  </a:cubicBezTo>
                  <a:cubicBezTo>
                    <a:pt x="376094" y="186269"/>
                    <a:pt x="377198" y="187625"/>
                    <a:pt x="378472" y="188642"/>
                  </a:cubicBezTo>
                  <a:cubicBezTo>
                    <a:pt x="379830" y="189660"/>
                    <a:pt x="381359" y="190423"/>
                    <a:pt x="383142" y="190931"/>
                  </a:cubicBezTo>
                  <a:cubicBezTo>
                    <a:pt x="384840" y="191355"/>
                    <a:pt x="386793" y="191610"/>
                    <a:pt x="388831" y="191610"/>
                  </a:cubicBezTo>
                  <a:cubicBezTo>
                    <a:pt x="391379" y="191610"/>
                    <a:pt x="393756" y="191270"/>
                    <a:pt x="396049" y="190592"/>
                  </a:cubicBezTo>
                  <a:cubicBezTo>
                    <a:pt x="398426" y="189914"/>
                    <a:pt x="400464" y="188558"/>
                    <a:pt x="402162" y="186693"/>
                  </a:cubicBezTo>
                  <a:lnTo>
                    <a:pt x="402332" y="186693"/>
                  </a:lnTo>
                  <a:cubicBezTo>
                    <a:pt x="402247" y="187286"/>
                    <a:pt x="402247" y="187879"/>
                    <a:pt x="402417" y="188642"/>
                  </a:cubicBezTo>
                  <a:cubicBezTo>
                    <a:pt x="402502" y="189321"/>
                    <a:pt x="402672" y="189999"/>
                    <a:pt x="402842" y="190592"/>
                  </a:cubicBezTo>
                  <a:lnTo>
                    <a:pt x="418975" y="190592"/>
                  </a:lnTo>
                  <a:cubicBezTo>
                    <a:pt x="418126" y="189236"/>
                    <a:pt x="417531" y="187795"/>
                    <a:pt x="417362" y="186099"/>
                  </a:cubicBezTo>
                  <a:cubicBezTo>
                    <a:pt x="417192" y="184488"/>
                    <a:pt x="417107" y="182878"/>
                    <a:pt x="417107" y="181352"/>
                  </a:cubicBezTo>
                  <a:lnTo>
                    <a:pt x="417107" y="164397"/>
                  </a:lnTo>
                  <a:cubicBezTo>
                    <a:pt x="417107" y="162362"/>
                    <a:pt x="416937" y="160412"/>
                    <a:pt x="416767" y="158462"/>
                  </a:cubicBezTo>
                  <a:cubicBezTo>
                    <a:pt x="416597" y="156597"/>
                    <a:pt x="415918" y="154817"/>
                    <a:pt x="414644" y="153291"/>
                  </a:cubicBezTo>
                  <a:cubicBezTo>
                    <a:pt x="413456" y="151765"/>
                    <a:pt x="411503" y="150493"/>
                    <a:pt x="408870" y="149561"/>
                  </a:cubicBezTo>
                  <a:cubicBezTo>
                    <a:pt x="406153" y="148628"/>
                    <a:pt x="402332" y="148204"/>
                    <a:pt x="397407" y="148204"/>
                  </a:cubicBezTo>
                  <a:close/>
                  <a:moveTo>
                    <a:pt x="455402" y="147526"/>
                  </a:moveTo>
                  <a:lnTo>
                    <a:pt x="441562" y="202546"/>
                  </a:lnTo>
                  <a:lnTo>
                    <a:pt x="472809" y="210430"/>
                  </a:lnTo>
                  <a:cubicBezTo>
                    <a:pt x="475187" y="211023"/>
                    <a:pt x="477649" y="211278"/>
                    <a:pt x="480197" y="211108"/>
                  </a:cubicBezTo>
                  <a:cubicBezTo>
                    <a:pt x="482659" y="211023"/>
                    <a:pt x="485037" y="210430"/>
                    <a:pt x="487159" y="209497"/>
                  </a:cubicBezTo>
                  <a:cubicBezTo>
                    <a:pt x="489282" y="208565"/>
                    <a:pt x="491235" y="207208"/>
                    <a:pt x="492849" y="205428"/>
                  </a:cubicBezTo>
                  <a:cubicBezTo>
                    <a:pt x="494462" y="203648"/>
                    <a:pt x="495651" y="201359"/>
                    <a:pt x="496330" y="198561"/>
                  </a:cubicBezTo>
                  <a:cubicBezTo>
                    <a:pt x="496839" y="196527"/>
                    <a:pt x="497009" y="194746"/>
                    <a:pt x="496839" y="193051"/>
                  </a:cubicBezTo>
                  <a:cubicBezTo>
                    <a:pt x="496670" y="191355"/>
                    <a:pt x="496330" y="189829"/>
                    <a:pt x="495736" y="188558"/>
                  </a:cubicBezTo>
                  <a:cubicBezTo>
                    <a:pt x="495141" y="187201"/>
                    <a:pt x="494377" y="186014"/>
                    <a:pt x="493358" y="184997"/>
                  </a:cubicBezTo>
                  <a:cubicBezTo>
                    <a:pt x="492424" y="184065"/>
                    <a:pt x="491320" y="183132"/>
                    <a:pt x="490216" y="182454"/>
                  </a:cubicBezTo>
                  <a:cubicBezTo>
                    <a:pt x="492509" y="181860"/>
                    <a:pt x="494547" y="180843"/>
                    <a:pt x="496160" y="179487"/>
                  </a:cubicBezTo>
                  <a:cubicBezTo>
                    <a:pt x="497858" y="178215"/>
                    <a:pt x="499047" y="176096"/>
                    <a:pt x="499726" y="173383"/>
                  </a:cubicBezTo>
                  <a:cubicBezTo>
                    <a:pt x="500066" y="171942"/>
                    <a:pt x="500236" y="170416"/>
                    <a:pt x="500151" y="168635"/>
                  </a:cubicBezTo>
                  <a:cubicBezTo>
                    <a:pt x="500066" y="166940"/>
                    <a:pt x="499557" y="165244"/>
                    <a:pt x="498623" y="163464"/>
                  </a:cubicBezTo>
                  <a:cubicBezTo>
                    <a:pt x="497689" y="161769"/>
                    <a:pt x="496160" y="160158"/>
                    <a:pt x="494122" y="158717"/>
                  </a:cubicBezTo>
                  <a:cubicBezTo>
                    <a:pt x="492084" y="157191"/>
                    <a:pt x="489197" y="156004"/>
                    <a:pt x="485631" y="155156"/>
                  </a:cubicBezTo>
                  <a:close/>
                  <a:moveTo>
                    <a:pt x="301032" y="145576"/>
                  </a:moveTo>
                  <a:lnTo>
                    <a:pt x="270294" y="228826"/>
                  </a:lnTo>
                  <a:lnTo>
                    <a:pt x="296107" y="228826"/>
                  </a:lnTo>
                  <a:lnTo>
                    <a:pt x="299843" y="216958"/>
                  </a:lnTo>
                  <a:lnTo>
                    <a:pt x="326336" y="216958"/>
                  </a:lnTo>
                  <a:lnTo>
                    <a:pt x="329817" y="228826"/>
                  </a:lnTo>
                  <a:lnTo>
                    <a:pt x="356480" y="228826"/>
                  </a:lnTo>
                  <a:lnTo>
                    <a:pt x="326166" y="145576"/>
                  </a:lnTo>
                  <a:close/>
                  <a:moveTo>
                    <a:pt x="190561" y="126163"/>
                  </a:moveTo>
                  <a:lnTo>
                    <a:pt x="160078" y="193051"/>
                  </a:lnTo>
                  <a:lnTo>
                    <a:pt x="178673" y="201528"/>
                  </a:lnTo>
                  <a:lnTo>
                    <a:pt x="209072" y="134640"/>
                  </a:lnTo>
                  <a:close/>
                  <a:moveTo>
                    <a:pt x="243546" y="118533"/>
                  </a:moveTo>
                  <a:lnTo>
                    <a:pt x="218497" y="143542"/>
                  </a:lnTo>
                  <a:lnTo>
                    <a:pt x="225885" y="150917"/>
                  </a:lnTo>
                  <a:lnTo>
                    <a:pt x="233951" y="142864"/>
                  </a:lnTo>
                  <a:lnTo>
                    <a:pt x="255434" y="164227"/>
                  </a:lnTo>
                  <a:lnTo>
                    <a:pt x="264265" y="155410"/>
                  </a:lnTo>
                  <a:lnTo>
                    <a:pt x="242867" y="133962"/>
                  </a:lnTo>
                  <a:lnTo>
                    <a:pt x="250934" y="125908"/>
                  </a:lnTo>
                  <a:close/>
                  <a:moveTo>
                    <a:pt x="130189" y="115651"/>
                  </a:moveTo>
                  <a:lnTo>
                    <a:pt x="120933" y="130910"/>
                  </a:lnTo>
                  <a:lnTo>
                    <a:pt x="138510" y="148374"/>
                  </a:lnTo>
                  <a:lnTo>
                    <a:pt x="138425" y="148459"/>
                  </a:lnTo>
                  <a:lnTo>
                    <a:pt x="114819" y="140999"/>
                  </a:lnTo>
                  <a:lnTo>
                    <a:pt x="105479" y="156343"/>
                  </a:lnTo>
                  <a:lnTo>
                    <a:pt x="140548" y="177537"/>
                  </a:lnTo>
                  <a:lnTo>
                    <a:pt x="146662" y="167364"/>
                  </a:lnTo>
                  <a:lnTo>
                    <a:pt x="124245" y="153800"/>
                  </a:lnTo>
                  <a:lnTo>
                    <a:pt x="124245" y="153715"/>
                  </a:lnTo>
                  <a:lnTo>
                    <a:pt x="150398" y="161175"/>
                  </a:lnTo>
                  <a:lnTo>
                    <a:pt x="155323" y="153206"/>
                  </a:lnTo>
                  <a:lnTo>
                    <a:pt x="136557" y="133538"/>
                  </a:lnTo>
                  <a:lnTo>
                    <a:pt x="136557" y="133369"/>
                  </a:lnTo>
                  <a:lnTo>
                    <a:pt x="159059" y="147018"/>
                  </a:lnTo>
                  <a:lnTo>
                    <a:pt x="165257" y="136845"/>
                  </a:lnTo>
                  <a:close/>
                  <a:moveTo>
                    <a:pt x="153285" y="99204"/>
                  </a:moveTo>
                  <a:lnTo>
                    <a:pt x="150143" y="104375"/>
                  </a:lnTo>
                  <a:lnTo>
                    <a:pt x="142416" y="99713"/>
                  </a:lnTo>
                  <a:lnTo>
                    <a:pt x="136472" y="109377"/>
                  </a:lnTo>
                  <a:lnTo>
                    <a:pt x="144284" y="114040"/>
                  </a:lnTo>
                  <a:lnTo>
                    <a:pt x="141652" y="118363"/>
                  </a:lnTo>
                  <a:lnTo>
                    <a:pt x="147596" y="122009"/>
                  </a:lnTo>
                  <a:lnTo>
                    <a:pt x="150228" y="117685"/>
                  </a:lnTo>
                  <a:lnTo>
                    <a:pt x="162370" y="125061"/>
                  </a:lnTo>
                  <a:cubicBezTo>
                    <a:pt x="164069" y="126078"/>
                    <a:pt x="165597" y="126671"/>
                    <a:pt x="166956" y="126756"/>
                  </a:cubicBezTo>
                  <a:cubicBezTo>
                    <a:pt x="168314" y="126841"/>
                    <a:pt x="169503" y="126671"/>
                    <a:pt x="170522" y="126163"/>
                  </a:cubicBezTo>
                  <a:cubicBezTo>
                    <a:pt x="171456" y="125654"/>
                    <a:pt x="172390" y="124891"/>
                    <a:pt x="173154" y="123959"/>
                  </a:cubicBezTo>
                  <a:cubicBezTo>
                    <a:pt x="173918" y="123026"/>
                    <a:pt x="174598" y="122009"/>
                    <a:pt x="175192" y="120991"/>
                  </a:cubicBezTo>
                  <a:cubicBezTo>
                    <a:pt x="175871" y="119974"/>
                    <a:pt x="176466" y="118872"/>
                    <a:pt x="176975" y="117770"/>
                  </a:cubicBezTo>
                  <a:cubicBezTo>
                    <a:pt x="177570" y="116668"/>
                    <a:pt x="178079" y="115566"/>
                    <a:pt x="178673" y="114633"/>
                  </a:cubicBezTo>
                  <a:lnTo>
                    <a:pt x="171371" y="110140"/>
                  </a:lnTo>
                  <a:cubicBezTo>
                    <a:pt x="171031" y="110988"/>
                    <a:pt x="170607" y="111751"/>
                    <a:pt x="170182" y="112429"/>
                  </a:cubicBezTo>
                  <a:cubicBezTo>
                    <a:pt x="169418" y="113701"/>
                    <a:pt x="168654" y="114294"/>
                    <a:pt x="167890" y="114379"/>
                  </a:cubicBezTo>
                  <a:cubicBezTo>
                    <a:pt x="167125" y="114379"/>
                    <a:pt x="166106" y="114040"/>
                    <a:pt x="164918" y="113362"/>
                  </a:cubicBezTo>
                  <a:lnTo>
                    <a:pt x="156087" y="108021"/>
                  </a:lnTo>
                  <a:lnTo>
                    <a:pt x="159229" y="102849"/>
                  </a:lnTo>
                  <a:close/>
                  <a:moveTo>
                    <a:pt x="316741" y="94626"/>
                  </a:moveTo>
                  <a:lnTo>
                    <a:pt x="316741" y="130062"/>
                  </a:lnTo>
                  <a:lnTo>
                    <a:pt x="326590" y="130062"/>
                  </a:lnTo>
                  <a:lnTo>
                    <a:pt x="326590" y="122602"/>
                  </a:lnTo>
                  <a:lnTo>
                    <a:pt x="328289" y="120737"/>
                  </a:lnTo>
                  <a:lnTo>
                    <a:pt x="333553" y="130062"/>
                  </a:lnTo>
                  <a:lnTo>
                    <a:pt x="345441" y="130062"/>
                  </a:lnTo>
                  <a:lnTo>
                    <a:pt x="334742" y="114040"/>
                  </a:lnTo>
                  <a:lnTo>
                    <a:pt x="343997" y="104291"/>
                  </a:lnTo>
                  <a:lnTo>
                    <a:pt x="332874" y="104291"/>
                  </a:lnTo>
                  <a:lnTo>
                    <a:pt x="326590" y="111751"/>
                  </a:lnTo>
                  <a:lnTo>
                    <a:pt x="326590" y="94626"/>
                  </a:lnTo>
                  <a:close/>
                  <a:moveTo>
                    <a:pt x="271669" y="66110"/>
                  </a:moveTo>
                  <a:cubicBezTo>
                    <a:pt x="273278" y="66110"/>
                    <a:pt x="274548" y="66535"/>
                    <a:pt x="275479" y="67129"/>
                  </a:cubicBezTo>
                  <a:cubicBezTo>
                    <a:pt x="276496" y="67808"/>
                    <a:pt x="277258" y="68742"/>
                    <a:pt x="277850" y="69760"/>
                  </a:cubicBezTo>
                  <a:cubicBezTo>
                    <a:pt x="278359" y="70779"/>
                    <a:pt x="278782" y="72052"/>
                    <a:pt x="279036" y="73326"/>
                  </a:cubicBezTo>
                  <a:cubicBezTo>
                    <a:pt x="279205" y="74684"/>
                    <a:pt x="279290" y="76042"/>
                    <a:pt x="279290" y="77401"/>
                  </a:cubicBezTo>
                  <a:cubicBezTo>
                    <a:pt x="279290" y="78759"/>
                    <a:pt x="279205" y="80117"/>
                    <a:pt x="279036" y="81391"/>
                  </a:cubicBezTo>
                  <a:cubicBezTo>
                    <a:pt x="278782" y="82749"/>
                    <a:pt x="278359" y="84022"/>
                    <a:pt x="277850" y="85126"/>
                  </a:cubicBezTo>
                  <a:cubicBezTo>
                    <a:pt x="277258" y="86144"/>
                    <a:pt x="276496" y="87078"/>
                    <a:pt x="275479" y="87757"/>
                  </a:cubicBezTo>
                  <a:cubicBezTo>
                    <a:pt x="274548" y="88436"/>
                    <a:pt x="273278" y="88691"/>
                    <a:pt x="271669" y="88691"/>
                  </a:cubicBezTo>
                  <a:cubicBezTo>
                    <a:pt x="270145" y="88691"/>
                    <a:pt x="268875" y="88436"/>
                    <a:pt x="267859" y="87757"/>
                  </a:cubicBezTo>
                  <a:cubicBezTo>
                    <a:pt x="266927" y="87078"/>
                    <a:pt x="266165" y="86144"/>
                    <a:pt x="265572" y="85126"/>
                  </a:cubicBezTo>
                  <a:cubicBezTo>
                    <a:pt x="264979" y="84022"/>
                    <a:pt x="264556" y="82834"/>
                    <a:pt x="264387" y="81391"/>
                  </a:cubicBezTo>
                  <a:cubicBezTo>
                    <a:pt x="264217" y="80117"/>
                    <a:pt x="264048" y="78759"/>
                    <a:pt x="264048" y="77401"/>
                  </a:cubicBezTo>
                  <a:cubicBezTo>
                    <a:pt x="264048" y="76042"/>
                    <a:pt x="264217" y="74684"/>
                    <a:pt x="264387" y="73326"/>
                  </a:cubicBezTo>
                  <a:cubicBezTo>
                    <a:pt x="264556" y="72052"/>
                    <a:pt x="264979" y="70779"/>
                    <a:pt x="265572" y="69760"/>
                  </a:cubicBezTo>
                  <a:cubicBezTo>
                    <a:pt x="266165" y="68742"/>
                    <a:pt x="266927" y="67808"/>
                    <a:pt x="267859" y="67129"/>
                  </a:cubicBezTo>
                  <a:cubicBezTo>
                    <a:pt x="268875" y="66535"/>
                    <a:pt x="270145" y="66110"/>
                    <a:pt x="271669" y="66110"/>
                  </a:cubicBezTo>
                  <a:close/>
                  <a:moveTo>
                    <a:pt x="405474" y="45117"/>
                  </a:moveTo>
                  <a:lnTo>
                    <a:pt x="354272" y="96237"/>
                  </a:lnTo>
                  <a:lnTo>
                    <a:pt x="369386" y="111242"/>
                  </a:lnTo>
                  <a:lnTo>
                    <a:pt x="385944" y="94796"/>
                  </a:lnTo>
                  <a:lnTo>
                    <a:pt x="429759" y="138625"/>
                  </a:lnTo>
                  <a:lnTo>
                    <a:pt x="447930" y="120483"/>
                  </a:lnTo>
                  <a:lnTo>
                    <a:pt x="404115" y="76654"/>
                  </a:lnTo>
                  <a:lnTo>
                    <a:pt x="420588" y="60207"/>
                  </a:lnTo>
                  <a:close/>
                  <a:moveTo>
                    <a:pt x="278700" y="37572"/>
                  </a:moveTo>
                  <a:lnTo>
                    <a:pt x="278700" y="59699"/>
                  </a:lnTo>
                  <a:lnTo>
                    <a:pt x="278530" y="59699"/>
                  </a:lnTo>
                  <a:cubicBezTo>
                    <a:pt x="277172" y="57749"/>
                    <a:pt x="275388" y="56223"/>
                    <a:pt x="273266" y="55206"/>
                  </a:cubicBezTo>
                  <a:cubicBezTo>
                    <a:pt x="271058" y="54103"/>
                    <a:pt x="268680" y="53510"/>
                    <a:pt x="266048" y="53510"/>
                  </a:cubicBezTo>
                  <a:cubicBezTo>
                    <a:pt x="262227" y="53510"/>
                    <a:pt x="259085" y="54273"/>
                    <a:pt x="256538" y="55714"/>
                  </a:cubicBezTo>
                  <a:cubicBezTo>
                    <a:pt x="253991" y="57240"/>
                    <a:pt x="252038" y="59105"/>
                    <a:pt x="250594" y="61394"/>
                  </a:cubicBezTo>
                  <a:cubicBezTo>
                    <a:pt x="249066" y="63683"/>
                    <a:pt x="248047" y="66142"/>
                    <a:pt x="247537" y="69024"/>
                  </a:cubicBezTo>
                  <a:cubicBezTo>
                    <a:pt x="246858" y="71822"/>
                    <a:pt x="246603" y="74534"/>
                    <a:pt x="246603" y="77247"/>
                  </a:cubicBezTo>
                  <a:cubicBezTo>
                    <a:pt x="246603" y="80130"/>
                    <a:pt x="247028" y="83012"/>
                    <a:pt x="247792" y="85810"/>
                  </a:cubicBezTo>
                  <a:cubicBezTo>
                    <a:pt x="248556" y="88692"/>
                    <a:pt x="249745" y="91320"/>
                    <a:pt x="251358" y="93609"/>
                  </a:cubicBezTo>
                  <a:cubicBezTo>
                    <a:pt x="252972" y="95898"/>
                    <a:pt x="254925" y="97763"/>
                    <a:pt x="257302" y="99204"/>
                  </a:cubicBezTo>
                  <a:cubicBezTo>
                    <a:pt x="259765" y="100645"/>
                    <a:pt x="262567" y="101408"/>
                    <a:pt x="265793" y="101408"/>
                  </a:cubicBezTo>
                  <a:cubicBezTo>
                    <a:pt x="267916" y="101408"/>
                    <a:pt x="269699" y="101154"/>
                    <a:pt x="271143" y="100815"/>
                  </a:cubicBezTo>
                  <a:cubicBezTo>
                    <a:pt x="272586" y="100391"/>
                    <a:pt x="273860" y="99967"/>
                    <a:pt x="274794" y="99374"/>
                  </a:cubicBezTo>
                  <a:cubicBezTo>
                    <a:pt x="275813" y="98780"/>
                    <a:pt x="276662" y="98102"/>
                    <a:pt x="277341" y="97424"/>
                  </a:cubicBezTo>
                  <a:cubicBezTo>
                    <a:pt x="278021" y="96661"/>
                    <a:pt x="278615" y="95898"/>
                    <a:pt x="279125" y="95220"/>
                  </a:cubicBezTo>
                  <a:lnTo>
                    <a:pt x="279294" y="95220"/>
                  </a:lnTo>
                  <a:lnTo>
                    <a:pt x="279294" y="100221"/>
                  </a:lnTo>
                  <a:lnTo>
                    <a:pt x="296107" y="100221"/>
                  </a:lnTo>
                  <a:lnTo>
                    <a:pt x="296107" y="37572"/>
                  </a:lnTo>
                  <a:close/>
                  <a:moveTo>
                    <a:pt x="212129" y="36131"/>
                  </a:moveTo>
                  <a:cubicBezTo>
                    <a:pt x="207289" y="36131"/>
                    <a:pt x="202958" y="36894"/>
                    <a:pt x="199052" y="38505"/>
                  </a:cubicBezTo>
                  <a:cubicBezTo>
                    <a:pt x="195146" y="40031"/>
                    <a:pt x="191835" y="42235"/>
                    <a:pt x="189033" y="45117"/>
                  </a:cubicBezTo>
                  <a:cubicBezTo>
                    <a:pt x="186231" y="48000"/>
                    <a:pt x="184108" y="51475"/>
                    <a:pt x="182579" y="55460"/>
                  </a:cubicBezTo>
                  <a:cubicBezTo>
                    <a:pt x="181051" y="59529"/>
                    <a:pt x="180372" y="63937"/>
                    <a:pt x="180372" y="68939"/>
                  </a:cubicBezTo>
                  <a:cubicBezTo>
                    <a:pt x="180372" y="73517"/>
                    <a:pt x="181051" y="77841"/>
                    <a:pt x="182494" y="81825"/>
                  </a:cubicBezTo>
                  <a:cubicBezTo>
                    <a:pt x="183853" y="85810"/>
                    <a:pt x="185976" y="89285"/>
                    <a:pt x="188693" y="92252"/>
                  </a:cubicBezTo>
                  <a:cubicBezTo>
                    <a:pt x="191410" y="95220"/>
                    <a:pt x="194722" y="97509"/>
                    <a:pt x="198628" y="99204"/>
                  </a:cubicBezTo>
                  <a:cubicBezTo>
                    <a:pt x="202534" y="100900"/>
                    <a:pt x="207119" y="101747"/>
                    <a:pt x="212214" y="101747"/>
                  </a:cubicBezTo>
                  <a:cubicBezTo>
                    <a:pt x="216714" y="101747"/>
                    <a:pt x="220790" y="100984"/>
                    <a:pt x="224356" y="99458"/>
                  </a:cubicBezTo>
                  <a:cubicBezTo>
                    <a:pt x="227923" y="97932"/>
                    <a:pt x="230979" y="95898"/>
                    <a:pt x="233357" y="93439"/>
                  </a:cubicBezTo>
                  <a:cubicBezTo>
                    <a:pt x="235819" y="90896"/>
                    <a:pt x="237687" y="88098"/>
                    <a:pt x="238876" y="85047"/>
                  </a:cubicBezTo>
                  <a:cubicBezTo>
                    <a:pt x="240150" y="81910"/>
                    <a:pt x="240829" y="78858"/>
                    <a:pt x="240829" y="75636"/>
                  </a:cubicBezTo>
                  <a:lnTo>
                    <a:pt x="221809" y="75636"/>
                  </a:lnTo>
                  <a:cubicBezTo>
                    <a:pt x="221554" y="77162"/>
                    <a:pt x="221130" y="78519"/>
                    <a:pt x="220620" y="79790"/>
                  </a:cubicBezTo>
                  <a:cubicBezTo>
                    <a:pt x="220111" y="81062"/>
                    <a:pt x="219516" y="82164"/>
                    <a:pt x="218752" y="83097"/>
                  </a:cubicBezTo>
                  <a:cubicBezTo>
                    <a:pt x="217903" y="84029"/>
                    <a:pt x="216969" y="84792"/>
                    <a:pt x="215780" y="85301"/>
                  </a:cubicBezTo>
                  <a:cubicBezTo>
                    <a:pt x="214676" y="85810"/>
                    <a:pt x="213233" y="86149"/>
                    <a:pt x="211619" y="86149"/>
                  </a:cubicBezTo>
                  <a:cubicBezTo>
                    <a:pt x="209327" y="86149"/>
                    <a:pt x="207459" y="85640"/>
                    <a:pt x="205930" y="84623"/>
                  </a:cubicBezTo>
                  <a:cubicBezTo>
                    <a:pt x="204402" y="83605"/>
                    <a:pt x="203213" y="82334"/>
                    <a:pt x="202279" y="80638"/>
                  </a:cubicBezTo>
                  <a:cubicBezTo>
                    <a:pt x="201345" y="79027"/>
                    <a:pt x="200751" y="77162"/>
                    <a:pt x="200326" y="75128"/>
                  </a:cubicBezTo>
                  <a:cubicBezTo>
                    <a:pt x="199901" y="73093"/>
                    <a:pt x="199732" y="71059"/>
                    <a:pt x="199732" y="68939"/>
                  </a:cubicBezTo>
                  <a:cubicBezTo>
                    <a:pt x="199732" y="66820"/>
                    <a:pt x="199901" y="64785"/>
                    <a:pt x="200326" y="62666"/>
                  </a:cubicBezTo>
                  <a:cubicBezTo>
                    <a:pt x="200751" y="60631"/>
                    <a:pt x="201345" y="58766"/>
                    <a:pt x="202279" y="57155"/>
                  </a:cubicBezTo>
                  <a:cubicBezTo>
                    <a:pt x="203213" y="55545"/>
                    <a:pt x="204402" y="54188"/>
                    <a:pt x="205930" y="53171"/>
                  </a:cubicBezTo>
                  <a:cubicBezTo>
                    <a:pt x="207459" y="52238"/>
                    <a:pt x="209327" y="51730"/>
                    <a:pt x="211619" y="51730"/>
                  </a:cubicBezTo>
                  <a:cubicBezTo>
                    <a:pt x="213657" y="51730"/>
                    <a:pt x="215271" y="52069"/>
                    <a:pt x="216544" y="52832"/>
                  </a:cubicBezTo>
                  <a:cubicBezTo>
                    <a:pt x="217733" y="53595"/>
                    <a:pt x="218752" y="54527"/>
                    <a:pt x="219516" y="55460"/>
                  </a:cubicBezTo>
                  <a:cubicBezTo>
                    <a:pt x="220280" y="56477"/>
                    <a:pt x="220875" y="57494"/>
                    <a:pt x="221130" y="58512"/>
                  </a:cubicBezTo>
                  <a:cubicBezTo>
                    <a:pt x="221384" y="59529"/>
                    <a:pt x="221639" y="60377"/>
                    <a:pt x="221724" y="60970"/>
                  </a:cubicBezTo>
                  <a:lnTo>
                    <a:pt x="240574" y="60970"/>
                  </a:lnTo>
                  <a:cubicBezTo>
                    <a:pt x="239725" y="53001"/>
                    <a:pt x="236923" y="46898"/>
                    <a:pt x="232253" y="42659"/>
                  </a:cubicBezTo>
                  <a:cubicBezTo>
                    <a:pt x="227498" y="38335"/>
                    <a:pt x="220875" y="36131"/>
                    <a:pt x="212129" y="36131"/>
                  </a:cubicBezTo>
                  <a:close/>
                  <a:moveTo>
                    <a:pt x="321169" y="28444"/>
                  </a:moveTo>
                  <a:cubicBezTo>
                    <a:pt x="322014" y="28444"/>
                    <a:pt x="322690" y="28701"/>
                    <a:pt x="323197" y="29215"/>
                  </a:cubicBezTo>
                  <a:cubicBezTo>
                    <a:pt x="323704" y="29643"/>
                    <a:pt x="323958" y="30158"/>
                    <a:pt x="323958" y="30757"/>
                  </a:cubicBezTo>
                  <a:cubicBezTo>
                    <a:pt x="323958" y="31528"/>
                    <a:pt x="323704" y="32128"/>
                    <a:pt x="323113" y="32471"/>
                  </a:cubicBezTo>
                  <a:cubicBezTo>
                    <a:pt x="322606" y="32814"/>
                    <a:pt x="321845" y="33071"/>
                    <a:pt x="320747" y="33328"/>
                  </a:cubicBezTo>
                  <a:cubicBezTo>
                    <a:pt x="320155" y="33499"/>
                    <a:pt x="319564" y="33585"/>
                    <a:pt x="318888" y="33756"/>
                  </a:cubicBezTo>
                  <a:cubicBezTo>
                    <a:pt x="318296" y="33928"/>
                    <a:pt x="317705" y="34099"/>
                    <a:pt x="317113" y="34356"/>
                  </a:cubicBezTo>
                  <a:lnTo>
                    <a:pt x="317198" y="32128"/>
                  </a:lnTo>
                  <a:cubicBezTo>
                    <a:pt x="317282" y="30843"/>
                    <a:pt x="317705" y="29900"/>
                    <a:pt x="318465" y="29301"/>
                  </a:cubicBezTo>
                  <a:cubicBezTo>
                    <a:pt x="319226" y="28701"/>
                    <a:pt x="320071" y="28358"/>
                    <a:pt x="321169" y="28444"/>
                  </a:cubicBezTo>
                  <a:close/>
                  <a:moveTo>
                    <a:pt x="325062" y="23160"/>
                  </a:moveTo>
                  <a:cubicBezTo>
                    <a:pt x="323534" y="23076"/>
                    <a:pt x="322175" y="23245"/>
                    <a:pt x="320732" y="23669"/>
                  </a:cubicBezTo>
                  <a:cubicBezTo>
                    <a:pt x="319373" y="24008"/>
                    <a:pt x="318184" y="24686"/>
                    <a:pt x="317165" y="25788"/>
                  </a:cubicBezTo>
                  <a:lnTo>
                    <a:pt x="317080" y="25788"/>
                  </a:lnTo>
                  <a:cubicBezTo>
                    <a:pt x="317165" y="25449"/>
                    <a:pt x="317080" y="25110"/>
                    <a:pt x="317080" y="24686"/>
                  </a:cubicBezTo>
                  <a:cubicBezTo>
                    <a:pt x="316995" y="24262"/>
                    <a:pt x="316911" y="23839"/>
                    <a:pt x="316826" y="23499"/>
                  </a:cubicBezTo>
                  <a:lnTo>
                    <a:pt x="307400" y="23245"/>
                  </a:lnTo>
                  <a:cubicBezTo>
                    <a:pt x="307910" y="24008"/>
                    <a:pt x="308249" y="24941"/>
                    <a:pt x="308334" y="25873"/>
                  </a:cubicBezTo>
                  <a:cubicBezTo>
                    <a:pt x="308419" y="26890"/>
                    <a:pt x="308419" y="27823"/>
                    <a:pt x="308419" y="28671"/>
                  </a:cubicBezTo>
                  <a:lnTo>
                    <a:pt x="308165" y="38589"/>
                  </a:lnTo>
                  <a:cubicBezTo>
                    <a:pt x="308080" y="39776"/>
                    <a:pt x="308165" y="40878"/>
                    <a:pt x="308249" y="42065"/>
                  </a:cubicBezTo>
                  <a:cubicBezTo>
                    <a:pt x="308249" y="43167"/>
                    <a:pt x="308674" y="44185"/>
                    <a:pt x="309353" y="45117"/>
                  </a:cubicBezTo>
                  <a:cubicBezTo>
                    <a:pt x="310033" y="46050"/>
                    <a:pt x="311136" y="46813"/>
                    <a:pt x="312750" y="47406"/>
                  </a:cubicBezTo>
                  <a:cubicBezTo>
                    <a:pt x="314278" y="47915"/>
                    <a:pt x="316486" y="48254"/>
                    <a:pt x="319373" y="48339"/>
                  </a:cubicBezTo>
                  <a:cubicBezTo>
                    <a:pt x="320816" y="48423"/>
                    <a:pt x="322260" y="48339"/>
                    <a:pt x="323703" y="48169"/>
                  </a:cubicBezTo>
                  <a:cubicBezTo>
                    <a:pt x="325147" y="48000"/>
                    <a:pt x="326506" y="47660"/>
                    <a:pt x="327694" y="47152"/>
                  </a:cubicBezTo>
                  <a:cubicBezTo>
                    <a:pt x="328883" y="46643"/>
                    <a:pt x="329817" y="45880"/>
                    <a:pt x="330666" y="44863"/>
                  </a:cubicBezTo>
                  <a:cubicBezTo>
                    <a:pt x="331430" y="43846"/>
                    <a:pt x="331940" y="42489"/>
                    <a:pt x="332025" y="40709"/>
                  </a:cubicBezTo>
                  <a:lnTo>
                    <a:pt x="323449" y="40539"/>
                  </a:lnTo>
                  <a:cubicBezTo>
                    <a:pt x="323449" y="40794"/>
                    <a:pt x="323364" y="41048"/>
                    <a:pt x="323279" y="41302"/>
                  </a:cubicBezTo>
                  <a:cubicBezTo>
                    <a:pt x="323194" y="41641"/>
                    <a:pt x="323024" y="41896"/>
                    <a:pt x="322685" y="42150"/>
                  </a:cubicBezTo>
                  <a:cubicBezTo>
                    <a:pt x="322430" y="42404"/>
                    <a:pt x="322090" y="42574"/>
                    <a:pt x="321666" y="42744"/>
                  </a:cubicBezTo>
                  <a:cubicBezTo>
                    <a:pt x="321241" y="42913"/>
                    <a:pt x="320647" y="42913"/>
                    <a:pt x="319882" y="42913"/>
                  </a:cubicBezTo>
                  <a:cubicBezTo>
                    <a:pt x="319203" y="42913"/>
                    <a:pt x="318524" y="42744"/>
                    <a:pt x="317845" y="42320"/>
                  </a:cubicBezTo>
                  <a:cubicBezTo>
                    <a:pt x="317250" y="41981"/>
                    <a:pt x="316911" y="41387"/>
                    <a:pt x="316911" y="40624"/>
                  </a:cubicBezTo>
                  <a:cubicBezTo>
                    <a:pt x="316995" y="39861"/>
                    <a:pt x="317250" y="39352"/>
                    <a:pt x="317760" y="39098"/>
                  </a:cubicBezTo>
                  <a:cubicBezTo>
                    <a:pt x="318354" y="38844"/>
                    <a:pt x="318948" y="38674"/>
                    <a:pt x="319543" y="38505"/>
                  </a:cubicBezTo>
                  <a:cubicBezTo>
                    <a:pt x="320307" y="38420"/>
                    <a:pt x="321156" y="38335"/>
                    <a:pt x="322175" y="38250"/>
                  </a:cubicBezTo>
                  <a:cubicBezTo>
                    <a:pt x="323194" y="38081"/>
                    <a:pt x="324128" y="37996"/>
                    <a:pt x="325147" y="37827"/>
                  </a:cubicBezTo>
                  <a:cubicBezTo>
                    <a:pt x="326166" y="37657"/>
                    <a:pt x="327185" y="37487"/>
                    <a:pt x="328119" y="37148"/>
                  </a:cubicBezTo>
                  <a:cubicBezTo>
                    <a:pt x="329138" y="36894"/>
                    <a:pt x="329987" y="36470"/>
                    <a:pt x="330751" y="35961"/>
                  </a:cubicBezTo>
                  <a:cubicBezTo>
                    <a:pt x="331515" y="35368"/>
                    <a:pt x="332195" y="34690"/>
                    <a:pt x="332619" y="33842"/>
                  </a:cubicBezTo>
                  <a:cubicBezTo>
                    <a:pt x="333129" y="32994"/>
                    <a:pt x="333383" y="31892"/>
                    <a:pt x="333383" y="30621"/>
                  </a:cubicBezTo>
                  <a:cubicBezTo>
                    <a:pt x="333383" y="29349"/>
                    <a:pt x="333214" y="28247"/>
                    <a:pt x="332789" y="27314"/>
                  </a:cubicBezTo>
                  <a:cubicBezTo>
                    <a:pt x="332365" y="26467"/>
                    <a:pt x="331770" y="25704"/>
                    <a:pt x="331006" y="25025"/>
                  </a:cubicBezTo>
                  <a:cubicBezTo>
                    <a:pt x="330242" y="24432"/>
                    <a:pt x="329393" y="23923"/>
                    <a:pt x="328374" y="23669"/>
                  </a:cubicBezTo>
                  <a:cubicBezTo>
                    <a:pt x="327355" y="23330"/>
                    <a:pt x="326251" y="23160"/>
                    <a:pt x="325062" y="23160"/>
                  </a:cubicBezTo>
                  <a:close/>
                  <a:moveTo>
                    <a:pt x="285122" y="9"/>
                  </a:moveTo>
                  <a:cubicBezTo>
                    <a:pt x="306165" y="-130"/>
                    <a:pt x="327832" y="1532"/>
                    <a:pt x="349771" y="5018"/>
                  </a:cubicBezTo>
                  <a:cubicBezTo>
                    <a:pt x="525285" y="32994"/>
                    <a:pt x="518662" y="138964"/>
                    <a:pt x="529021" y="189575"/>
                  </a:cubicBezTo>
                  <a:cubicBezTo>
                    <a:pt x="549485" y="316315"/>
                    <a:pt x="418805" y="457975"/>
                    <a:pt x="418805" y="457975"/>
                  </a:cubicBezTo>
                  <a:lnTo>
                    <a:pt x="426277" y="605230"/>
                  </a:lnTo>
                  <a:lnTo>
                    <a:pt x="213487" y="605230"/>
                  </a:lnTo>
                  <a:lnTo>
                    <a:pt x="197184" y="537494"/>
                  </a:lnTo>
                  <a:cubicBezTo>
                    <a:pt x="197184" y="537494"/>
                    <a:pt x="187929" y="553008"/>
                    <a:pt x="132906" y="557586"/>
                  </a:cubicBezTo>
                  <a:cubicBezTo>
                    <a:pt x="77883" y="562249"/>
                    <a:pt x="84676" y="495276"/>
                    <a:pt x="84676" y="495276"/>
                  </a:cubicBezTo>
                  <a:cubicBezTo>
                    <a:pt x="84676" y="495276"/>
                    <a:pt x="47994" y="479169"/>
                    <a:pt x="47994" y="467046"/>
                  </a:cubicBezTo>
                  <a:cubicBezTo>
                    <a:pt x="47994" y="454923"/>
                    <a:pt x="69731" y="439324"/>
                    <a:pt x="69731" y="439324"/>
                  </a:cubicBezTo>
                  <a:cubicBezTo>
                    <a:pt x="69731" y="439324"/>
                    <a:pt x="46380" y="443563"/>
                    <a:pt x="37974" y="433729"/>
                  </a:cubicBezTo>
                  <a:cubicBezTo>
                    <a:pt x="29568" y="423980"/>
                    <a:pt x="48248" y="388544"/>
                    <a:pt x="48248" y="388544"/>
                  </a:cubicBezTo>
                  <a:cubicBezTo>
                    <a:pt x="48248" y="388544"/>
                    <a:pt x="19548" y="387865"/>
                    <a:pt x="2650" y="369215"/>
                  </a:cubicBezTo>
                  <a:cubicBezTo>
                    <a:pt x="-14332" y="350649"/>
                    <a:pt x="55890" y="295714"/>
                    <a:pt x="55890" y="260278"/>
                  </a:cubicBezTo>
                  <a:cubicBezTo>
                    <a:pt x="21118" y="90260"/>
                    <a:pt x="137823" y="986"/>
                    <a:pt x="285122" y="9"/>
                  </a:cubicBezTo>
                  <a:close/>
                </a:path>
              </a:pathLst>
            </a:custGeom>
            <a:grpFill/>
            <a:ln>
              <a:noFill/>
            </a:ln>
          </p:spPr>
        </p:sp>
        <p:sp>
          <p:nvSpPr>
            <p:cNvPr id="81" name="圆: 空心 80"/>
            <p:cNvSpPr/>
            <p:nvPr/>
          </p:nvSpPr>
          <p:spPr>
            <a:xfrm>
              <a:off x="1158597" y="1077542"/>
              <a:ext cx="1097280" cy="1097280"/>
            </a:xfrm>
            <a:prstGeom prst="donut">
              <a:avLst>
                <a:gd name="adj" fmla="val 16207"/>
              </a:avLst>
            </a:prstGeom>
            <a:grp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grpSp>
      <p:sp>
        <p:nvSpPr>
          <p:cNvPr id="20" name="文本框 19"/>
          <p:cNvSpPr txBox="1"/>
          <p:nvPr/>
        </p:nvSpPr>
        <p:spPr>
          <a:xfrm>
            <a:off x="2110337" y="2203690"/>
            <a:ext cx="1005403" cy="338554"/>
          </a:xfrm>
          <a:prstGeom prst="rect">
            <a:avLst/>
          </a:prstGeom>
          <a:noFill/>
        </p:spPr>
        <p:txBody>
          <a:bodyPr wrap="none" rtlCol="0">
            <a:spAutoFit/>
          </a:bodyPr>
          <a:lstStyle/>
          <a:p>
            <a:pPr algn="ctr"/>
            <a:r>
              <a:rPr lang="zh-CN" altLang="en-US" sz="1600" b="1" dirty="0">
                <a:solidFill>
                  <a:srgbClr val="669FD5"/>
                </a:solidFill>
                <a:latin typeface="微软雅黑" panose="020B0503020204020204" pitchFamily="34" charset="-122"/>
                <a:ea typeface="微软雅黑" panose="020B0503020204020204" pitchFamily="34" charset="-122"/>
              </a:rPr>
              <a:t>研究方向</a:t>
            </a:r>
            <a:endParaRPr lang="zh-CN" altLang="en-US" sz="1600" b="1" dirty="0">
              <a:solidFill>
                <a:srgbClr val="669FD5"/>
              </a:solidFill>
              <a:latin typeface="微软雅黑" panose="020B0503020204020204" pitchFamily="34" charset="-122"/>
              <a:ea typeface="微软雅黑" panose="020B0503020204020204" pitchFamily="34" charset="-122"/>
            </a:endParaRPr>
          </a:p>
        </p:txBody>
      </p:sp>
      <p:pic>
        <p:nvPicPr>
          <p:cNvPr id="90" name="图片 89"/>
          <p:cNvPicPr>
            <a:picLocks noChangeAspect="1"/>
          </p:cNvPicPr>
          <p:nvPr/>
        </p:nvPicPr>
        <p:blipFill>
          <a:blip r:embed="rId1"/>
          <a:stretch>
            <a:fillRect/>
          </a:stretch>
        </p:blipFill>
        <p:spPr>
          <a:xfrm>
            <a:off x="4249123" y="3104263"/>
            <a:ext cx="1650812" cy="572560"/>
          </a:xfrm>
          <a:prstGeom prst="rect">
            <a:avLst/>
          </a:prstGeom>
        </p:spPr>
      </p:pic>
      <p:sp>
        <p:nvSpPr>
          <p:cNvPr id="2" name="TextBox 1"/>
          <p:cNvSpPr txBox="1"/>
          <p:nvPr/>
        </p:nvSpPr>
        <p:spPr>
          <a:xfrm>
            <a:off x="1911436" y="3042555"/>
            <a:ext cx="1552028" cy="954107"/>
          </a:xfrm>
          <a:prstGeom prst="rect">
            <a:avLst/>
          </a:prstGeom>
          <a:noFill/>
        </p:spPr>
        <p:txBody>
          <a:bodyPr wrap="none" rtlCol="0">
            <a:spAutoFit/>
          </a:bodyPr>
          <a:lstStyle/>
          <a:p>
            <a:r>
              <a:rPr lang="zh-CN" altLang="en-US" sz="1400" b="1" i="1" dirty="0">
                <a:solidFill>
                  <a:srgbClr val="669FD5"/>
                </a:solidFill>
              </a:rPr>
              <a:t>研究前沿报告</a:t>
            </a:r>
            <a:endParaRPr lang="en-US" altLang="zh-CN" sz="1400" b="1" i="1" dirty="0">
              <a:solidFill>
                <a:srgbClr val="669FD5"/>
              </a:solidFill>
            </a:endParaRPr>
          </a:p>
          <a:p>
            <a:r>
              <a:rPr lang="en-US" sz="1400" b="1" i="1" dirty="0">
                <a:solidFill>
                  <a:srgbClr val="669FD5"/>
                </a:solidFill>
              </a:rPr>
              <a:t>ESI</a:t>
            </a:r>
            <a:r>
              <a:rPr lang="zh-CN" altLang="en-US" sz="1400" b="1" i="1" dirty="0">
                <a:solidFill>
                  <a:srgbClr val="669FD5"/>
                </a:solidFill>
              </a:rPr>
              <a:t>研究前沿检索</a:t>
            </a:r>
            <a:endParaRPr lang="en-US" altLang="zh-CN" sz="1400" b="1" i="1" dirty="0">
              <a:solidFill>
                <a:srgbClr val="669FD5"/>
              </a:solidFill>
            </a:endParaRPr>
          </a:p>
          <a:p>
            <a:r>
              <a:rPr lang="zh-CN" altLang="en-US" sz="1400" b="1" i="1" dirty="0">
                <a:solidFill>
                  <a:srgbClr val="669FD5"/>
                </a:solidFill>
              </a:rPr>
              <a:t>高影响力期刊</a:t>
            </a:r>
            <a:endParaRPr lang="en-US" altLang="zh-CN" sz="1400" b="1" i="1" dirty="0">
              <a:solidFill>
                <a:srgbClr val="669FD5"/>
              </a:solidFill>
            </a:endParaRPr>
          </a:p>
          <a:p>
            <a:r>
              <a:rPr lang="zh-CN" altLang="en-US" sz="1400" b="1" i="1" dirty="0">
                <a:solidFill>
                  <a:srgbClr val="669FD5"/>
                </a:solidFill>
              </a:rPr>
              <a:t>基金、政策等</a:t>
            </a:r>
            <a:endParaRPr lang="en-US" altLang="zh-CN" sz="1400" b="1" i="1" dirty="0">
              <a:solidFill>
                <a:srgbClr val="669FD5"/>
              </a:solidFill>
            </a:endParaRPr>
          </a:p>
        </p:txBody>
      </p:sp>
      <p:sp>
        <p:nvSpPr>
          <p:cNvPr id="3" name="Rectangle 2"/>
          <p:cNvSpPr/>
          <p:nvPr/>
        </p:nvSpPr>
        <p:spPr>
          <a:xfrm>
            <a:off x="4085144" y="1228220"/>
            <a:ext cx="1261884" cy="954107"/>
          </a:xfrm>
          <a:prstGeom prst="rect">
            <a:avLst/>
          </a:prstGeom>
          <a:noFill/>
        </p:spPr>
        <p:txBody>
          <a:bodyPr wrap="none" rtlCol="0">
            <a:spAutoFit/>
          </a:bodyPr>
          <a:lstStyle/>
          <a:p>
            <a:r>
              <a:rPr lang="zh-CN" altLang="en-US" sz="1400" b="1" i="1" dirty="0">
                <a:solidFill>
                  <a:srgbClr val="A5AB2F"/>
                </a:solidFill>
              </a:rPr>
              <a:t>高被引文献</a:t>
            </a:r>
            <a:endParaRPr lang="en-US" altLang="zh-CN" sz="1400" b="1" i="1" dirty="0">
              <a:solidFill>
                <a:srgbClr val="A5AB2F"/>
              </a:solidFill>
            </a:endParaRPr>
          </a:p>
          <a:p>
            <a:r>
              <a:rPr lang="zh-CN" altLang="en-US" sz="1400" b="1" i="1" dirty="0">
                <a:solidFill>
                  <a:srgbClr val="A5AB2F"/>
                </a:solidFill>
              </a:rPr>
              <a:t>高用量文献</a:t>
            </a:r>
            <a:endParaRPr lang="en-US" altLang="zh-CN" sz="1400" b="1" i="1" dirty="0">
              <a:solidFill>
                <a:srgbClr val="A5AB2F"/>
              </a:solidFill>
            </a:endParaRPr>
          </a:p>
          <a:p>
            <a:r>
              <a:rPr lang="zh-CN" altLang="en-US" sz="1400" b="1" i="1" dirty="0">
                <a:solidFill>
                  <a:srgbClr val="A5AB2F"/>
                </a:solidFill>
              </a:rPr>
              <a:t>被引文献检索</a:t>
            </a:r>
            <a:endParaRPr lang="en-US" altLang="zh-CN" sz="1400" b="1" i="1" dirty="0">
              <a:solidFill>
                <a:srgbClr val="A5AB2F"/>
              </a:solidFill>
            </a:endParaRPr>
          </a:p>
          <a:p>
            <a:r>
              <a:rPr lang="zh-CN" altLang="en-US" sz="1400" b="1" i="1" dirty="0">
                <a:solidFill>
                  <a:srgbClr val="A5AB2F"/>
                </a:solidFill>
              </a:rPr>
              <a:t>同行评论</a:t>
            </a:r>
            <a:endParaRPr lang="en-US" sz="1400" b="1" i="1" dirty="0">
              <a:solidFill>
                <a:srgbClr val="A5AB2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1551037" y="1204473"/>
            <a:ext cx="6722106" cy="5188086"/>
          </a:xfrm>
          <a:prstGeom prst="rect">
            <a:avLst/>
          </a:prstGeom>
          <a:ln>
            <a:noFill/>
          </a:ln>
          <a:effectLst>
            <a:outerShdw blurRad="292100" dist="139700" dir="2700000" algn="tl" rotWithShape="0">
              <a:srgbClr val="333333">
                <a:alpha val="65000"/>
              </a:srgbClr>
            </a:outerShdw>
          </a:effectLst>
        </p:spPr>
      </p:pic>
      <p:sp>
        <p:nvSpPr>
          <p:cNvPr id="35" name="箭头: 五边形 34"/>
          <p:cNvSpPr/>
          <p:nvPr/>
        </p:nvSpPr>
        <p:spPr>
          <a:xfrm>
            <a:off x="1" y="264185"/>
            <a:ext cx="3657600" cy="594360"/>
          </a:xfrm>
          <a:prstGeom prst="homePlate">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542318" y="317870"/>
            <a:ext cx="3387648" cy="52197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研究课题的调研</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7" name="箭头: V 形 36"/>
          <p:cNvSpPr/>
          <p:nvPr/>
        </p:nvSpPr>
        <p:spPr>
          <a:xfrm>
            <a:off x="3583262" y="264184"/>
            <a:ext cx="2891430" cy="594360"/>
          </a:xfrm>
          <a:prstGeom prst="chevron">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38" name="文本框 37"/>
          <p:cNvSpPr txBox="1"/>
          <p:nvPr/>
        </p:nvSpPr>
        <p:spPr>
          <a:xfrm>
            <a:off x="3987800" y="318135"/>
            <a:ext cx="2277640"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综述文献</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矩形 8"/>
          <p:cNvSpPr/>
          <p:nvPr/>
        </p:nvSpPr>
        <p:spPr>
          <a:xfrm>
            <a:off x="542318" y="3385912"/>
            <a:ext cx="2675164" cy="461665"/>
          </a:xfrm>
          <a:prstGeom prst="rect">
            <a:avLst/>
          </a:prstGeom>
          <a:solidFill>
            <a:schemeClr val="bg1"/>
          </a:solidFill>
        </p:spPr>
        <p:txBody>
          <a:bodyPr wrap="square">
            <a:spAutoFit/>
          </a:bodyPr>
          <a:lstStyle/>
          <a:p>
            <a:pPr algn="ctr"/>
            <a:r>
              <a:rPr lang="zh-CN" altLang="en-US" sz="2400" b="1" dirty="0">
                <a:solidFill>
                  <a:schemeClr val="accent2"/>
                </a:solidFill>
                <a:latin typeface="+mj-ea"/>
              </a:rPr>
              <a:t>综述文献 </a:t>
            </a:r>
            <a:r>
              <a:rPr lang="en-US" altLang="zh-CN" sz="2400" b="1" dirty="0">
                <a:solidFill>
                  <a:schemeClr val="accent2"/>
                </a:solidFill>
                <a:latin typeface="+mj-ea"/>
              </a:rPr>
              <a:t>Review</a:t>
            </a:r>
            <a:endParaRPr lang="zh-CN" altLang="en-US" sz="2400" b="1" dirty="0">
              <a:solidFill>
                <a:schemeClr val="accent2"/>
              </a:solidFill>
              <a:latin typeface="+mj-ea"/>
            </a:endParaRPr>
          </a:p>
        </p:txBody>
      </p:sp>
      <p:pic>
        <p:nvPicPr>
          <p:cNvPr id="6" name="Picture 5"/>
          <p:cNvPicPr>
            <a:picLocks noChangeAspect="1"/>
          </p:cNvPicPr>
          <p:nvPr/>
        </p:nvPicPr>
        <p:blipFill>
          <a:blip r:embed="rId2"/>
          <a:stretch>
            <a:fillRect/>
          </a:stretch>
        </p:blipFill>
        <p:spPr>
          <a:xfrm>
            <a:off x="702629" y="1314923"/>
            <a:ext cx="2506428" cy="1744562"/>
          </a:xfrm>
          <a:prstGeom prst="rect">
            <a:avLst/>
          </a:prstGeom>
          <a:ln w="38100">
            <a:solidFill>
              <a:schemeClr val="accent2"/>
            </a:solidFill>
          </a:ln>
        </p:spPr>
      </p:pic>
      <p:sp>
        <p:nvSpPr>
          <p:cNvPr id="12" name="TextBox 11"/>
          <p:cNvSpPr txBox="1"/>
          <p:nvPr/>
        </p:nvSpPr>
        <p:spPr>
          <a:xfrm>
            <a:off x="1247380" y="2397666"/>
            <a:ext cx="1701107" cy="307777"/>
          </a:xfrm>
          <a:prstGeom prst="rect">
            <a:avLst/>
          </a:prstGeom>
          <a:solidFill>
            <a:schemeClr val="accent2"/>
          </a:solidFill>
        </p:spPr>
        <p:txBody>
          <a:bodyPr wrap="none" rtlCol="0">
            <a:spAutoFit/>
          </a:bodyPr>
          <a:lstStyle/>
          <a:p>
            <a:r>
              <a:rPr lang="zh-CN" altLang="en-US" sz="1400" b="1" dirty="0">
                <a:solidFill>
                  <a:schemeClr val="bg1"/>
                </a:solidFill>
              </a:rPr>
              <a:t>石墨烯</a:t>
            </a:r>
            <a:r>
              <a:rPr lang="en-US" altLang="zh-CN" sz="1400" b="1" dirty="0">
                <a:solidFill>
                  <a:schemeClr val="bg1"/>
                </a:solidFill>
              </a:rPr>
              <a:t>&amp;</a:t>
            </a:r>
            <a:r>
              <a:rPr lang="zh-CN" altLang="en-US" sz="1400" b="1" dirty="0">
                <a:solidFill>
                  <a:schemeClr val="bg1"/>
                </a:solidFill>
              </a:rPr>
              <a:t>离子</a:t>
            </a:r>
            <a:r>
              <a:rPr lang="en-US" altLang="zh-CN" sz="1400" b="1" dirty="0">
                <a:solidFill>
                  <a:schemeClr val="bg1"/>
                </a:solidFill>
              </a:rPr>
              <a:t>&amp;</a:t>
            </a:r>
            <a:r>
              <a:rPr lang="zh-CN" altLang="en-US" sz="1400" b="1" dirty="0">
                <a:solidFill>
                  <a:schemeClr val="bg1"/>
                </a:solidFill>
              </a:rPr>
              <a:t>筛选</a:t>
            </a:r>
            <a:endParaRPr lang="en-US" sz="1400" b="1" dirty="0">
              <a:solidFill>
                <a:schemeClr val="bg1"/>
              </a:solidFill>
            </a:endParaRPr>
          </a:p>
        </p:txBody>
      </p:sp>
      <p:pic>
        <p:nvPicPr>
          <p:cNvPr id="7" name="Picture 6"/>
          <p:cNvPicPr>
            <a:picLocks noChangeAspect="1"/>
          </p:cNvPicPr>
          <p:nvPr/>
        </p:nvPicPr>
        <p:blipFill>
          <a:blip r:embed="rId3"/>
          <a:stretch>
            <a:fillRect/>
          </a:stretch>
        </p:blipFill>
        <p:spPr>
          <a:xfrm>
            <a:off x="702629" y="4124675"/>
            <a:ext cx="2605801" cy="2108932"/>
          </a:xfrm>
          <a:prstGeom prst="rect">
            <a:avLst/>
          </a:prstGeom>
          <a:ln w="38100">
            <a:solidFill>
              <a:schemeClr val="accent2"/>
            </a:solidFill>
          </a:ln>
        </p:spPr>
      </p:pic>
      <p:pic>
        <p:nvPicPr>
          <p:cNvPr id="9" name="Picture 8"/>
          <p:cNvPicPr>
            <a:picLocks noChangeAspect="1"/>
          </p:cNvPicPr>
          <p:nvPr/>
        </p:nvPicPr>
        <p:blipFill>
          <a:blip r:embed="rId4"/>
          <a:stretch>
            <a:fillRect/>
          </a:stretch>
        </p:blipFill>
        <p:spPr>
          <a:xfrm>
            <a:off x="3045147" y="1581656"/>
            <a:ext cx="5779596" cy="4531842"/>
          </a:xfrm>
          <a:prstGeom prst="rect">
            <a:avLst/>
          </a:prstGeom>
          <a:ln>
            <a:noFill/>
          </a:ln>
          <a:effectLst>
            <a:outerShdw blurRad="292100" dist="139700" dir="2700000" algn="tl" rotWithShape="0">
              <a:srgbClr val="333333">
                <a:alpha val="65000"/>
              </a:srgbClr>
            </a:outerShdw>
          </a:effectLst>
        </p:spPr>
      </p:pic>
      <p:sp>
        <p:nvSpPr>
          <p:cNvPr id="20" name="Rectangle 19"/>
          <p:cNvSpPr/>
          <p:nvPr/>
        </p:nvSpPr>
        <p:spPr>
          <a:xfrm>
            <a:off x="4785137" y="1562606"/>
            <a:ext cx="487679" cy="228600"/>
          </a:xfrm>
          <a:prstGeom prst="rect">
            <a:avLst/>
          </a:prstGeom>
          <a:noFill/>
          <a:ln w="57150">
            <a:solidFill>
              <a:schemeClr val="accent2"/>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1" name="Rectangle 20"/>
          <p:cNvSpPr/>
          <p:nvPr/>
        </p:nvSpPr>
        <p:spPr>
          <a:xfrm>
            <a:off x="3091549" y="3885709"/>
            <a:ext cx="708926" cy="886315"/>
          </a:xfrm>
          <a:prstGeom prst="rect">
            <a:avLst/>
          </a:prstGeom>
          <a:noFill/>
          <a:ln w="5715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TextBox 9"/>
          <p:cNvSpPr txBox="1"/>
          <p:nvPr/>
        </p:nvSpPr>
        <p:spPr>
          <a:xfrm>
            <a:off x="4239523" y="1791206"/>
            <a:ext cx="1578905" cy="369332"/>
          </a:xfrm>
          <a:prstGeom prst="rect">
            <a:avLst/>
          </a:prstGeom>
          <a:noFill/>
        </p:spPr>
        <p:txBody>
          <a:bodyPr wrap="square">
            <a:spAutoFit/>
          </a:bodyPr>
          <a:lstStyle>
            <a:defPPr>
              <a:defRPr lang="en-US"/>
            </a:defPPr>
            <a:lvl1pPr algn="ctr">
              <a:defRPr sz="2400" b="1">
                <a:solidFill>
                  <a:schemeClr val="accent2"/>
                </a:solidFill>
                <a:latin typeface="+mj-ea"/>
              </a:defRPr>
            </a:lvl1pPr>
          </a:lstStyle>
          <a:p>
            <a:r>
              <a:rPr lang="zh-CN" altLang="en-US" sz="1800" dirty="0">
                <a:effectLst>
                  <a:outerShdw blurRad="38100" dist="38100" dir="2700000" algn="tl">
                    <a:srgbClr val="000000">
                      <a:alpha val="43137"/>
                    </a:srgbClr>
                  </a:outerShdw>
                </a:effectLst>
              </a:rPr>
              <a:t>影响力最高的</a:t>
            </a:r>
            <a:endParaRPr lang="en-US" sz="1800" dirty="0">
              <a:effectLst>
                <a:outerShdw blurRad="38100" dist="38100" dir="2700000" algn="tl">
                  <a:srgbClr val="000000">
                    <a:alpha val="43137"/>
                  </a:srgbClr>
                </a:outerShdw>
              </a:effectLst>
            </a:endParaRPr>
          </a:p>
        </p:txBody>
      </p:sp>
      <p:sp>
        <p:nvSpPr>
          <p:cNvPr id="22" name="TextBox 21"/>
          <p:cNvSpPr txBox="1"/>
          <p:nvPr/>
        </p:nvSpPr>
        <p:spPr>
          <a:xfrm>
            <a:off x="2983158" y="4791074"/>
            <a:ext cx="925707" cy="369332"/>
          </a:xfrm>
          <a:prstGeom prst="rect">
            <a:avLst/>
          </a:prstGeom>
          <a:noFill/>
        </p:spPr>
        <p:txBody>
          <a:bodyPr wrap="square">
            <a:spAutoFit/>
          </a:bodyPr>
          <a:lstStyle>
            <a:defPPr>
              <a:defRPr lang="en-US"/>
            </a:defPPr>
            <a:lvl1pPr algn="ctr">
              <a:defRPr sz="2400" b="1">
                <a:solidFill>
                  <a:schemeClr val="accent2"/>
                </a:solidFill>
                <a:latin typeface="+mj-ea"/>
              </a:defRPr>
            </a:lvl1pPr>
          </a:lstStyle>
          <a:p>
            <a:r>
              <a:rPr lang="zh-CN" altLang="en-US" sz="1800" dirty="0">
                <a:effectLst>
                  <a:outerShdw blurRad="38100" dist="38100" dir="2700000" algn="tl">
                    <a:srgbClr val="000000">
                      <a:alpha val="43137"/>
                    </a:srgbClr>
                  </a:outerShdw>
                </a:effectLst>
              </a:rPr>
              <a:t>最新的</a:t>
            </a:r>
            <a:endParaRPr lang="en-US" sz="18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1" grpId="0" animBg="1"/>
      <p:bldP spid="10" grpId="0"/>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b="11459"/>
          <a:stretch>
            <a:fillRect/>
          </a:stretch>
        </p:blipFill>
        <p:spPr>
          <a:xfrm>
            <a:off x="1001733" y="1604465"/>
            <a:ext cx="7058836" cy="5023528"/>
          </a:xfrm>
          <a:prstGeom prst="rect">
            <a:avLst/>
          </a:prstGeom>
          <a:ln>
            <a:noFill/>
          </a:ln>
          <a:effectLst>
            <a:outerShdw blurRad="292100" dist="139700" dir="2700000" algn="tl" rotWithShape="0">
              <a:srgbClr val="333333">
                <a:alpha val="65000"/>
              </a:srgbClr>
            </a:outerShdw>
          </a:effectLst>
        </p:spPr>
      </p:pic>
      <p:sp>
        <p:nvSpPr>
          <p:cNvPr id="35" name="箭头: 五边形 34"/>
          <p:cNvSpPr/>
          <p:nvPr/>
        </p:nvSpPr>
        <p:spPr>
          <a:xfrm>
            <a:off x="1" y="264185"/>
            <a:ext cx="3657600" cy="594360"/>
          </a:xfrm>
          <a:prstGeom prst="homePlate">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542318" y="317870"/>
            <a:ext cx="3387648" cy="52197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研究课题的调研</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7" name="箭头: V 形 36"/>
          <p:cNvSpPr/>
          <p:nvPr/>
        </p:nvSpPr>
        <p:spPr>
          <a:xfrm>
            <a:off x="3583261" y="264184"/>
            <a:ext cx="3239569" cy="594360"/>
          </a:xfrm>
          <a:prstGeom prst="chevron">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38" name="文本框 37"/>
          <p:cNvSpPr txBox="1"/>
          <p:nvPr/>
        </p:nvSpPr>
        <p:spPr>
          <a:xfrm>
            <a:off x="3987799" y="289560"/>
            <a:ext cx="2454443"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高影响力文献</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矩形 8"/>
          <p:cNvSpPr/>
          <p:nvPr/>
        </p:nvSpPr>
        <p:spPr>
          <a:xfrm>
            <a:off x="5456201" y="1000672"/>
            <a:ext cx="2576232" cy="461665"/>
          </a:xfrm>
          <a:prstGeom prst="rect">
            <a:avLst/>
          </a:prstGeom>
          <a:solidFill>
            <a:schemeClr val="bg1"/>
          </a:solidFill>
        </p:spPr>
        <p:txBody>
          <a:bodyPr wrap="square">
            <a:spAutoFit/>
          </a:bodyPr>
          <a:lstStyle/>
          <a:p>
            <a:r>
              <a:rPr lang="zh-CN" altLang="en-US" sz="2400" b="1" dirty="0">
                <a:solidFill>
                  <a:schemeClr val="accent2"/>
                </a:solidFill>
                <a:latin typeface="+mj-ea"/>
              </a:rPr>
              <a:t>被引频次 降序↓</a:t>
            </a:r>
            <a:endParaRPr lang="zh-CN" altLang="en-US" sz="2400" b="1" dirty="0">
              <a:solidFill>
                <a:schemeClr val="accent2"/>
              </a:solidFill>
              <a:latin typeface="+mj-ea"/>
            </a:endParaRPr>
          </a:p>
        </p:txBody>
      </p:sp>
      <p:sp>
        <p:nvSpPr>
          <p:cNvPr id="14" name="Rectangle 13"/>
          <p:cNvSpPr/>
          <p:nvPr/>
        </p:nvSpPr>
        <p:spPr>
          <a:xfrm>
            <a:off x="3174820" y="1687573"/>
            <a:ext cx="487679" cy="228600"/>
          </a:xfrm>
          <a:prstGeom prst="rect">
            <a:avLst/>
          </a:prstGeom>
          <a:noFill/>
          <a:ln w="57150">
            <a:solidFill>
              <a:schemeClr val="accent2"/>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15" name="Straight Connector 14"/>
          <p:cNvCxnSpPr>
            <a:stCxn id="14" idx="3"/>
          </p:cNvCxnSpPr>
          <p:nvPr/>
        </p:nvCxnSpPr>
        <p:spPr>
          <a:xfrm flipV="1">
            <a:off x="3662499" y="1462337"/>
            <a:ext cx="1888709" cy="33953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551208" y="1462337"/>
            <a:ext cx="2013527"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1" name="Down Arrow 15"/>
          <p:cNvSpPr>
            <a:spLocks noChangeArrowheads="1"/>
          </p:cNvSpPr>
          <p:nvPr/>
        </p:nvSpPr>
        <p:spPr bwMode="auto">
          <a:xfrm>
            <a:off x="6154311" y="2396956"/>
            <a:ext cx="287932" cy="3024336"/>
          </a:xfrm>
          <a:prstGeom prst="downArrow">
            <a:avLst>
              <a:gd name="adj1" fmla="val 50000"/>
              <a:gd name="adj2" fmla="val 50091"/>
            </a:avLst>
          </a:prstGeom>
          <a:solidFill>
            <a:schemeClr val="accent2"/>
          </a:solidFill>
          <a:ln w="9525" algn="ctr">
            <a:solidFill>
              <a:srgbClr val="0FA800"/>
            </a:solidFill>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scene3d>
              <a:camera prst="orthographicFront"/>
              <a:lightRig rig="threePt" dir="t"/>
            </a:scene3d>
            <a:sp3d extrusionH="57150" contourW="12700">
              <a:bevelT w="38100" h="38100"/>
              <a:contourClr>
                <a:schemeClr val="tx2"/>
              </a:contourClr>
            </a:sp3d>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50000"/>
              </a:spcBef>
              <a:defRPr/>
            </a:pPr>
            <a:endParaRPr lang="en-US" sz="2400">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lin ang="5400000" scaled="1"/>
                <a:tileRect/>
              </a:gradFill>
              <a:effectLst>
                <a:outerShdw blurRad="50800" dist="50800" dir="5400000" algn="ctr" rotWithShape="0">
                  <a:srgbClr val="EE8E00">
                    <a:alpha val="63000"/>
                  </a:srgbClr>
                </a:outerShdw>
              </a:effectLst>
              <a:cs typeface="Arial" panose="020B0604020202020204" pitchFamily="34" charset="0"/>
            </a:endParaRPr>
          </a:p>
        </p:txBody>
      </p:sp>
      <p:sp>
        <p:nvSpPr>
          <p:cNvPr id="22" name="Rectangle 21"/>
          <p:cNvSpPr>
            <a:spLocks noChangeArrowheads="1"/>
          </p:cNvSpPr>
          <p:nvPr/>
        </p:nvSpPr>
        <p:spPr bwMode="auto">
          <a:xfrm>
            <a:off x="6587518" y="2353414"/>
            <a:ext cx="1357322" cy="4186451"/>
          </a:xfrm>
          <a:prstGeom prst="rect">
            <a:avLst/>
          </a:prstGeom>
          <a:noFill/>
          <a:ln w="28575">
            <a:solidFill>
              <a:srgbClr val="0FA800"/>
            </a:solidFill>
            <a:round/>
            <a:tailEnd type="triangle" w="med" len="med"/>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solidFill>
                <a:srgbClr val="000000"/>
              </a:solidFill>
            </a:endParaRPr>
          </a:p>
        </p:txBody>
      </p:sp>
      <p:sp>
        <p:nvSpPr>
          <p:cNvPr id="13" name="TextBox 12"/>
          <p:cNvSpPr txBox="1"/>
          <p:nvPr/>
        </p:nvSpPr>
        <p:spPr>
          <a:xfrm>
            <a:off x="809758" y="2353414"/>
            <a:ext cx="1701107" cy="307777"/>
          </a:xfrm>
          <a:prstGeom prst="rect">
            <a:avLst/>
          </a:prstGeom>
          <a:solidFill>
            <a:schemeClr val="accent2"/>
          </a:solidFill>
        </p:spPr>
        <p:txBody>
          <a:bodyPr wrap="none" rtlCol="0">
            <a:spAutoFit/>
          </a:bodyPr>
          <a:lstStyle/>
          <a:p>
            <a:r>
              <a:rPr lang="zh-CN" altLang="en-US" sz="1400" b="1" dirty="0">
                <a:solidFill>
                  <a:schemeClr val="bg1"/>
                </a:solidFill>
              </a:rPr>
              <a:t>石墨烯</a:t>
            </a:r>
            <a:r>
              <a:rPr lang="en-US" altLang="zh-CN" sz="1400" b="1" dirty="0">
                <a:solidFill>
                  <a:schemeClr val="bg1"/>
                </a:solidFill>
              </a:rPr>
              <a:t>&amp;</a:t>
            </a:r>
            <a:r>
              <a:rPr lang="zh-CN" altLang="en-US" sz="1400" b="1" dirty="0">
                <a:solidFill>
                  <a:schemeClr val="bg1"/>
                </a:solidFill>
              </a:rPr>
              <a:t>离子</a:t>
            </a:r>
            <a:r>
              <a:rPr lang="en-US" altLang="zh-CN" sz="1400" b="1" dirty="0">
                <a:solidFill>
                  <a:schemeClr val="bg1"/>
                </a:solidFill>
              </a:rPr>
              <a:t>&amp;</a:t>
            </a:r>
            <a:r>
              <a:rPr lang="zh-CN" altLang="en-US" sz="1400" b="1" dirty="0">
                <a:solidFill>
                  <a:schemeClr val="bg1"/>
                </a:solidFill>
              </a:rPr>
              <a:t>筛选</a:t>
            </a:r>
            <a:endParaRPr lang="en-US" sz="1400" b="1" dirty="0">
              <a:solidFill>
                <a:schemeClr val="bg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箭头: 五边形 34"/>
          <p:cNvSpPr/>
          <p:nvPr/>
        </p:nvSpPr>
        <p:spPr>
          <a:xfrm>
            <a:off x="1" y="264185"/>
            <a:ext cx="3657600" cy="594360"/>
          </a:xfrm>
          <a:prstGeom prst="homePlate">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542318" y="317870"/>
            <a:ext cx="3387648" cy="52197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研究课题的调研</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3074985" y="1061925"/>
            <a:ext cx="3050540"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rgbClr val="6817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让现实追逐梦想</a:t>
            </a:r>
            <a:endParaRPr lang="zh-CN" altLang="en-US" sz="2800" b="1" dirty="0">
              <a:solidFill>
                <a:srgbClr val="6817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椭圆 2"/>
          <p:cNvSpPr/>
          <p:nvPr/>
        </p:nvSpPr>
        <p:spPr>
          <a:xfrm>
            <a:off x="1067061" y="1651014"/>
            <a:ext cx="3240024" cy="2160016"/>
          </a:xfrm>
          <a:prstGeom prst="ellipse">
            <a:avLst/>
          </a:prstGeom>
          <a:noFill/>
          <a:ln w="76200">
            <a:solidFill>
              <a:schemeClr val="accent1"/>
            </a:solidFill>
          </a:ln>
        </p:spPr>
        <p:txBody>
          <a:bodyPr wrap="square" lIns="91440" tIns="45720" rIns="91440" bIns="45720" anchor="ctr" anchorCtr="0">
            <a:spAutoFit/>
          </a:bodyPr>
          <a:lstStyle/>
          <a:p>
            <a:pPr lvl="0" algn="ctr"/>
            <a:r>
              <a:rPr lang="zh-CN" altLang="en-US" sz="5400" b="1" dirty="0">
                <a:ln w="9525">
                  <a:solidFill>
                    <a:schemeClr val="bg1"/>
                  </a:solidFill>
                  <a:prstDash val="solid"/>
                </a:ln>
                <a:effectLst>
                  <a:outerShdw blurRad="12700" dist="38100" dir="2700000" algn="tl" rotWithShape="0">
                    <a:schemeClr val="bg1">
                      <a:lumMod val="50000"/>
                    </a:schemeClr>
                  </a:outerShdw>
                </a:effectLst>
                <a:sym typeface="+mn-ea"/>
              </a:rPr>
              <a:t>想做的</a:t>
            </a:r>
            <a:endParaRPr lang="zh-CN" altLang="en-US" sz="5400" b="1" dirty="0">
              <a:ln w="9525">
                <a:solidFill>
                  <a:schemeClr val="bg1"/>
                </a:solidFill>
                <a:prstDash val="solid"/>
              </a:ln>
              <a:effectLst>
                <a:outerShdw blurRad="12700" dist="38100" dir="2700000" algn="tl" rotWithShape="0">
                  <a:schemeClr val="bg1">
                    <a:lumMod val="50000"/>
                  </a:schemeClr>
                </a:outerShdw>
              </a:effectLst>
              <a:sym typeface="+mn-ea"/>
            </a:endParaRPr>
          </a:p>
        </p:txBody>
      </p:sp>
      <p:sp>
        <p:nvSpPr>
          <p:cNvPr id="4" name="椭圆 3"/>
          <p:cNvSpPr/>
          <p:nvPr/>
        </p:nvSpPr>
        <p:spPr>
          <a:xfrm>
            <a:off x="4852716" y="1651152"/>
            <a:ext cx="3240024" cy="2160016"/>
          </a:xfrm>
          <a:prstGeom prst="ellipse">
            <a:avLst/>
          </a:prstGeom>
          <a:noFill/>
          <a:ln w="76200">
            <a:solidFill>
              <a:schemeClr val="accent1"/>
            </a:solidFill>
          </a:ln>
        </p:spPr>
        <p:txBody>
          <a:bodyPr wrap="square" lIns="91440" tIns="45720" rIns="91440" bIns="45720" anchor="ctr" anchorCtr="0">
            <a:spAutoFit/>
          </a:bodyPr>
          <a:lstStyle/>
          <a:p>
            <a:pPr lvl="0" algn="ctr"/>
            <a:r>
              <a:rPr lang="zh-CN" altLang="en-US" sz="5400" b="1" dirty="0">
                <a:ln w="9525">
                  <a:solidFill>
                    <a:schemeClr val="bg1"/>
                  </a:solidFill>
                  <a:prstDash val="solid"/>
                </a:ln>
                <a:effectLst>
                  <a:outerShdw blurRad="12700" dist="38100" dir="2700000" algn="tl" rotWithShape="0">
                    <a:schemeClr val="bg1">
                      <a:lumMod val="50000"/>
                    </a:schemeClr>
                  </a:outerShdw>
                </a:effectLst>
                <a:sym typeface="+mn-ea"/>
              </a:rPr>
              <a:t>能做的</a:t>
            </a:r>
            <a:endParaRPr lang="zh-CN" altLang="en-US" sz="5400" b="1" dirty="0">
              <a:ln w="9525">
                <a:solidFill>
                  <a:schemeClr val="bg1"/>
                </a:solidFill>
                <a:prstDash val="solid"/>
              </a:ln>
              <a:effectLst>
                <a:outerShdw blurRad="12700" dist="38100" dir="2700000" algn="tl" rotWithShape="0">
                  <a:schemeClr val="bg1">
                    <a:lumMod val="50000"/>
                  </a:schemeClr>
                </a:outerShdw>
              </a:effectLst>
              <a:sym typeface="+mn-ea"/>
            </a:endParaRPr>
          </a:p>
        </p:txBody>
      </p:sp>
      <p:sp>
        <p:nvSpPr>
          <p:cNvPr id="6" name="文本框 5"/>
          <p:cNvSpPr txBox="1"/>
          <p:nvPr/>
        </p:nvSpPr>
        <p:spPr>
          <a:xfrm>
            <a:off x="4852716" y="3945407"/>
            <a:ext cx="3832179" cy="523220"/>
          </a:xfrm>
          <a:prstGeom prst="rect">
            <a:avLst/>
          </a:prstGeom>
          <a:noFill/>
        </p:spPr>
        <p:txBody>
          <a:bodyPr wrap="square" rtlCol="0">
            <a:spAutoFit/>
          </a:bodyPr>
          <a:lstStyle/>
          <a:p>
            <a:r>
              <a:rPr lang="zh-CN" altLang="en-US" sz="1400" dirty="0"/>
              <a:t>知识领域、数据来源、仪器设备、计算能力</a:t>
            </a:r>
            <a:r>
              <a:rPr lang="zh-CN" altLang="en-US" sz="1400" dirty="0">
                <a:latin typeface="Arial" panose="020B0604020202020204" pitchFamily="34" charset="0"/>
                <a:cs typeface="Arial" panose="020B0604020202020204" pitchFamily="34" charset="0"/>
              </a:rPr>
              <a:t>∙</a:t>
            </a:r>
            <a:r>
              <a:rPr lang="zh-CN" altLang="en-US" sz="1400" dirty="0">
                <a:latin typeface="Arial" panose="020B0604020202020204" pitchFamily="34" charset="0"/>
                <a:cs typeface="Arial" panose="020B0604020202020204" pitchFamily="34" charset="0"/>
                <a:sym typeface="+mn-ea"/>
              </a:rPr>
              <a:t>∙∙∙∙∙</a:t>
            </a:r>
            <a:endParaRPr lang="zh-CN" altLang="en-US" sz="1400" dirty="0">
              <a:latin typeface="Arial" panose="020B0604020202020204" pitchFamily="34" charset="0"/>
              <a:cs typeface="Arial" panose="020B0604020202020204" pitchFamily="34" charset="0"/>
            </a:endParaRPr>
          </a:p>
        </p:txBody>
      </p:sp>
      <p:sp>
        <p:nvSpPr>
          <p:cNvPr id="9" name="TextBox 8"/>
          <p:cNvSpPr txBox="1"/>
          <p:nvPr/>
        </p:nvSpPr>
        <p:spPr>
          <a:xfrm>
            <a:off x="709594" y="4972653"/>
            <a:ext cx="5551520" cy="369332"/>
          </a:xfrm>
          <a:prstGeom prst="rect">
            <a:avLst/>
          </a:prstGeom>
          <a:noFill/>
          <a:ln>
            <a:solidFill>
              <a:schemeClr val="tx1"/>
            </a:solidFill>
          </a:ln>
        </p:spPr>
        <p:txBody>
          <a:bodyPr wrap="none" rtlCol="0">
            <a:spAutoFit/>
          </a:bodyPr>
          <a:lstStyle>
            <a:defPPr>
              <a:defRPr lang="en-US"/>
            </a:defPPr>
            <a:lvl1pPr marL="285750" indent="-285750">
              <a:buFont typeface="Arial" panose="020B0604020202020204" pitchFamily="34" charset="0"/>
              <a:buChar char="•"/>
            </a:lvl1pPr>
          </a:lstStyle>
          <a:p>
            <a:r>
              <a:rPr lang="zh-CN" altLang="en-US" dirty="0"/>
              <a:t>仪器设备：文献检索、仪器厂商文件、大科学平台</a:t>
            </a:r>
            <a:endParaRPr lang="en-US" dirty="0"/>
          </a:p>
        </p:txBody>
      </p:sp>
      <p:sp>
        <p:nvSpPr>
          <p:cNvPr id="10" name="TextBox 9"/>
          <p:cNvSpPr txBox="1"/>
          <p:nvPr/>
        </p:nvSpPr>
        <p:spPr>
          <a:xfrm>
            <a:off x="709594" y="5630434"/>
            <a:ext cx="4730782" cy="369332"/>
          </a:xfrm>
          <a:prstGeom prst="rect">
            <a:avLst/>
          </a:prstGeom>
          <a:noFill/>
          <a:ln>
            <a:solidFill>
              <a:schemeClr val="tx1"/>
            </a:solidFill>
          </a:ln>
        </p:spPr>
        <p:txBody>
          <a:bodyPr wrap="none" rtlCol="0">
            <a:spAutoFit/>
          </a:bodyPr>
          <a:lstStyle>
            <a:defPPr>
              <a:defRPr lang="en-US"/>
            </a:defPPr>
            <a:lvl1pPr marL="285750" indent="-285750">
              <a:buFont typeface="Arial" panose="020B0604020202020204" pitchFamily="34" charset="0"/>
              <a:buChar char="•"/>
            </a:lvl1pPr>
          </a:lstStyle>
          <a:p>
            <a:r>
              <a:rPr lang="zh-CN" altLang="en-US" dirty="0"/>
              <a:t>新的知识领域：</a:t>
            </a:r>
            <a:r>
              <a:rPr lang="en-US" dirty="0"/>
              <a:t>R</a:t>
            </a:r>
            <a:r>
              <a:rPr lang="en-US" altLang="zh-CN" dirty="0"/>
              <a:t>eview</a:t>
            </a:r>
            <a:r>
              <a:rPr lang="zh-CN" altLang="en-US" dirty="0"/>
              <a:t>、</a:t>
            </a:r>
            <a:r>
              <a:rPr lang="en-US" altLang="zh-CN" dirty="0" err="1"/>
              <a:t>BkCI</a:t>
            </a:r>
            <a:r>
              <a:rPr lang="zh-CN" altLang="en-US" dirty="0"/>
              <a:t>、专家资源</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2.5E-6 1.85185E-6 L -0.4118 1.85185E-6 " pathEditMode="relative" rAng="0" ptsTypes="AA">
                                      <p:cBhvr>
                                        <p:cTn id="6" dur="2000" fill="hold"/>
                                        <p:tgtEl>
                                          <p:spTgt spid="4"/>
                                        </p:tgtEl>
                                        <p:attrNameLst>
                                          <p:attrName>ppt_x</p:attrName>
                                          <p:attrName>ppt_y</p:attrName>
                                        </p:attrNameLst>
                                      </p:cBhvr>
                                      <p:rCtr x="-2059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13889" y="1679695"/>
            <a:ext cx="5359159" cy="369332"/>
          </a:xfrm>
          <a:prstGeom prst="rect">
            <a:avLst/>
          </a:prstGeom>
          <a:noFill/>
          <a:ln>
            <a:solidFill>
              <a:schemeClr val="tx1"/>
            </a:solidFill>
          </a:ln>
        </p:spPr>
        <p:txBody>
          <a:bodyPr wrap="none" rtlCol="0">
            <a:spAutoFit/>
          </a:bodyPr>
          <a:lstStyle>
            <a:defPPr>
              <a:defRPr lang="en-US"/>
            </a:defPPr>
            <a:lvl1pPr marL="285750" indent="-285750">
              <a:buFont typeface="Arial" panose="020B0604020202020204" pitchFamily="34" charset="0"/>
              <a:buChar char="•"/>
            </a:lvl1pPr>
          </a:lstStyle>
          <a:p>
            <a:r>
              <a:rPr lang="en-US" altLang="zh-CN" b="1" dirty="0" err="1"/>
              <a:t>BkCI</a:t>
            </a:r>
            <a:r>
              <a:rPr lang="en-US" altLang="zh-CN" b="1" dirty="0"/>
              <a:t>——</a:t>
            </a:r>
            <a:r>
              <a:rPr lang="zh-CN" altLang="en-US" b="1" dirty="0"/>
              <a:t>精选高质量的图书，帮助快速了解领域</a:t>
            </a:r>
            <a:endParaRPr lang="en-US" b="1" dirty="0"/>
          </a:p>
        </p:txBody>
      </p:sp>
      <p:pic>
        <p:nvPicPr>
          <p:cNvPr id="2" name="Picture 1"/>
          <p:cNvPicPr>
            <a:picLocks noChangeAspect="1"/>
          </p:cNvPicPr>
          <p:nvPr/>
        </p:nvPicPr>
        <p:blipFill>
          <a:blip r:embed="rId1"/>
          <a:stretch>
            <a:fillRect/>
          </a:stretch>
        </p:blipFill>
        <p:spPr>
          <a:xfrm>
            <a:off x="2015308" y="2310789"/>
            <a:ext cx="4194163" cy="3507986"/>
          </a:xfrm>
          <a:prstGeom prst="rect">
            <a:avLst/>
          </a:prstGeom>
        </p:spPr>
      </p:pic>
      <p:sp>
        <p:nvSpPr>
          <p:cNvPr id="8" name="箭头: 五边形 34"/>
          <p:cNvSpPr/>
          <p:nvPr/>
        </p:nvSpPr>
        <p:spPr>
          <a:xfrm>
            <a:off x="1" y="264185"/>
            <a:ext cx="3657600" cy="594360"/>
          </a:xfrm>
          <a:prstGeom prst="homePlate">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文本框 35"/>
          <p:cNvSpPr txBox="1"/>
          <p:nvPr/>
        </p:nvSpPr>
        <p:spPr>
          <a:xfrm>
            <a:off x="542318" y="317870"/>
            <a:ext cx="3387648" cy="52197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研究课题的调研</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0" name="箭头: V 形 36"/>
          <p:cNvSpPr/>
          <p:nvPr/>
        </p:nvSpPr>
        <p:spPr>
          <a:xfrm>
            <a:off x="3583262" y="264184"/>
            <a:ext cx="3510266" cy="594360"/>
          </a:xfrm>
          <a:prstGeom prst="chevron">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1" name="文本框 37"/>
          <p:cNvSpPr txBox="1"/>
          <p:nvPr/>
        </p:nvSpPr>
        <p:spPr>
          <a:xfrm>
            <a:off x="3987800" y="318135"/>
            <a:ext cx="2847110"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知识领域的扩充</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3" name="TextBox 12"/>
          <p:cNvSpPr txBox="1"/>
          <p:nvPr/>
        </p:nvSpPr>
        <p:spPr>
          <a:xfrm>
            <a:off x="1213889" y="1042250"/>
            <a:ext cx="1268296" cy="369332"/>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en-US" altLang="zh-CN" b="1" dirty="0"/>
              <a:t>Review</a:t>
            </a:r>
            <a:endParaRPr lang="en-US" b="1" dirty="0"/>
          </a:p>
        </p:txBody>
      </p:sp>
      <p:sp>
        <p:nvSpPr>
          <p:cNvPr id="14" name="TextBox 13"/>
          <p:cNvSpPr txBox="1"/>
          <p:nvPr/>
        </p:nvSpPr>
        <p:spPr>
          <a:xfrm>
            <a:off x="1213888" y="5996130"/>
            <a:ext cx="1396536" cy="369332"/>
          </a:xfrm>
          <a:prstGeom prst="rect">
            <a:avLst/>
          </a:prstGeom>
          <a:noFill/>
          <a:ln>
            <a:solidFill>
              <a:schemeClr val="tx1"/>
            </a:solidFill>
          </a:ln>
        </p:spPr>
        <p:txBody>
          <a:bodyPr wrap="none" rtlCol="0">
            <a:spAutoFit/>
          </a:bodyPr>
          <a:lstStyle>
            <a:defPPr>
              <a:defRPr lang="en-US"/>
            </a:defPPr>
            <a:lvl1pPr marL="285750" indent="-285750">
              <a:buFont typeface="Arial" panose="020B0604020202020204" pitchFamily="34" charset="0"/>
              <a:buChar char="•"/>
            </a:lvl1pPr>
          </a:lstStyle>
          <a:p>
            <a:r>
              <a:rPr lang="zh-CN" altLang="en-US" b="1" dirty="0"/>
              <a:t>专家资源</a:t>
            </a:r>
            <a:endParaRPr lang="en-US" b="1" dirty="0"/>
          </a:p>
        </p:txBody>
      </p:sp>
      <p:sp>
        <p:nvSpPr>
          <p:cNvPr id="16" name="Rectangle 15"/>
          <p:cNvSpPr/>
          <p:nvPr/>
        </p:nvSpPr>
        <p:spPr>
          <a:xfrm>
            <a:off x="1941344" y="3952242"/>
            <a:ext cx="4194163" cy="493152"/>
          </a:xfrm>
          <a:prstGeom prst="rect">
            <a:avLst/>
          </a:prstGeom>
          <a:noFill/>
          <a:ln w="28575">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349277" y="936422"/>
            <a:ext cx="8445446" cy="1771519"/>
          </a:xfrm>
          <a:prstGeom prst="rect">
            <a:avLst/>
          </a:prstGeom>
        </p:spPr>
      </p:pic>
      <p:sp>
        <p:nvSpPr>
          <p:cNvPr id="35" name="箭头: 五边形 34"/>
          <p:cNvSpPr/>
          <p:nvPr/>
        </p:nvSpPr>
        <p:spPr>
          <a:xfrm>
            <a:off x="1" y="264185"/>
            <a:ext cx="3657600" cy="594360"/>
          </a:xfrm>
          <a:prstGeom prst="homePlate">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542318" y="317870"/>
            <a:ext cx="3387648" cy="52197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研究课题的调研</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7" name="箭头: V 形 36"/>
          <p:cNvSpPr/>
          <p:nvPr/>
        </p:nvSpPr>
        <p:spPr>
          <a:xfrm>
            <a:off x="3583261" y="264184"/>
            <a:ext cx="3792185" cy="594360"/>
          </a:xfrm>
          <a:prstGeom prst="chevron">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38" name="文本框 37"/>
          <p:cNvSpPr txBox="1"/>
          <p:nvPr/>
        </p:nvSpPr>
        <p:spPr>
          <a:xfrm>
            <a:off x="3785529" y="290183"/>
            <a:ext cx="3387647"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文献的信息价值</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4" name="Rectangle 13"/>
          <p:cNvSpPr/>
          <p:nvPr/>
        </p:nvSpPr>
        <p:spPr>
          <a:xfrm>
            <a:off x="7619097" y="1756517"/>
            <a:ext cx="900256" cy="230771"/>
          </a:xfrm>
          <a:prstGeom prst="rect">
            <a:avLst/>
          </a:prstGeom>
          <a:noFill/>
          <a:ln w="5715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Picture 5"/>
          <p:cNvPicPr>
            <a:picLocks noChangeAspect="1"/>
          </p:cNvPicPr>
          <p:nvPr/>
        </p:nvPicPr>
        <p:blipFill rotWithShape="1">
          <a:blip r:embed="rId2"/>
          <a:srcRect t="1" b="-2557"/>
          <a:stretch>
            <a:fillRect/>
          </a:stretch>
        </p:blipFill>
        <p:spPr>
          <a:xfrm>
            <a:off x="349277" y="1336056"/>
            <a:ext cx="1863168" cy="5284395"/>
          </a:xfrm>
          <a:prstGeom prst="rect">
            <a:avLst/>
          </a:prstGeom>
          <a:noFill/>
          <a:ln w="28575">
            <a:solidFill>
              <a:srgbClr val="0FA800"/>
            </a:solidFill>
            <a:round/>
            <a:tailEnd type="triangle" w="med" len="med"/>
          </a:ln>
        </p:spPr>
      </p:pic>
      <p:sp>
        <p:nvSpPr>
          <p:cNvPr id="9" name="Arrow: Right 8"/>
          <p:cNvSpPr/>
          <p:nvPr/>
        </p:nvSpPr>
        <p:spPr>
          <a:xfrm>
            <a:off x="2467090" y="4128514"/>
            <a:ext cx="703384" cy="603273"/>
          </a:xfrm>
          <a:prstGeom prst="rightArrow">
            <a:avLst>
              <a:gd name="adj1" fmla="val 29916"/>
              <a:gd name="adj2" fmla="val 50000"/>
            </a:avLst>
          </a:prstGeom>
          <a:solidFill>
            <a:schemeClr val="accent2"/>
          </a:solidFill>
          <a:ln>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Rectangle 9"/>
          <p:cNvSpPr/>
          <p:nvPr/>
        </p:nvSpPr>
        <p:spPr>
          <a:xfrm>
            <a:off x="348342" y="4232860"/>
            <a:ext cx="1863168" cy="365760"/>
          </a:xfrm>
          <a:prstGeom prst="rect">
            <a:avLst/>
          </a:prstGeom>
          <a:noFill/>
          <a:ln w="28575">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 name="TextBox 11"/>
          <p:cNvSpPr txBox="1"/>
          <p:nvPr/>
        </p:nvSpPr>
        <p:spPr>
          <a:xfrm>
            <a:off x="4571999" y="2779771"/>
            <a:ext cx="3262432" cy="461665"/>
          </a:xfrm>
          <a:prstGeom prst="rect">
            <a:avLst/>
          </a:prstGeom>
          <a:solidFill>
            <a:schemeClr val="bg1"/>
          </a:solidFill>
        </p:spPr>
        <p:txBody>
          <a:bodyPr wrap="none" rtlCol="0">
            <a:spAutoFit/>
          </a:bodyPr>
          <a:lstStyle/>
          <a:p>
            <a:r>
              <a:rPr lang="zh-CN" altLang="en-US" sz="2400" b="1" dirty="0">
                <a:solidFill>
                  <a:schemeClr val="accent2"/>
                </a:solidFill>
              </a:rPr>
              <a:t>强大的多指标分析功能</a:t>
            </a:r>
            <a:endParaRPr lang="en-US" sz="2400" b="1" dirty="0">
              <a:solidFill>
                <a:schemeClr val="accent2"/>
              </a:solidFill>
            </a:endParaRPr>
          </a:p>
        </p:txBody>
      </p:sp>
      <p:sp>
        <p:nvSpPr>
          <p:cNvPr id="25" name="TextBox 24"/>
          <p:cNvSpPr txBox="1"/>
          <p:nvPr/>
        </p:nvSpPr>
        <p:spPr>
          <a:xfrm>
            <a:off x="3284087" y="6006967"/>
            <a:ext cx="2339102" cy="461665"/>
          </a:xfrm>
          <a:prstGeom prst="rect">
            <a:avLst/>
          </a:prstGeom>
          <a:solidFill>
            <a:schemeClr val="bg1"/>
          </a:solidFill>
        </p:spPr>
        <p:txBody>
          <a:bodyPr wrap="none" rtlCol="0">
            <a:spAutoFit/>
          </a:bodyPr>
          <a:lstStyle/>
          <a:p>
            <a:r>
              <a:rPr lang="zh-CN" altLang="en-US" sz="2400" b="1" dirty="0">
                <a:solidFill>
                  <a:schemeClr val="accent2"/>
                </a:solidFill>
              </a:rPr>
              <a:t>动手试一试！！</a:t>
            </a:r>
            <a:endParaRPr lang="en-US" sz="2400" b="1" dirty="0">
              <a:solidFill>
                <a:schemeClr val="accent2"/>
              </a:solidFill>
            </a:endParaRPr>
          </a:p>
        </p:txBody>
      </p:sp>
      <p:sp>
        <p:nvSpPr>
          <p:cNvPr id="15" name="Rectangle 14"/>
          <p:cNvSpPr/>
          <p:nvPr/>
        </p:nvSpPr>
        <p:spPr>
          <a:xfrm>
            <a:off x="348342" y="2927930"/>
            <a:ext cx="1863168" cy="365760"/>
          </a:xfrm>
          <a:prstGeom prst="rect">
            <a:avLst/>
          </a:prstGeom>
          <a:noFill/>
          <a:ln w="28575">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 name="Rectangle 15"/>
          <p:cNvSpPr/>
          <p:nvPr/>
        </p:nvSpPr>
        <p:spPr>
          <a:xfrm>
            <a:off x="348342" y="2300890"/>
            <a:ext cx="1863168" cy="365760"/>
          </a:xfrm>
          <a:prstGeom prst="rect">
            <a:avLst/>
          </a:prstGeom>
          <a:noFill/>
          <a:ln w="28575">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p:cNvPicPr>
            <a:picLocks noChangeAspect="1"/>
          </p:cNvPicPr>
          <p:nvPr/>
        </p:nvPicPr>
        <p:blipFill>
          <a:blip r:embed="rId3"/>
          <a:stretch>
            <a:fillRect/>
          </a:stretch>
        </p:blipFill>
        <p:spPr>
          <a:xfrm>
            <a:off x="3425119" y="3340528"/>
            <a:ext cx="5187894" cy="25161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endParaRPr lang="en-US"/>
          </a:p>
        </p:txBody>
      </p:sp>
      <p:pic>
        <p:nvPicPr>
          <p:cNvPr id="6" name="Picture 5"/>
          <p:cNvPicPr>
            <a:picLocks noChangeAspect="1"/>
          </p:cNvPicPr>
          <p:nvPr/>
        </p:nvPicPr>
        <p:blipFill>
          <a:blip r:embed="rId1"/>
          <a:stretch>
            <a:fillRect/>
          </a:stretch>
        </p:blipFill>
        <p:spPr>
          <a:xfrm>
            <a:off x="2620985" y="1331652"/>
            <a:ext cx="6173738" cy="3737950"/>
          </a:xfrm>
          <a:prstGeom prst="rect">
            <a:avLst/>
          </a:prstGeom>
        </p:spPr>
      </p:pic>
      <p:pic>
        <p:nvPicPr>
          <p:cNvPr id="4" name="Picture 3"/>
          <p:cNvPicPr>
            <a:picLocks noChangeAspect="1"/>
          </p:cNvPicPr>
          <p:nvPr/>
        </p:nvPicPr>
        <p:blipFill rotWithShape="1">
          <a:blip r:embed="rId2"/>
          <a:srcRect t="1" b="-2557"/>
          <a:stretch>
            <a:fillRect/>
          </a:stretch>
        </p:blipFill>
        <p:spPr>
          <a:xfrm>
            <a:off x="349277" y="786802"/>
            <a:ext cx="1863168" cy="5284395"/>
          </a:xfrm>
          <a:prstGeom prst="rect">
            <a:avLst/>
          </a:prstGeom>
          <a:noFill/>
          <a:ln w="28575">
            <a:solidFill>
              <a:srgbClr val="0FA800"/>
            </a:solidFill>
            <a:round/>
            <a:tailEnd type="triangle" w="med" len="med"/>
          </a:ln>
        </p:spPr>
      </p:pic>
      <p:sp>
        <p:nvSpPr>
          <p:cNvPr id="7" name="Rectangle 6"/>
          <p:cNvSpPr/>
          <p:nvPr/>
        </p:nvSpPr>
        <p:spPr>
          <a:xfrm>
            <a:off x="357632" y="2437756"/>
            <a:ext cx="1863168" cy="365760"/>
          </a:xfrm>
          <a:prstGeom prst="rect">
            <a:avLst/>
          </a:prstGeom>
          <a:noFill/>
          <a:ln w="28575">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pic>
        <p:nvPicPr>
          <p:cNvPr id="3" name="Picture 2"/>
          <p:cNvPicPr>
            <a:picLocks noChangeAspect="1"/>
          </p:cNvPicPr>
          <p:nvPr/>
        </p:nvPicPr>
        <p:blipFill>
          <a:blip r:embed="rId1"/>
          <a:stretch>
            <a:fillRect/>
          </a:stretch>
        </p:blipFill>
        <p:spPr>
          <a:xfrm>
            <a:off x="1262508" y="3084615"/>
            <a:ext cx="7199020" cy="3445913"/>
          </a:xfrm>
          <a:prstGeom prst="rect">
            <a:avLst/>
          </a:prstGeom>
        </p:spPr>
      </p:pic>
      <p:grpSp>
        <p:nvGrpSpPr>
          <p:cNvPr id="5" name="Group 4"/>
          <p:cNvGrpSpPr/>
          <p:nvPr/>
        </p:nvGrpSpPr>
        <p:grpSpPr>
          <a:xfrm>
            <a:off x="1" y="0"/>
            <a:ext cx="5514108" cy="2761841"/>
            <a:chOff x="1" y="0"/>
            <a:chExt cx="5514108" cy="2761841"/>
          </a:xfrm>
        </p:grpSpPr>
        <p:pic>
          <p:nvPicPr>
            <p:cNvPr id="1030" name="Picture 6" descr="https://opinionstage-res.cloudinary.com/image/upload/c_lfill,dpr_1.0,f_auto,fl_lossy,q_auto:good,w_1100/v1/polls/rl8bjhgkmg2txkunubh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514108" cy="27618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Nobel Medal for Physics and Chemistry. Registered trademark of the Nobel Foundation. Â© Â® The Nobel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236" y="608772"/>
              <a:ext cx="1816573" cy="18165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5938981" y="2425345"/>
            <a:ext cx="2717411" cy="461665"/>
          </a:xfrm>
          <a:prstGeom prst="rect">
            <a:avLst/>
          </a:prstGeom>
          <a:noFill/>
        </p:spPr>
        <p:txBody>
          <a:bodyPr wrap="none" rtlCol="0">
            <a:spAutoFit/>
          </a:bodyPr>
          <a:lstStyle/>
          <a:p>
            <a:r>
              <a:rPr lang="en-US" sz="2400" b="1" dirty="0"/>
              <a:t>2008</a:t>
            </a:r>
            <a:r>
              <a:rPr lang="zh-CN" altLang="en-US" sz="2400" b="1" dirty="0"/>
              <a:t>年引文桂冠奖</a:t>
            </a:r>
            <a:endParaRPr lang="en-US" sz="2400" b="1" dirty="0"/>
          </a:p>
        </p:txBody>
      </p:sp>
      <p:sp>
        <p:nvSpPr>
          <p:cNvPr id="8" name="TextBox 7"/>
          <p:cNvSpPr txBox="1"/>
          <p:nvPr/>
        </p:nvSpPr>
        <p:spPr>
          <a:xfrm>
            <a:off x="5631204" y="1380920"/>
            <a:ext cx="3332964" cy="461665"/>
          </a:xfrm>
          <a:prstGeom prst="rect">
            <a:avLst/>
          </a:prstGeom>
          <a:noFill/>
        </p:spPr>
        <p:txBody>
          <a:bodyPr wrap="none" rtlCol="0">
            <a:spAutoFit/>
          </a:bodyPr>
          <a:lstStyle/>
          <a:p>
            <a:r>
              <a:rPr lang="en-US" sz="2400" b="1" dirty="0"/>
              <a:t>2010</a:t>
            </a:r>
            <a:r>
              <a:rPr lang="zh-CN" altLang="en-US" sz="2400" b="1" dirty="0"/>
              <a:t>年诺贝尔物理学奖</a:t>
            </a:r>
            <a:endParaRPr lang="en-US" sz="2400" b="1" dirty="0"/>
          </a:p>
        </p:txBody>
      </p:sp>
      <p:pic>
        <p:nvPicPr>
          <p:cNvPr id="6" name="Picture 2" descr="Image result for ç³å¢¨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72" y="4345731"/>
            <a:ext cx="1154599" cy="92367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466190" y="3536238"/>
            <a:ext cx="2683748" cy="338554"/>
          </a:xfrm>
          <a:prstGeom prst="rect">
            <a:avLst/>
          </a:prstGeom>
        </p:spPr>
        <p:txBody>
          <a:bodyPr wrap="none">
            <a:spAutoFit/>
          </a:bodyPr>
          <a:lstStyle/>
          <a:p>
            <a:r>
              <a:rPr lang="zh-CN" altLang="en-US" sz="1600" dirty="0">
                <a:latin typeface="Arial" panose="020B0604020202020204" pitchFamily="34" charset="0"/>
              </a:rPr>
              <a:t>曼彻斯特大学   安德烈</a:t>
            </a:r>
            <a:r>
              <a:rPr lang="en-US" altLang="zh-CN" sz="1600" dirty="0">
                <a:latin typeface="Arial" panose="020B0604020202020204" pitchFamily="34" charset="0"/>
              </a:rPr>
              <a:t>·</a:t>
            </a:r>
            <a:r>
              <a:rPr lang="zh-CN" altLang="en-US" sz="1600" dirty="0">
                <a:latin typeface="Arial" panose="020B0604020202020204" pitchFamily="34" charset="0"/>
              </a:rPr>
              <a:t>海姆</a:t>
            </a:r>
            <a:endParaRPr lang="en-US" sz="1600" dirty="0"/>
          </a:p>
        </p:txBody>
      </p:sp>
      <p:sp>
        <p:nvSpPr>
          <p:cNvPr id="11" name="Rectangle 10"/>
          <p:cNvSpPr/>
          <p:nvPr/>
        </p:nvSpPr>
        <p:spPr>
          <a:xfrm>
            <a:off x="3084665" y="5165341"/>
            <a:ext cx="3446798" cy="338554"/>
          </a:xfrm>
          <a:prstGeom prst="rect">
            <a:avLst/>
          </a:prstGeom>
        </p:spPr>
        <p:txBody>
          <a:bodyPr wrap="square">
            <a:spAutoFit/>
          </a:bodyPr>
          <a:lstStyle/>
          <a:p>
            <a:r>
              <a:rPr lang="zh-CN" altLang="en-US" sz="1600" dirty="0">
                <a:latin typeface="Arial" panose="020B0604020202020204" pitchFamily="34" charset="0"/>
              </a:rPr>
              <a:t>曼彻斯特大学  康斯坦丁</a:t>
            </a:r>
            <a:r>
              <a:rPr lang="en-US" altLang="zh-CN" sz="1600" dirty="0">
                <a:latin typeface="Arial" panose="020B0604020202020204" pitchFamily="34" charset="0"/>
              </a:rPr>
              <a:t>·</a:t>
            </a:r>
            <a:r>
              <a:rPr lang="zh-CN" altLang="en-US" sz="1600" dirty="0">
                <a:latin typeface="Arial" panose="020B0604020202020204" pitchFamily="34" charset="0"/>
              </a:rPr>
              <a:t>诺沃肖洛夫</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grpSp>
        <p:nvGrpSpPr>
          <p:cNvPr id="4" name="Group 3"/>
          <p:cNvGrpSpPr/>
          <p:nvPr/>
        </p:nvGrpSpPr>
        <p:grpSpPr>
          <a:xfrm>
            <a:off x="447470" y="482033"/>
            <a:ext cx="7836106" cy="2815029"/>
            <a:chOff x="653947" y="367014"/>
            <a:chExt cx="7836106" cy="2815029"/>
          </a:xfrm>
        </p:grpSpPr>
        <p:pic>
          <p:nvPicPr>
            <p:cNvPr id="1026" name="Picture 2" descr="https://www.idgcdn.com.au/article/images/750x750/dimg/m_img_10637.jpg"/>
            <p:cNvPicPr>
              <a:picLocks noChangeAspect="1" noChangeArrowheads="1"/>
            </p:cNvPicPr>
            <p:nvPr/>
          </p:nvPicPr>
          <p:blipFill rotWithShape="1">
            <a:blip r:embed="rId1">
              <a:extLst>
                <a:ext uri="{28A0092B-C50C-407E-A947-70E740481C1C}">
                  <a14:useLocalDpi xmlns:a14="http://schemas.microsoft.com/office/drawing/2010/main" val="0"/>
                </a:ext>
              </a:extLst>
            </a:blip>
            <a:srcRect t="14232" b="13303"/>
            <a:stretch>
              <a:fillRect/>
            </a:stretch>
          </p:blipFill>
          <p:spPr bwMode="auto">
            <a:xfrm>
              <a:off x="653947" y="367014"/>
              <a:ext cx="3884699" cy="28150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2000 IG nobel physics ge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1626" y="367014"/>
              <a:ext cx="3578427" cy="2815029"/>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https://www.slow-journalism.com/sj-site/wp-content/uploads/2017/10/Andre-Geim-lead-1194x8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8116" y="3385836"/>
            <a:ext cx="4628795" cy="3105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97741" y="2620508"/>
            <a:ext cx="3948517" cy="461665"/>
          </a:xfrm>
          <a:prstGeom prst="rect">
            <a:avLst/>
          </a:prstGeom>
          <a:solidFill>
            <a:schemeClr val="bg1"/>
          </a:solidFill>
        </p:spPr>
        <p:txBody>
          <a:bodyPr wrap="none" rtlCol="0">
            <a:spAutoFit/>
          </a:bodyPr>
          <a:lstStyle>
            <a:defPPr>
              <a:defRPr lang="en-US"/>
            </a:defPPr>
            <a:lvl1pPr>
              <a:defRPr sz="2400" b="1">
                <a:solidFill>
                  <a:schemeClr val="accent2"/>
                </a:solidFill>
              </a:defRPr>
            </a:lvl1pPr>
          </a:lstStyle>
          <a:p>
            <a:r>
              <a:rPr lang="en-US" dirty="0"/>
              <a:t>2000</a:t>
            </a:r>
            <a:r>
              <a:rPr lang="zh-CN" altLang="en-US" dirty="0"/>
              <a:t>年搞笑诺贝尔物理学奖</a:t>
            </a:r>
            <a:endParaRPr lang="en-US" dirty="0"/>
          </a:p>
        </p:txBody>
      </p:sp>
      <p:sp>
        <p:nvSpPr>
          <p:cNvPr id="8" name="TextBox 7"/>
          <p:cNvSpPr txBox="1"/>
          <p:nvPr/>
        </p:nvSpPr>
        <p:spPr>
          <a:xfrm>
            <a:off x="2802331" y="3557231"/>
            <a:ext cx="3332964" cy="461665"/>
          </a:xfrm>
          <a:prstGeom prst="rect">
            <a:avLst/>
          </a:prstGeom>
          <a:solidFill>
            <a:schemeClr val="bg1"/>
          </a:solidFill>
        </p:spPr>
        <p:txBody>
          <a:bodyPr wrap="none" rtlCol="0">
            <a:spAutoFit/>
          </a:bodyPr>
          <a:lstStyle>
            <a:defPPr>
              <a:defRPr lang="en-US"/>
            </a:defPPr>
            <a:lvl1pPr>
              <a:defRPr sz="2400" b="1">
                <a:solidFill>
                  <a:schemeClr val="accent2"/>
                </a:solidFill>
              </a:defRPr>
            </a:lvl1pPr>
          </a:lstStyle>
          <a:p>
            <a:r>
              <a:rPr lang="en-US" dirty="0"/>
              <a:t>2010</a:t>
            </a:r>
            <a:r>
              <a:rPr lang="zh-CN" altLang="en-US" dirty="0"/>
              <a:t>年诺贝尔物理学奖</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箭头: 五边形 34"/>
          <p:cNvSpPr/>
          <p:nvPr/>
        </p:nvSpPr>
        <p:spPr>
          <a:xfrm>
            <a:off x="1" y="264185"/>
            <a:ext cx="3657600" cy="594360"/>
          </a:xfrm>
          <a:prstGeom prst="homePlate">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zh-CN" dirty="0"/>
          </a:p>
        </p:txBody>
      </p:sp>
      <p:sp>
        <p:nvSpPr>
          <p:cNvPr id="10" name="文本框 35"/>
          <p:cNvSpPr txBox="1"/>
          <p:nvPr/>
        </p:nvSpPr>
        <p:spPr>
          <a:xfrm>
            <a:off x="542318" y="317870"/>
            <a:ext cx="3387648" cy="52197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研究课题的调研</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1" name="箭头: V 形 36"/>
          <p:cNvSpPr/>
          <p:nvPr/>
        </p:nvSpPr>
        <p:spPr>
          <a:xfrm>
            <a:off x="3583261" y="264184"/>
            <a:ext cx="4194163" cy="594360"/>
          </a:xfrm>
          <a:prstGeom prst="chevron">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2" name="文本框 37"/>
          <p:cNvSpPr txBox="1"/>
          <p:nvPr/>
        </p:nvSpPr>
        <p:spPr>
          <a:xfrm>
            <a:off x="3987799" y="318135"/>
            <a:ext cx="3387647"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课题的发展趋势</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2" name="Picture 1"/>
          <p:cNvPicPr>
            <a:picLocks noChangeAspect="1"/>
          </p:cNvPicPr>
          <p:nvPr/>
        </p:nvPicPr>
        <p:blipFill rotWithShape="1">
          <a:blip r:embed="rId1"/>
          <a:srcRect b="49388"/>
          <a:stretch>
            <a:fillRect/>
          </a:stretch>
        </p:blipFill>
        <p:spPr>
          <a:xfrm>
            <a:off x="845424" y="1258010"/>
            <a:ext cx="7236339" cy="1169301"/>
          </a:xfrm>
          <a:prstGeom prst="rect">
            <a:avLst/>
          </a:prstGeom>
        </p:spPr>
      </p:pic>
      <p:grpSp>
        <p:nvGrpSpPr>
          <p:cNvPr id="17" name="Group 16"/>
          <p:cNvGrpSpPr/>
          <p:nvPr/>
        </p:nvGrpSpPr>
        <p:grpSpPr>
          <a:xfrm>
            <a:off x="4685126" y="1812658"/>
            <a:ext cx="3106366" cy="430344"/>
            <a:chOff x="4685126" y="1812658"/>
            <a:chExt cx="3106366" cy="430344"/>
          </a:xfrm>
        </p:grpSpPr>
        <p:pic>
          <p:nvPicPr>
            <p:cNvPr id="6" name="Picture 5"/>
            <p:cNvPicPr>
              <a:picLocks noChangeAspect="1"/>
            </p:cNvPicPr>
            <p:nvPr/>
          </p:nvPicPr>
          <p:blipFill>
            <a:blip r:embed="rId2"/>
            <a:stretch>
              <a:fillRect/>
            </a:stretch>
          </p:blipFill>
          <p:spPr>
            <a:xfrm>
              <a:off x="4685126" y="1812658"/>
              <a:ext cx="1627238" cy="430344"/>
            </a:xfrm>
            <a:prstGeom prst="rect">
              <a:avLst/>
            </a:prstGeom>
            <a:ln w="28575">
              <a:solidFill>
                <a:schemeClr val="accent2"/>
              </a:solidFill>
            </a:ln>
          </p:spPr>
        </p:pic>
        <p:cxnSp>
          <p:nvCxnSpPr>
            <p:cNvPr id="14" name="Straight Connector 13"/>
            <p:cNvCxnSpPr/>
            <p:nvPr/>
          </p:nvCxnSpPr>
          <p:spPr>
            <a:xfrm>
              <a:off x="6766560" y="2200798"/>
              <a:ext cx="1024932"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endCxn id="6" idx="3"/>
            </p:cNvCxnSpPr>
            <p:nvPr/>
          </p:nvCxnSpPr>
          <p:spPr>
            <a:xfrm flipH="1" flipV="1">
              <a:off x="6312364" y="2027830"/>
              <a:ext cx="454196" cy="17296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1159064" y="2642483"/>
            <a:ext cx="6609057" cy="383159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endParaRPr lang="en-US"/>
          </a:p>
        </p:txBody>
      </p:sp>
      <p:sp>
        <p:nvSpPr>
          <p:cNvPr id="2" name="TextBox 1"/>
          <p:cNvSpPr txBox="1"/>
          <p:nvPr/>
        </p:nvSpPr>
        <p:spPr>
          <a:xfrm>
            <a:off x="1669390" y="3012789"/>
            <a:ext cx="2627642" cy="523220"/>
          </a:xfrm>
          <a:prstGeom prst="rect">
            <a:avLst/>
          </a:prstGeom>
          <a:noFill/>
        </p:spPr>
        <p:txBody>
          <a:bodyPr wrap="none" rtlCol="0">
            <a:spAutoFit/>
          </a:bodyPr>
          <a:lstStyle/>
          <a:p>
            <a:pPr marL="285750" indent="-285750">
              <a:buFont typeface="Arial" panose="020B0604020202020204" pitchFamily="34" charset="0"/>
              <a:buChar char="•"/>
            </a:pPr>
            <a:r>
              <a:rPr lang="zh-CN" altLang="en-US" sz="2800" b="1" dirty="0"/>
              <a:t>没有对症下药</a:t>
            </a:r>
            <a:endParaRPr lang="en-US" sz="2800" b="1" dirty="0"/>
          </a:p>
        </p:txBody>
      </p:sp>
      <p:sp>
        <p:nvSpPr>
          <p:cNvPr id="7" name="TextBox 6"/>
          <p:cNvSpPr txBox="1"/>
          <p:nvPr/>
        </p:nvSpPr>
        <p:spPr>
          <a:xfrm>
            <a:off x="1651028" y="4270652"/>
            <a:ext cx="1909497" cy="523220"/>
          </a:xfrm>
          <a:prstGeom prst="rect">
            <a:avLst/>
          </a:prstGeom>
          <a:noFill/>
        </p:spPr>
        <p:txBody>
          <a:bodyPr wrap="none" rtlCol="0">
            <a:spAutoFit/>
          </a:bodyPr>
          <a:lstStyle/>
          <a:p>
            <a:pPr marL="285750" indent="-285750">
              <a:buFont typeface="Arial" panose="020B0604020202020204" pitchFamily="34" charset="0"/>
              <a:buChar char="•"/>
            </a:pPr>
            <a:r>
              <a:rPr lang="zh-CN" altLang="en-US" sz="2800" b="1" dirty="0"/>
              <a:t>剂量不够</a:t>
            </a:r>
            <a:endParaRPr lang="en-US" sz="2800" b="1" dirty="0"/>
          </a:p>
        </p:txBody>
      </p:sp>
      <p:sp>
        <p:nvSpPr>
          <p:cNvPr id="8" name="TextBox 7"/>
          <p:cNvSpPr txBox="1"/>
          <p:nvPr/>
        </p:nvSpPr>
        <p:spPr>
          <a:xfrm>
            <a:off x="1430824" y="916804"/>
            <a:ext cx="6497786" cy="646331"/>
          </a:xfrm>
          <a:prstGeom prst="rect">
            <a:avLst/>
          </a:prstGeom>
          <a:noFill/>
        </p:spPr>
        <p:txBody>
          <a:bodyPr wrap="square" rtlCol="0">
            <a:spAutoFit/>
          </a:bodyPr>
          <a:lstStyle/>
          <a:p>
            <a:r>
              <a:rPr lang="zh-CN" altLang="en-US" sz="3600" b="1" dirty="0"/>
              <a:t>“神奇药方”为什么有时不灵</a:t>
            </a:r>
            <a:endParaRPr lang="en-US" sz="3600" b="1" dirty="0"/>
          </a:p>
        </p:txBody>
      </p:sp>
      <p:grpSp>
        <p:nvGrpSpPr>
          <p:cNvPr id="3" name="Group 2"/>
          <p:cNvGrpSpPr/>
          <p:nvPr/>
        </p:nvGrpSpPr>
        <p:grpSpPr>
          <a:xfrm>
            <a:off x="1110784" y="1643506"/>
            <a:ext cx="6584245" cy="640080"/>
            <a:chOff x="1040444" y="1059240"/>
            <a:chExt cx="6584245" cy="640080"/>
          </a:xfrm>
        </p:grpSpPr>
        <p:pic>
          <p:nvPicPr>
            <p:cNvPr id="9" name="Graphic 8" descr="User"/>
            <p:cNvPicPr>
              <a:picLocks noChangeAspect="1"/>
            </p:cNvPicPr>
            <p:nvPr/>
          </p:nvPicPr>
          <p:blipFill>
            <a:blip r:embed="rId1"/>
            <a:stretch>
              <a:fillRect/>
            </a:stretch>
          </p:blipFill>
          <p:spPr>
            <a:xfrm>
              <a:off x="1040444" y="1059240"/>
              <a:ext cx="640080" cy="640080"/>
            </a:xfrm>
            <a:prstGeom prst="rect">
              <a:avLst/>
            </a:prstGeom>
          </p:spPr>
        </p:pic>
        <p:sp>
          <p:nvSpPr>
            <p:cNvPr id="10" name="Speech Bubble: Rectangle with Corners Rounded 9"/>
            <p:cNvSpPr/>
            <p:nvPr/>
          </p:nvSpPr>
          <p:spPr>
            <a:xfrm>
              <a:off x="2200481" y="1155066"/>
              <a:ext cx="5424208" cy="442674"/>
            </a:xfrm>
            <a:prstGeom prst="wedgeRoundRectCallout">
              <a:avLst>
                <a:gd name="adj1" fmla="val -58273"/>
                <a:gd name="adj2" fmla="val 40855"/>
                <a:gd name="adj3" fmla="val 16667"/>
              </a:avLst>
            </a:prstGeom>
            <a:solidFill>
              <a:srgbClr val="1AC604"/>
            </a:solidFill>
          </p:spPr>
          <p:txBody>
            <a:bodyPr rot="0" spcFirstLastPara="0" vertOverflow="overflow" horzOverflow="overflow" vert="horz" wrap="square" lIns="91440" tIns="45720" rIns="91440" bIns="45720" numCol="1" spcCol="0" rtlCol="0" fromWordArt="0" anchor="ctr" anchorCtr="0" forceAA="0" compatLnSpc="1">
              <a:spAutoFit/>
            </a:bodyPr>
            <a:lstStyle/>
            <a:p>
              <a:pPr algn="ctr"/>
              <a:r>
                <a:rPr lang="zh-CN" altLang="en-US" sz="2000" b="1" dirty="0">
                  <a:ln w="0"/>
                  <a:solidFill>
                    <a:schemeClr val="bg1"/>
                  </a:solidFill>
                  <a:effectLst>
                    <a:outerShdw blurRad="38100" dist="38100" dir="2700000" algn="tl">
                      <a:srgbClr val="000000">
                        <a:alpha val="43137"/>
                      </a:srgbClr>
                    </a:outerShdw>
                  </a:effectLst>
                </a:rPr>
                <a:t>文献我看了啊，但是觉得没有什么帮助</a:t>
              </a:r>
              <a:r>
                <a:rPr lang="en-US" altLang="zh-CN" sz="2000" b="1" dirty="0">
                  <a:ln w="0"/>
                  <a:solidFill>
                    <a:schemeClr val="bg1"/>
                  </a:solidFill>
                  <a:effectLst>
                    <a:outerShdw blurRad="38100" dist="38100" dir="2700000" algn="tl">
                      <a:srgbClr val="000000">
                        <a:alpha val="43137"/>
                      </a:srgbClr>
                    </a:outerShdw>
                  </a:effectLst>
                </a:rPr>
                <a:t>……</a:t>
              </a:r>
              <a:endParaRPr lang="en-US" sz="2000" b="1" dirty="0">
                <a:ln w="0"/>
                <a:solidFill>
                  <a:schemeClr val="bg1"/>
                </a:solidFill>
                <a:effectLst>
                  <a:outerShdw blurRad="38100" dist="38100" dir="2700000" algn="tl">
                    <a:srgbClr val="000000">
                      <a:alpha val="43137"/>
                    </a:srgbClr>
                  </a:outerShdw>
                </a:effectLst>
              </a:endParaRPr>
            </a:p>
          </p:txBody>
        </p:sp>
      </p:grpSp>
      <p:sp>
        <p:nvSpPr>
          <p:cNvPr id="11" name="TextBox 10"/>
          <p:cNvSpPr txBox="1"/>
          <p:nvPr/>
        </p:nvSpPr>
        <p:spPr>
          <a:xfrm>
            <a:off x="4598776" y="3012789"/>
            <a:ext cx="3057247" cy="523220"/>
          </a:xfrm>
          <a:prstGeom prst="rect">
            <a:avLst/>
          </a:prstGeom>
          <a:noFill/>
        </p:spPr>
        <p:txBody>
          <a:bodyPr wrap="none" rtlCol="0">
            <a:spAutoFit/>
          </a:bodyPr>
          <a:lstStyle/>
          <a:p>
            <a:r>
              <a:rPr lang="en-US" altLang="zh-CN" sz="2800" b="1" dirty="0"/>
              <a:t>——</a:t>
            </a:r>
            <a:r>
              <a:rPr lang="zh-CN" altLang="en-US" sz="2800" b="1" dirty="0">
                <a:solidFill>
                  <a:srgbClr val="6817FF"/>
                </a:solidFill>
              </a:rPr>
              <a:t>没有找准文献</a:t>
            </a:r>
            <a:endParaRPr lang="en-US" sz="2800" b="1" dirty="0">
              <a:solidFill>
                <a:srgbClr val="6817FF"/>
              </a:solidFill>
            </a:endParaRPr>
          </a:p>
        </p:txBody>
      </p:sp>
      <p:sp>
        <p:nvSpPr>
          <p:cNvPr id="12" name="TextBox 11"/>
          <p:cNvSpPr txBox="1"/>
          <p:nvPr/>
        </p:nvSpPr>
        <p:spPr>
          <a:xfrm>
            <a:off x="3565083" y="4270652"/>
            <a:ext cx="4134465" cy="523220"/>
          </a:xfrm>
          <a:prstGeom prst="rect">
            <a:avLst/>
          </a:prstGeom>
          <a:noFill/>
        </p:spPr>
        <p:txBody>
          <a:bodyPr wrap="none" rtlCol="0">
            <a:spAutoFit/>
          </a:bodyPr>
          <a:lstStyle/>
          <a:p>
            <a:r>
              <a:rPr lang="en-US" altLang="zh-CN" sz="2800" b="1" dirty="0"/>
              <a:t>——</a:t>
            </a:r>
            <a:r>
              <a:rPr lang="zh-CN" altLang="en-US" sz="2800" b="1" dirty="0">
                <a:solidFill>
                  <a:srgbClr val="6817FF"/>
                </a:solidFill>
              </a:rPr>
              <a:t>文献了解得不够全面</a:t>
            </a:r>
            <a:endParaRPr lang="en-US" sz="2800" b="1" dirty="0">
              <a:solidFill>
                <a:srgbClr val="6817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箭头: 五边形 34"/>
          <p:cNvSpPr/>
          <p:nvPr/>
        </p:nvSpPr>
        <p:spPr>
          <a:xfrm>
            <a:off x="1" y="264185"/>
            <a:ext cx="3657600" cy="594360"/>
          </a:xfrm>
          <a:prstGeom prst="homePlate">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542318" y="317870"/>
            <a:ext cx="3387648" cy="52197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研究课题的调研</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7" name="箭头: V 形 36"/>
          <p:cNvSpPr/>
          <p:nvPr/>
        </p:nvSpPr>
        <p:spPr>
          <a:xfrm>
            <a:off x="3583261" y="264184"/>
            <a:ext cx="3872615" cy="594360"/>
          </a:xfrm>
          <a:prstGeom prst="chevron">
            <a:avLst/>
          </a:prstGeom>
          <a:solidFill>
            <a:schemeClr val="accent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38" name="文本框 37"/>
          <p:cNvSpPr txBox="1"/>
          <p:nvPr/>
        </p:nvSpPr>
        <p:spPr>
          <a:xfrm>
            <a:off x="3987800" y="318135"/>
            <a:ext cx="3050540"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检索小诀窍</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 name="Text Placeholder 3"/>
          <p:cNvSpPr>
            <a:spLocks noGrp="1"/>
          </p:cNvSpPr>
          <p:nvPr>
            <p:ph type="body" sz="quarter" idx="10"/>
          </p:nvPr>
        </p:nvSpPr>
        <p:spPr>
          <a:xfrm>
            <a:off x="1040093" y="1748073"/>
            <a:ext cx="5086335" cy="1547786"/>
          </a:xfrm>
        </p:spPr>
        <p:txBody>
          <a:bodyPr/>
          <a:lstStyle/>
          <a:p>
            <a:pPr marL="0" indent="0">
              <a:lnSpc>
                <a:spcPct val="150000"/>
              </a:lnSpc>
              <a:buNone/>
            </a:pPr>
            <a:r>
              <a:rPr lang="zh-CN" altLang="en-US" sz="1600" dirty="0"/>
              <a:t>通配符表示未知字符。通配符仅在英文查询中有效。</a:t>
            </a:r>
            <a:endParaRPr lang="zh-CN" altLang="en-US" sz="1600" dirty="0"/>
          </a:p>
          <a:p>
            <a:pPr lvl="1">
              <a:lnSpc>
                <a:spcPct val="150000"/>
              </a:lnSpc>
              <a:buFont typeface="Wingdings" panose="05000000000000000000" pitchFamily="2" charset="2"/>
              <a:buChar char="q"/>
            </a:pPr>
            <a:r>
              <a:rPr lang="zh-CN" altLang="en-US" sz="1600" dirty="0"/>
              <a:t>星号 </a:t>
            </a:r>
            <a:r>
              <a:rPr lang="en-US" altLang="zh-CN" sz="1600" dirty="0"/>
              <a:t>(*) </a:t>
            </a:r>
            <a:r>
              <a:rPr lang="zh-CN" altLang="en-US" sz="1600" dirty="0"/>
              <a:t>表示任何字符组，包括空字符。</a:t>
            </a:r>
            <a:endParaRPr lang="zh-CN" altLang="en-US" sz="1600" dirty="0"/>
          </a:p>
          <a:p>
            <a:pPr lvl="1">
              <a:lnSpc>
                <a:spcPct val="150000"/>
              </a:lnSpc>
              <a:buFont typeface="Wingdings" panose="05000000000000000000" pitchFamily="2" charset="2"/>
              <a:buChar char="q"/>
            </a:pPr>
            <a:r>
              <a:rPr lang="zh-CN" altLang="en-US" sz="1600" dirty="0"/>
              <a:t>问号 </a:t>
            </a:r>
            <a:r>
              <a:rPr lang="en-US" altLang="zh-CN" sz="1600" dirty="0"/>
              <a:t>(?) </a:t>
            </a:r>
            <a:r>
              <a:rPr lang="zh-CN" altLang="en-US" sz="1600" dirty="0"/>
              <a:t>表示任意一个字符。</a:t>
            </a:r>
            <a:endParaRPr lang="zh-CN" altLang="en-US" sz="1600" dirty="0"/>
          </a:p>
          <a:p>
            <a:pPr lvl="1">
              <a:lnSpc>
                <a:spcPct val="150000"/>
              </a:lnSpc>
              <a:buFont typeface="Wingdings" panose="05000000000000000000" pitchFamily="2" charset="2"/>
              <a:buChar char="q"/>
            </a:pPr>
            <a:r>
              <a:rPr lang="zh-CN" altLang="en-US" sz="1600" dirty="0"/>
              <a:t>美元符号 </a:t>
            </a:r>
            <a:r>
              <a:rPr lang="en-US" altLang="zh-CN" sz="1600" dirty="0"/>
              <a:t>($) </a:t>
            </a:r>
            <a:r>
              <a:rPr lang="zh-CN" altLang="en-US" sz="1600" dirty="0"/>
              <a:t>表示零或一个字符。</a:t>
            </a:r>
            <a:endParaRPr lang="zh-CN" altLang="en-US" sz="1600" dirty="0"/>
          </a:p>
        </p:txBody>
      </p:sp>
      <p:sp>
        <p:nvSpPr>
          <p:cNvPr id="5" name="Rectangle 4"/>
          <p:cNvSpPr/>
          <p:nvPr/>
        </p:nvSpPr>
        <p:spPr>
          <a:xfrm>
            <a:off x="542318" y="1200258"/>
            <a:ext cx="1595309" cy="369332"/>
          </a:xfrm>
          <a:prstGeom prst="rect">
            <a:avLst/>
          </a:prstGeom>
        </p:spPr>
        <p:txBody>
          <a:bodyPr wrap="none">
            <a:spAutoFit/>
          </a:bodyPr>
          <a:lstStyle/>
          <a:p>
            <a:r>
              <a:rPr lang="en-US" altLang="zh-CN" b="1" dirty="0"/>
              <a:t>1. </a:t>
            </a:r>
            <a:r>
              <a:rPr lang="zh-CN" altLang="en-US" b="1" dirty="0"/>
              <a:t>巧用通配符</a:t>
            </a:r>
            <a:endParaRPr lang="zh-CN" altLang="en-US" b="1"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542611" y="1204247"/>
          <a:ext cx="7918918" cy="5364264"/>
        </p:xfrm>
        <a:graphic>
          <a:graphicData uri="http://schemas.openxmlformats.org/drawingml/2006/table">
            <a:tbl>
              <a:tblPr firstRow="1" bandRow="1">
                <a:tableStyleId>{5940675A-B579-460E-94D1-54222C63F5DA}</a:tableStyleId>
              </a:tblPr>
              <a:tblGrid>
                <a:gridCol w="1322720"/>
                <a:gridCol w="6596198"/>
              </a:tblGrid>
              <a:tr h="430620">
                <a:tc>
                  <a:txBody>
                    <a:bodyPr/>
                    <a:lstStyle/>
                    <a:p>
                      <a:pPr algn="ctr"/>
                      <a:r>
                        <a:rPr lang="zh-CN" altLang="en-US" dirty="0"/>
                        <a:t>检索词</a:t>
                      </a:r>
                      <a:endParaRPr lang="en-US" altLang="zh-CN" dirty="0"/>
                    </a:p>
                    <a:p>
                      <a:pPr algn="ctr"/>
                      <a:r>
                        <a:rPr lang="zh-CN" altLang="en-US" dirty="0"/>
                        <a:t>（主题）</a:t>
                      </a:r>
                      <a:endParaRPr lang="en-US" dirty="0"/>
                    </a:p>
                  </a:txBody>
                  <a:tcPr anchor="ctr"/>
                </a:tc>
                <a:tc>
                  <a:txBody>
                    <a:bodyPr/>
                    <a:lstStyle/>
                    <a:p>
                      <a:pPr algn="ctr"/>
                      <a:r>
                        <a:rPr lang="zh-CN" altLang="en-US" dirty="0"/>
                        <a:t>检索结果</a:t>
                      </a:r>
                      <a:endParaRPr lang="en-US" dirty="0"/>
                    </a:p>
                  </a:txBody>
                  <a:tcPr anchor="ctr"/>
                </a:tc>
              </a:tr>
              <a:tr h="2362092">
                <a:tc>
                  <a:txBody>
                    <a:bodyPr/>
                    <a:lstStyle/>
                    <a:p>
                      <a:pPr algn="ctr"/>
                      <a:r>
                        <a:rPr lang="en-US" altLang="zh-CN" u="sng" dirty="0"/>
                        <a:t>graphene oxide*</a:t>
                      </a:r>
                      <a:endParaRPr lang="en-US" altLang="zh-CN" u="sng" dirty="0"/>
                    </a:p>
                    <a:p>
                      <a:pPr algn="ctr"/>
                      <a:endParaRPr lang="en-US" altLang="zh-CN" dirty="0"/>
                    </a:p>
                    <a:p>
                      <a:pPr algn="ctr"/>
                      <a:r>
                        <a:rPr lang="en-US" dirty="0"/>
                        <a:t>AND</a:t>
                      </a:r>
                      <a:endParaRPr lang="en-US" dirty="0"/>
                    </a:p>
                    <a:p>
                      <a:pPr algn="ctr"/>
                      <a:endParaRPr lang="en-US" dirty="0"/>
                    </a:p>
                    <a:p>
                      <a:pPr algn="ctr"/>
                      <a:r>
                        <a:rPr lang="en-US" altLang="zh-CN" dirty="0">
                          <a:solidFill>
                            <a:schemeClr val="accent2"/>
                          </a:solidFill>
                        </a:rPr>
                        <a:t>reduction</a:t>
                      </a:r>
                      <a:endParaRPr lang="en-US" dirty="0">
                        <a:solidFill>
                          <a:schemeClr val="accent2"/>
                        </a:solidFill>
                      </a:endParaRPr>
                    </a:p>
                  </a:txBody>
                  <a:tcPr anchor="ctr"/>
                </a:tc>
                <a:tc>
                  <a:txBody>
                    <a:bodyPr/>
                    <a:lstStyle/>
                    <a:p>
                      <a:pPr algn="ctr"/>
                      <a:endParaRPr lang="en-US" dirty="0"/>
                    </a:p>
                  </a:txBody>
                  <a:tcPr anchor="ctr"/>
                </a:tc>
              </a:tr>
              <a:tr h="2362092">
                <a:tc>
                  <a:txBody>
                    <a:bodyPr/>
                    <a:lstStyle/>
                    <a:p>
                      <a:pPr algn="ctr"/>
                      <a:r>
                        <a:rPr lang="en-US" altLang="zh-CN" u="sng" dirty="0"/>
                        <a:t>graphene oxide*</a:t>
                      </a:r>
                      <a:endParaRPr lang="en-US" altLang="zh-CN" u="sng" dirty="0"/>
                    </a:p>
                    <a:p>
                      <a:pPr algn="ctr"/>
                      <a:endParaRPr lang="en-US" altLang="zh-CN" dirty="0"/>
                    </a:p>
                    <a:p>
                      <a:pPr algn="ctr"/>
                      <a:r>
                        <a:rPr lang="en-US" dirty="0"/>
                        <a:t>AND</a:t>
                      </a:r>
                      <a:endParaRPr lang="en-US" dirty="0"/>
                    </a:p>
                    <a:p>
                      <a:pPr algn="ctr"/>
                      <a:endParaRPr lang="en-US" dirty="0"/>
                    </a:p>
                    <a:p>
                      <a:pPr algn="ctr"/>
                      <a:r>
                        <a:rPr lang="en-US" altLang="zh-CN" dirty="0" err="1">
                          <a:solidFill>
                            <a:schemeClr val="accent2"/>
                          </a:solidFill>
                        </a:rPr>
                        <a:t>reduc</a:t>
                      </a:r>
                      <a:r>
                        <a:rPr lang="en-US" altLang="zh-CN" dirty="0">
                          <a:solidFill>
                            <a:schemeClr val="accent2"/>
                          </a:solidFill>
                        </a:rPr>
                        <a:t>*</a:t>
                      </a:r>
                      <a:endParaRPr lang="en-US" dirty="0">
                        <a:solidFill>
                          <a:schemeClr val="accent2"/>
                        </a:solidFill>
                      </a:endParaRPr>
                    </a:p>
                  </a:txBody>
                  <a:tcPr anchor="ctr"/>
                </a:tc>
                <a:tc>
                  <a:txBody>
                    <a:bodyPr/>
                    <a:lstStyle/>
                    <a:p>
                      <a:pPr algn="ctr"/>
                      <a:endParaRPr lang="en-US" dirty="0"/>
                    </a:p>
                  </a:txBody>
                  <a:tcPr anchor="ctr"/>
                </a:tc>
              </a:tr>
            </a:tbl>
          </a:graphicData>
        </a:graphic>
      </p:graphicFrame>
      <p:sp>
        <p:nvSpPr>
          <p:cNvPr id="2" name="Text Placeholder 1"/>
          <p:cNvSpPr>
            <a:spLocks noGrp="1"/>
          </p:cNvSpPr>
          <p:nvPr>
            <p:ph type="body" sz="quarter" idx="13"/>
          </p:nvPr>
        </p:nvSpPr>
        <p:spPr/>
        <p:txBody>
          <a:bodyPr/>
          <a:lstStyle/>
          <a:p>
            <a:endParaRPr lang="en-US"/>
          </a:p>
        </p:txBody>
      </p:sp>
      <p:sp>
        <p:nvSpPr>
          <p:cNvPr id="8" name="Rectangle 7"/>
          <p:cNvSpPr/>
          <p:nvPr/>
        </p:nvSpPr>
        <p:spPr>
          <a:xfrm>
            <a:off x="442126" y="524717"/>
            <a:ext cx="4647426" cy="458459"/>
          </a:xfrm>
          <a:prstGeom prst="rect">
            <a:avLst/>
          </a:prstGeom>
        </p:spPr>
        <p:txBody>
          <a:bodyPr wrap="none">
            <a:spAutoFit/>
          </a:bodyPr>
          <a:lstStyle/>
          <a:p>
            <a:pPr>
              <a:lnSpc>
                <a:spcPct val="150000"/>
              </a:lnSpc>
              <a:buFont typeface="Wingdings" panose="05000000000000000000" pitchFamily="2" charset="2"/>
              <a:buChar char="q"/>
            </a:pPr>
            <a:r>
              <a:rPr lang="zh-CN" altLang="en-US" dirty="0"/>
              <a:t>   星号 </a:t>
            </a:r>
            <a:r>
              <a:rPr lang="en-US" altLang="zh-CN" dirty="0"/>
              <a:t>(*) </a:t>
            </a:r>
            <a:r>
              <a:rPr lang="zh-CN" altLang="en-US" dirty="0"/>
              <a:t>表示任何字符组，包括空字符。</a:t>
            </a:r>
            <a:endParaRPr lang="zh-CN" altLang="en-US" dirty="0"/>
          </a:p>
        </p:txBody>
      </p:sp>
      <p:grpSp>
        <p:nvGrpSpPr>
          <p:cNvPr id="7" name="组合 6"/>
          <p:cNvGrpSpPr/>
          <p:nvPr/>
        </p:nvGrpSpPr>
        <p:grpSpPr>
          <a:xfrm>
            <a:off x="2420175" y="2020406"/>
            <a:ext cx="5584984" cy="2005245"/>
            <a:chOff x="2420175" y="2020406"/>
            <a:chExt cx="5584984" cy="2005245"/>
          </a:xfrm>
        </p:grpSpPr>
        <p:pic>
          <p:nvPicPr>
            <p:cNvPr id="3" name="Picture 2"/>
            <p:cNvPicPr>
              <a:picLocks noChangeAspect="1"/>
            </p:cNvPicPr>
            <p:nvPr/>
          </p:nvPicPr>
          <p:blipFill rotWithShape="1">
            <a:blip r:embed="rId1"/>
            <a:srcRect t="8088"/>
            <a:stretch>
              <a:fillRect/>
            </a:stretch>
          </p:blipFill>
          <p:spPr>
            <a:xfrm>
              <a:off x="2420175" y="2020406"/>
              <a:ext cx="5584984" cy="2005245"/>
            </a:xfrm>
            <a:prstGeom prst="rect">
              <a:avLst/>
            </a:prstGeom>
          </p:spPr>
        </p:pic>
        <p:sp>
          <p:nvSpPr>
            <p:cNvPr id="9" name="TextBox 8"/>
            <p:cNvSpPr txBox="1"/>
            <p:nvPr/>
          </p:nvSpPr>
          <p:spPr>
            <a:xfrm>
              <a:off x="2523087" y="3059668"/>
              <a:ext cx="825867" cy="369332"/>
            </a:xfrm>
            <a:prstGeom prst="rect">
              <a:avLst/>
            </a:prstGeom>
            <a:solidFill>
              <a:schemeClr val="bg1"/>
            </a:solidFill>
            <a:ln>
              <a:solidFill>
                <a:schemeClr val="accent2"/>
              </a:solidFill>
            </a:ln>
          </p:spPr>
          <p:txBody>
            <a:bodyPr wrap="none" rtlCol="0">
              <a:spAutoFit/>
            </a:bodyPr>
            <a:lstStyle/>
            <a:p>
              <a:r>
                <a:rPr lang="en-US" b="1" dirty="0">
                  <a:solidFill>
                    <a:schemeClr val="accent2"/>
                  </a:solidFill>
                  <a:effectLst>
                    <a:outerShdw blurRad="38100" dist="38100" dir="2700000" algn="tl">
                      <a:srgbClr val="000000">
                        <a:alpha val="43137"/>
                      </a:srgbClr>
                    </a:outerShdw>
                  </a:effectLst>
                </a:rPr>
                <a:t>19030</a:t>
              </a:r>
              <a:endParaRPr lang="en-US" b="1" dirty="0">
                <a:solidFill>
                  <a:schemeClr val="accent2"/>
                </a:solidFill>
                <a:effectLst>
                  <a:outerShdw blurRad="38100" dist="38100" dir="2700000" algn="tl">
                    <a:srgbClr val="000000">
                      <a:alpha val="43137"/>
                    </a:srgbClr>
                  </a:outerShdw>
                </a:effectLst>
              </a:endParaRPr>
            </a:p>
          </p:txBody>
        </p:sp>
      </p:grpSp>
      <p:grpSp>
        <p:nvGrpSpPr>
          <p:cNvPr id="11" name="组合 10"/>
          <p:cNvGrpSpPr/>
          <p:nvPr/>
        </p:nvGrpSpPr>
        <p:grpSpPr>
          <a:xfrm>
            <a:off x="2411603" y="4359488"/>
            <a:ext cx="5593556" cy="2018824"/>
            <a:chOff x="2411603" y="4359488"/>
            <a:chExt cx="5593556" cy="2018824"/>
          </a:xfrm>
        </p:grpSpPr>
        <p:pic>
          <p:nvPicPr>
            <p:cNvPr id="4" name="Picture 3"/>
            <p:cNvPicPr>
              <a:picLocks noChangeAspect="1"/>
            </p:cNvPicPr>
            <p:nvPr/>
          </p:nvPicPr>
          <p:blipFill>
            <a:blip r:embed="rId2"/>
            <a:stretch>
              <a:fillRect/>
            </a:stretch>
          </p:blipFill>
          <p:spPr>
            <a:xfrm>
              <a:off x="2411603" y="4359488"/>
              <a:ext cx="5593556" cy="2018824"/>
            </a:xfrm>
            <a:prstGeom prst="rect">
              <a:avLst/>
            </a:prstGeom>
          </p:spPr>
        </p:pic>
        <p:sp>
          <p:nvSpPr>
            <p:cNvPr id="10" name="TextBox 9"/>
            <p:cNvSpPr txBox="1"/>
            <p:nvPr/>
          </p:nvSpPr>
          <p:spPr>
            <a:xfrm>
              <a:off x="2523086" y="5469087"/>
              <a:ext cx="825867" cy="369332"/>
            </a:xfrm>
            <a:prstGeom prst="rect">
              <a:avLst/>
            </a:prstGeom>
            <a:solidFill>
              <a:schemeClr val="bg1"/>
            </a:solidFill>
            <a:ln>
              <a:solidFill>
                <a:schemeClr val="accent2"/>
              </a:solidFill>
            </a:ln>
          </p:spPr>
          <p:txBody>
            <a:bodyPr wrap="none" rtlCol="0">
              <a:spAutoFit/>
            </a:bodyPr>
            <a:lstStyle/>
            <a:p>
              <a:r>
                <a:rPr lang="en-US" b="1" dirty="0">
                  <a:solidFill>
                    <a:schemeClr val="accent2"/>
                  </a:solidFill>
                  <a:effectLst>
                    <a:outerShdw blurRad="38100" dist="38100" dir="2700000" algn="tl">
                      <a:srgbClr val="000000">
                        <a:alpha val="43137"/>
                      </a:srgbClr>
                    </a:outerShdw>
                  </a:effectLst>
                </a:rPr>
                <a:t>34499</a:t>
              </a:r>
              <a:endParaRPr lang="en-US" b="1" dirty="0">
                <a:solidFill>
                  <a:schemeClr val="accent2"/>
                </a:solidFill>
                <a:effectLst>
                  <a:outerShdw blurRad="38100" dist="38100" dir="2700000" algn="tl">
                    <a:srgbClr val="000000">
                      <a:alpha val="43137"/>
                    </a:srgbClr>
                  </a:outerShdw>
                </a:effectLst>
              </a:endParaRPr>
            </a:p>
          </p:txBody>
        </p:sp>
      </p:grpSp>
      <p:sp>
        <p:nvSpPr>
          <p:cNvPr id="5" name="文本框 4"/>
          <p:cNvSpPr txBox="1"/>
          <p:nvPr/>
        </p:nvSpPr>
        <p:spPr>
          <a:xfrm>
            <a:off x="795455" y="6260734"/>
            <a:ext cx="1616148" cy="307777"/>
          </a:xfrm>
          <a:prstGeom prst="rect">
            <a:avLst/>
          </a:prstGeom>
          <a:noFill/>
        </p:spPr>
        <p:txBody>
          <a:bodyPr wrap="none" rtlCol="0">
            <a:spAutoFit/>
          </a:bodyPr>
          <a:lstStyle/>
          <a:p>
            <a:r>
              <a:rPr lang="en-US" altLang="zh-CN" sz="1400" dirty="0">
                <a:solidFill>
                  <a:schemeClr val="accent2"/>
                </a:solidFill>
              </a:rPr>
              <a:t>reduced reduction</a:t>
            </a:r>
            <a:endParaRPr lang="zh-CN" altLang="en-US" sz="1400"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箭头: 五边形 34"/>
          <p:cNvSpPr/>
          <p:nvPr/>
        </p:nvSpPr>
        <p:spPr>
          <a:xfrm>
            <a:off x="1" y="264185"/>
            <a:ext cx="3657600" cy="594360"/>
          </a:xfrm>
          <a:prstGeom prst="homePlate">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542318" y="317870"/>
            <a:ext cx="3387648" cy="52197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研究课题的调研</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7" name="箭头: V 形 36"/>
          <p:cNvSpPr/>
          <p:nvPr/>
        </p:nvSpPr>
        <p:spPr>
          <a:xfrm>
            <a:off x="3583261" y="264184"/>
            <a:ext cx="3872615" cy="594360"/>
          </a:xfrm>
          <a:prstGeom prst="chevron">
            <a:avLst/>
          </a:prstGeom>
          <a:solidFill>
            <a:schemeClr val="accent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38" name="文本框 37"/>
          <p:cNvSpPr txBox="1"/>
          <p:nvPr/>
        </p:nvSpPr>
        <p:spPr>
          <a:xfrm>
            <a:off x="3987800" y="318135"/>
            <a:ext cx="3050540"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检索小诀窍</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 name="Text Placeholder 3"/>
          <p:cNvSpPr>
            <a:spLocks noGrp="1"/>
          </p:cNvSpPr>
          <p:nvPr>
            <p:ph type="body" sz="quarter" idx="10"/>
          </p:nvPr>
        </p:nvSpPr>
        <p:spPr>
          <a:xfrm>
            <a:off x="1040093" y="1748073"/>
            <a:ext cx="5086335" cy="1547786"/>
          </a:xfrm>
        </p:spPr>
        <p:txBody>
          <a:bodyPr/>
          <a:lstStyle/>
          <a:p>
            <a:pPr marL="0" indent="0">
              <a:lnSpc>
                <a:spcPct val="150000"/>
              </a:lnSpc>
              <a:buNone/>
            </a:pPr>
            <a:r>
              <a:rPr lang="zh-CN" altLang="en-US" sz="1600" dirty="0"/>
              <a:t>通配符表示未知字符。通配符仅在英文查询中有效。</a:t>
            </a:r>
            <a:endParaRPr lang="zh-CN" altLang="en-US" sz="1600" dirty="0"/>
          </a:p>
          <a:p>
            <a:pPr lvl="1">
              <a:lnSpc>
                <a:spcPct val="150000"/>
              </a:lnSpc>
              <a:buFont typeface="Wingdings" panose="05000000000000000000" pitchFamily="2" charset="2"/>
              <a:buChar char="q"/>
            </a:pPr>
            <a:r>
              <a:rPr lang="zh-CN" altLang="en-US" sz="1600" dirty="0"/>
              <a:t>星号 </a:t>
            </a:r>
            <a:r>
              <a:rPr lang="en-US" altLang="zh-CN" sz="1600" dirty="0"/>
              <a:t>(*) </a:t>
            </a:r>
            <a:r>
              <a:rPr lang="zh-CN" altLang="en-US" sz="1600" dirty="0"/>
              <a:t>表示任何字符组，包括空字符。</a:t>
            </a:r>
            <a:endParaRPr lang="zh-CN" altLang="en-US" sz="1600" dirty="0"/>
          </a:p>
          <a:p>
            <a:pPr lvl="1">
              <a:lnSpc>
                <a:spcPct val="150000"/>
              </a:lnSpc>
              <a:buFont typeface="Wingdings" panose="05000000000000000000" pitchFamily="2" charset="2"/>
              <a:buChar char="q"/>
            </a:pPr>
            <a:r>
              <a:rPr lang="zh-CN" altLang="en-US" sz="1600" dirty="0"/>
              <a:t>问号 </a:t>
            </a:r>
            <a:r>
              <a:rPr lang="en-US" altLang="zh-CN" sz="1600" dirty="0"/>
              <a:t>(?) </a:t>
            </a:r>
            <a:r>
              <a:rPr lang="zh-CN" altLang="en-US" sz="1600" dirty="0"/>
              <a:t>表示任意一个字符。</a:t>
            </a:r>
            <a:endParaRPr lang="zh-CN" altLang="en-US" sz="1600" dirty="0"/>
          </a:p>
          <a:p>
            <a:pPr lvl="1">
              <a:lnSpc>
                <a:spcPct val="150000"/>
              </a:lnSpc>
              <a:buFont typeface="Wingdings" panose="05000000000000000000" pitchFamily="2" charset="2"/>
              <a:buChar char="q"/>
            </a:pPr>
            <a:r>
              <a:rPr lang="zh-CN" altLang="en-US" sz="1600" dirty="0"/>
              <a:t>美元符号 </a:t>
            </a:r>
            <a:r>
              <a:rPr lang="en-US" altLang="zh-CN" sz="1600" dirty="0"/>
              <a:t>($) </a:t>
            </a:r>
            <a:r>
              <a:rPr lang="zh-CN" altLang="en-US" sz="1600" dirty="0"/>
              <a:t>表示零或一个字符。</a:t>
            </a:r>
            <a:endParaRPr lang="zh-CN" altLang="en-US" sz="1600" dirty="0"/>
          </a:p>
        </p:txBody>
      </p:sp>
      <p:sp>
        <p:nvSpPr>
          <p:cNvPr id="5" name="Rectangle 4"/>
          <p:cNvSpPr/>
          <p:nvPr/>
        </p:nvSpPr>
        <p:spPr>
          <a:xfrm>
            <a:off x="542318" y="1200258"/>
            <a:ext cx="1595309" cy="369332"/>
          </a:xfrm>
          <a:prstGeom prst="rect">
            <a:avLst/>
          </a:prstGeom>
        </p:spPr>
        <p:txBody>
          <a:bodyPr wrap="none">
            <a:spAutoFit/>
          </a:bodyPr>
          <a:lstStyle/>
          <a:p>
            <a:r>
              <a:rPr lang="en-US" altLang="zh-CN" b="1" dirty="0"/>
              <a:t>1. </a:t>
            </a:r>
            <a:r>
              <a:rPr lang="zh-CN" altLang="en-US" b="1" dirty="0"/>
              <a:t>巧用通配符</a:t>
            </a:r>
            <a:endParaRPr lang="zh-CN" altLang="en-US" b="1" dirty="0"/>
          </a:p>
        </p:txBody>
      </p:sp>
      <p:sp>
        <p:nvSpPr>
          <p:cNvPr id="11" name="Rectangle 10"/>
          <p:cNvSpPr/>
          <p:nvPr/>
        </p:nvSpPr>
        <p:spPr>
          <a:xfrm>
            <a:off x="542317" y="3735491"/>
            <a:ext cx="1364476" cy="369332"/>
          </a:xfrm>
          <a:prstGeom prst="rect">
            <a:avLst/>
          </a:prstGeom>
        </p:spPr>
        <p:txBody>
          <a:bodyPr wrap="none">
            <a:spAutoFit/>
          </a:bodyPr>
          <a:lstStyle/>
          <a:p>
            <a:r>
              <a:rPr lang="en-US" altLang="zh-CN" b="1" dirty="0"/>
              <a:t>2. </a:t>
            </a:r>
            <a:r>
              <a:rPr lang="zh-CN" altLang="en-US" b="1" dirty="0"/>
              <a:t>检索历史</a:t>
            </a:r>
            <a:endParaRPr lang="zh-CN" altLang="en-US" b="1" dirty="0"/>
          </a:p>
        </p:txBody>
      </p:sp>
      <p:sp>
        <p:nvSpPr>
          <p:cNvPr id="6" name="Rectangle 5"/>
          <p:cNvSpPr/>
          <p:nvPr/>
        </p:nvSpPr>
        <p:spPr>
          <a:xfrm>
            <a:off x="1040093" y="4312514"/>
            <a:ext cx="5590502" cy="743665"/>
          </a:xfrm>
          <a:prstGeom prst="rect">
            <a:avLst/>
          </a:prstGeom>
        </p:spPr>
        <p:txBody>
          <a:bodyPr vert="horz" lIns="0" tIns="0" rIns="0" bIns="0"/>
          <a:lstStyle/>
          <a:p>
            <a:pPr>
              <a:lnSpc>
                <a:spcPct val="150000"/>
              </a:lnSpc>
              <a:spcBef>
                <a:spcPct val="20000"/>
              </a:spcBef>
              <a:buClr>
                <a:srgbClr val="666666"/>
              </a:buClr>
              <a:buSzPct val="60000"/>
            </a:pPr>
            <a:r>
              <a:rPr lang="zh-CN" altLang="en-US" sz="1600" dirty="0">
                <a:latin typeface="+mj-lt"/>
                <a:cs typeface="Arial" panose="020B0604020202020204"/>
              </a:rPr>
              <a:t>在“高级检索”中，可以创建检索式并对其进行组配。</a:t>
            </a:r>
            <a:endParaRPr lang="en-US" sz="1600" dirty="0">
              <a:latin typeface="+mj-lt"/>
              <a:cs typeface="Arial" panose="020B0604020202020204"/>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507801" y="470323"/>
            <a:ext cx="7739607" cy="5917354"/>
          </a:xfrm>
          <a:prstGeom prst="rect">
            <a:avLst/>
          </a:prstGeom>
          <a:ln>
            <a:noFill/>
          </a:ln>
          <a:effectLst>
            <a:outerShdw blurRad="292100" dist="139700" dir="2700000" algn="tl" rotWithShape="0">
              <a:srgbClr val="333333">
                <a:alpha val="65000"/>
              </a:srgbClr>
            </a:outerShdw>
          </a:effectLst>
        </p:spPr>
      </p:pic>
      <p:sp>
        <p:nvSpPr>
          <p:cNvPr id="2" name="Text Placeholder 1"/>
          <p:cNvSpPr>
            <a:spLocks noGrp="1"/>
          </p:cNvSpPr>
          <p:nvPr>
            <p:ph type="body" sz="quarter" idx="13"/>
          </p:nvPr>
        </p:nvSpPr>
        <p:spPr/>
        <p:txBody>
          <a:bodyPr/>
          <a:lstStyle/>
          <a:p>
            <a:endParaRPr lang="en-US"/>
          </a:p>
        </p:txBody>
      </p:sp>
      <p:sp>
        <p:nvSpPr>
          <p:cNvPr id="7" name="TextBox 6"/>
          <p:cNvSpPr txBox="1"/>
          <p:nvPr/>
        </p:nvSpPr>
        <p:spPr>
          <a:xfrm>
            <a:off x="1103400" y="2094897"/>
            <a:ext cx="1309013" cy="369332"/>
          </a:xfrm>
          <a:prstGeom prst="rect">
            <a:avLst/>
          </a:prstGeom>
          <a:noFill/>
        </p:spPr>
        <p:txBody>
          <a:bodyPr wrap="none" rtlCol="0">
            <a:spAutoFit/>
          </a:bodyPr>
          <a:lstStyle/>
          <a:p>
            <a:r>
              <a:rPr lang="en-US" b="1" dirty="0">
                <a:solidFill>
                  <a:schemeClr val="accent2"/>
                </a:solidFill>
              </a:rPr>
              <a:t>#3 NOT #2</a:t>
            </a:r>
            <a:endParaRPr lang="en-US" b="1" dirty="0">
              <a:solidFill>
                <a:schemeClr val="accent2"/>
              </a:solidFill>
            </a:endParaRPr>
          </a:p>
        </p:txBody>
      </p:sp>
      <p:pic>
        <p:nvPicPr>
          <p:cNvPr id="8" name="Picture 7"/>
          <p:cNvPicPr>
            <a:picLocks noChangeAspect="1"/>
          </p:cNvPicPr>
          <p:nvPr/>
        </p:nvPicPr>
        <p:blipFill rotWithShape="1">
          <a:blip r:embed="rId2"/>
          <a:srcRect t="61146" b="2641"/>
          <a:stretch>
            <a:fillRect/>
          </a:stretch>
        </p:blipFill>
        <p:spPr>
          <a:xfrm>
            <a:off x="1098070" y="5106484"/>
            <a:ext cx="7869362" cy="899079"/>
          </a:xfrm>
          <a:prstGeom prst="rect">
            <a:avLst/>
          </a:prstGeom>
          <a:ln w="38100">
            <a:solidFill>
              <a:schemeClr val="accent2"/>
            </a:solidFill>
          </a:ln>
        </p:spPr>
      </p:pic>
      <p:pic>
        <p:nvPicPr>
          <p:cNvPr id="10" name="Picture 9"/>
          <p:cNvPicPr>
            <a:picLocks noChangeAspect="1"/>
          </p:cNvPicPr>
          <p:nvPr/>
        </p:nvPicPr>
        <p:blipFill>
          <a:blip r:embed="rId3"/>
          <a:stretch>
            <a:fillRect/>
          </a:stretch>
        </p:blipFill>
        <p:spPr>
          <a:xfrm>
            <a:off x="603355" y="2711730"/>
            <a:ext cx="8364887" cy="2147253"/>
          </a:xfrm>
          <a:prstGeom prst="rect">
            <a:avLst/>
          </a:prstGeom>
          <a:ln w="57150">
            <a:solidFill>
              <a:schemeClr val="accent2"/>
            </a:solidFill>
          </a:ln>
        </p:spPr>
      </p:pic>
      <p:sp>
        <p:nvSpPr>
          <p:cNvPr id="12" name="Rectangle 11"/>
          <p:cNvSpPr/>
          <p:nvPr/>
        </p:nvSpPr>
        <p:spPr>
          <a:xfrm>
            <a:off x="2008709" y="1245028"/>
            <a:ext cx="749988" cy="369332"/>
          </a:xfrm>
          <a:prstGeom prst="rect">
            <a:avLst/>
          </a:prstGeom>
          <a:noFill/>
          <a:ln w="5715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Rectangle 12"/>
          <p:cNvSpPr/>
          <p:nvPr/>
        </p:nvSpPr>
        <p:spPr>
          <a:xfrm>
            <a:off x="863618" y="3904137"/>
            <a:ext cx="7954918" cy="369332"/>
          </a:xfrm>
          <a:prstGeom prst="rect">
            <a:avLst/>
          </a:prstGeom>
          <a:noFill/>
          <a:ln w="57150">
            <a:solidFill>
              <a:schemeClr val="accent6">
                <a:lumMod val="60000"/>
                <a:lumOff val="40000"/>
              </a:schemeClr>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箭头: 五边形 34"/>
          <p:cNvSpPr/>
          <p:nvPr/>
        </p:nvSpPr>
        <p:spPr>
          <a:xfrm>
            <a:off x="1" y="264185"/>
            <a:ext cx="3657600" cy="594360"/>
          </a:xfrm>
          <a:prstGeom prst="homePlate">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542318" y="317870"/>
            <a:ext cx="3387648" cy="52197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研究课题的调研</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7" name="箭头: V 形 36"/>
          <p:cNvSpPr/>
          <p:nvPr/>
        </p:nvSpPr>
        <p:spPr>
          <a:xfrm>
            <a:off x="3583261" y="264184"/>
            <a:ext cx="3872615" cy="594360"/>
          </a:xfrm>
          <a:prstGeom prst="chevron">
            <a:avLst/>
          </a:prstGeom>
          <a:solidFill>
            <a:schemeClr val="accent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38" name="文本框 37"/>
          <p:cNvSpPr txBox="1"/>
          <p:nvPr/>
        </p:nvSpPr>
        <p:spPr>
          <a:xfrm>
            <a:off x="3987800" y="318135"/>
            <a:ext cx="3050540"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检索小诀窍</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 name="Text Placeholder 3"/>
          <p:cNvSpPr>
            <a:spLocks noGrp="1"/>
          </p:cNvSpPr>
          <p:nvPr>
            <p:ph type="body" sz="quarter" idx="10"/>
          </p:nvPr>
        </p:nvSpPr>
        <p:spPr>
          <a:xfrm>
            <a:off x="1040093" y="1748073"/>
            <a:ext cx="5086335" cy="1547786"/>
          </a:xfrm>
        </p:spPr>
        <p:txBody>
          <a:bodyPr/>
          <a:lstStyle/>
          <a:p>
            <a:pPr marL="0" indent="0">
              <a:lnSpc>
                <a:spcPct val="150000"/>
              </a:lnSpc>
              <a:buNone/>
            </a:pPr>
            <a:r>
              <a:rPr lang="zh-CN" altLang="en-US" sz="1600" dirty="0"/>
              <a:t>通配符表示未知字符。通配符仅在英文查询中有效。</a:t>
            </a:r>
            <a:endParaRPr lang="zh-CN" altLang="en-US" sz="1600" dirty="0"/>
          </a:p>
          <a:p>
            <a:pPr lvl="1">
              <a:lnSpc>
                <a:spcPct val="150000"/>
              </a:lnSpc>
              <a:buFont typeface="Wingdings" panose="05000000000000000000" pitchFamily="2" charset="2"/>
              <a:buChar char="q"/>
            </a:pPr>
            <a:r>
              <a:rPr lang="zh-CN" altLang="en-US" sz="1600" dirty="0"/>
              <a:t>星号 </a:t>
            </a:r>
            <a:r>
              <a:rPr lang="en-US" altLang="zh-CN" sz="1600" dirty="0"/>
              <a:t>(*) </a:t>
            </a:r>
            <a:r>
              <a:rPr lang="zh-CN" altLang="en-US" sz="1600" dirty="0"/>
              <a:t>表示任何字符组，包括空字符。</a:t>
            </a:r>
            <a:endParaRPr lang="zh-CN" altLang="en-US" sz="1600" dirty="0"/>
          </a:p>
          <a:p>
            <a:pPr lvl="1">
              <a:lnSpc>
                <a:spcPct val="150000"/>
              </a:lnSpc>
              <a:buFont typeface="Wingdings" panose="05000000000000000000" pitchFamily="2" charset="2"/>
              <a:buChar char="q"/>
            </a:pPr>
            <a:r>
              <a:rPr lang="zh-CN" altLang="en-US" sz="1600" dirty="0"/>
              <a:t>问号 </a:t>
            </a:r>
            <a:r>
              <a:rPr lang="en-US" altLang="zh-CN" sz="1600" dirty="0"/>
              <a:t>(?) </a:t>
            </a:r>
            <a:r>
              <a:rPr lang="zh-CN" altLang="en-US" sz="1600" dirty="0"/>
              <a:t>表示任意一个字符。</a:t>
            </a:r>
            <a:endParaRPr lang="zh-CN" altLang="en-US" sz="1600" dirty="0"/>
          </a:p>
          <a:p>
            <a:pPr lvl="1">
              <a:lnSpc>
                <a:spcPct val="150000"/>
              </a:lnSpc>
              <a:buFont typeface="Wingdings" panose="05000000000000000000" pitchFamily="2" charset="2"/>
              <a:buChar char="q"/>
            </a:pPr>
            <a:r>
              <a:rPr lang="zh-CN" altLang="en-US" sz="1600" dirty="0"/>
              <a:t>美元符号 </a:t>
            </a:r>
            <a:r>
              <a:rPr lang="en-US" altLang="zh-CN" sz="1600" dirty="0"/>
              <a:t>($) </a:t>
            </a:r>
            <a:r>
              <a:rPr lang="zh-CN" altLang="en-US" sz="1600" dirty="0"/>
              <a:t>表示零或一个字符。</a:t>
            </a:r>
            <a:endParaRPr lang="zh-CN" altLang="en-US" sz="1600" dirty="0"/>
          </a:p>
        </p:txBody>
      </p:sp>
      <p:sp>
        <p:nvSpPr>
          <p:cNvPr id="5" name="Rectangle 4"/>
          <p:cNvSpPr/>
          <p:nvPr/>
        </p:nvSpPr>
        <p:spPr>
          <a:xfrm>
            <a:off x="542318" y="1200258"/>
            <a:ext cx="1595309" cy="369332"/>
          </a:xfrm>
          <a:prstGeom prst="rect">
            <a:avLst/>
          </a:prstGeom>
        </p:spPr>
        <p:txBody>
          <a:bodyPr wrap="none">
            <a:spAutoFit/>
          </a:bodyPr>
          <a:lstStyle/>
          <a:p>
            <a:r>
              <a:rPr lang="en-US" altLang="zh-CN" b="1" dirty="0"/>
              <a:t>1. </a:t>
            </a:r>
            <a:r>
              <a:rPr lang="zh-CN" altLang="en-US" b="1" dirty="0"/>
              <a:t>巧用通配符</a:t>
            </a:r>
            <a:endParaRPr lang="zh-CN" altLang="en-US" b="1" dirty="0"/>
          </a:p>
        </p:txBody>
      </p:sp>
      <p:sp>
        <p:nvSpPr>
          <p:cNvPr id="11" name="Rectangle 10"/>
          <p:cNvSpPr/>
          <p:nvPr/>
        </p:nvSpPr>
        <p:spPr>
          <a:xfrm>
            <a:off x="542317" y="3735491"/>
            <a:ext cx="1364476" cy="369332"/>
          </a:xfrm>
          <a:prstGeom prst="rect">
            <a:avLst/>
          </a:prstGeom>
        </p:spPr>
        <p:txBody>
          <a:bodyPr wrap="none">
            <a:spAutoFit/>
          </a:bodyPr>
          <a:lstStyle/>
          <a:p>
            <a:r>
              <a:rPr lang="en-US" altLang="zh-CN" b="1" dirty="0"/>
              <a:t>2. </a:t>
            </a:r>
            <a:r>
              <a:rPr lang="zh-CN" altLang="en-US" b="1" dirty="0"/>
              <a:t>检索历史</a:t>
            </a:r>
            <a:endParaRPr lang="zh-CN" altLang="en-US" b="1" dirty="0"/>
          </a:p>
        </p:txBody>
      </p:sp>
      <p:sp>
        <p:nvSpPr>
          <p:cNvPr id="12" name="Rectangle 11"/>
          <p:cNvSpPr/>
          <p:nvPr/>
        </p:nvSpPr>
        <p:spPr>
          <a:xfrm>
            <a:off x="542318" y="5107926"/>
            <a:ext cx="1364476" cy="369332"/>
          </a:xfrm>
          <a:prstGeom prst="rect">
            <a:avLst/>
          </a:prstGeom>
        </p:spPr>
        <p:txBody>
          <a:bodyPr wrap="none">
            <a:spAutoFit/>
          </a:bodyPr>
          <a:lstStyle/>
          <a:p>
            <a:r>
              <a:rPr lang="en-US" altLang="zh-CN" b="1" dirty="0"/>
              <a:t>3. </a:t>
            </a:r>
            <a:r>
              <a:rPr lang="zh-CN" altLang="en-US" b="1" dirty="0"/>
              <a:t>帮助文件</a:t>
            </a:r>
            <a:endParaRPr lang="zh-CN" altLang="en-US" b="1" dirty="0"/>
          </a:p>
        </p:txBody>
      </p:sp>
      <p:sp>
        <p:nvSpPr>
          <p:cNvPr id="6" name="Rectangle 5"/>
          <p:cNvSpPr/>
          <p:nvPr/>
        </p:nvSpPr>
        <p:spPr>
          <a:xfrm>
            <a:off x="1040093" y="4312514"/>
            <a:ext cx="5590502" cy="743665"/>
          </a:xfrm>
          <a:prstGeom prst="rect">
            <a:avLst/>
          </a:prstGeom>
        </p:spPr>
        <p:txBody>
          <a:bodyPr vert="horz" lIns="0" tIns="0" rIns="0" bIns="0"/>
          <a:lstStyle/>
          <a:p>
            <a:pPr>
              <a:lnSpc>
                <a:spcPct val="150000"/>
              </a:lnSpc>
              <a:spcBef>
                <a:spcPct val="20000"/>
              </a:spcBef>
              <a:buClr>
                <a:srgbClr val="666666"/>
              </a:buClr>
              <a:buSzPct val="60000"/>
            </a:pPr>
            <a:r>
              <a:rPr lang="zh-CN" altLang="en-US" sz="1600" dirty="0">
                <a:latin typeface="+mj-lt"/>
                <a:cs typeface="Arial" panose="020B0604020202020204"/>
              </a:rPr>
              <a:t>在“高级检索”中，可以创建检索式并对其进行组配。</a:t>
            </a:r>
            <a:endParaRPr lang="en-US" sz="1600" dirty="0">
              <a:latin typeface="+mj-lt"/>
              <a:cs typeface="Arial" panose="020B0604020202020204"/>
            </a:endParaRPr>
          </a:p>
        </p:txBody>
      </p:sp>
      <p:sp>
        <p:nvSpPr>
          <p:cNvPr id="14" name="Rectangle 13"/>
          <p:cNvSpPr/>
          <p:nvPr/>
        </p:nvSpPr>
        <p:spPr>
          <a:xfrm>
            <a:off x="1040093" y="5619927"/>
            <a:ext cx="5590502" cy="743665"/>
          </a:xfrm>
          <a:prstGeom prst="rect">
            <a:avLst/>
          </a:prstGeom>
        </p:spPr>
        <p:txBody>
          <a:bodyPr vert="horz" lIns="0" tIns="0" rIns="0" bIns="0"/>
          <a:lstStyle/>
          <a:p>
            <a:pPr>
              <a:lnSpc>
                <a:spcPct val="150000"/>
              </a:lnSpc>
              <a:spcBef>
                <a:spcPct val="20000"/>
              </a:spcBef>
              <a:buClr>
                <a:srgbClr val="666666"/>
              </a:buClr>
              <a:buSzPct val="60000"/>
            </a:pPr>
            <a:r>
              <a:rPr lang="zh-CN" altLang="en-US" sz="1600" dirty="0">
                <a:latin typeface="+mj-lt"/>
                <a:cs typeface="Arial" panose="020B0604020202020204"/>
              </a:rPr>
              <a:t>一键智能，哪里不会点哪里。</a:t>
            </a:r>
            <a:endParaRPr lang="en-US" sz="1600" dirty="0">
              <a:latin typeface="+mj-lt"/>
              <a:cs typeface="Arial" panose="020B0604020202020204"/>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725774" y="293464"/>
            <a:ext cx="7305964" cy="364987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2"/>
          <a:stretch>
            <a:fillRect/>
          </a:stretch>
        </p:blipFill>
        <p:spPr>
          <a:xfrm>
            <a:off x="1795459" y="1722786"/>
            <a:ext cx="5166593" cy="4441101"/>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6138372" y="412021"/>
            <a:ext cx="1279436" cy="228600"/>
          </a:xfrm>
          <a:prstGeom prst="rect">
            <a:avLst/>
          </a:prstGeom>
          <a:noFill/>
          <a:ln w="5715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link_88422"/>
          <p:cNvSpPr>
            <a:spLocks noChangeAspect="1"/>
          </p:cNvSpPr>
          <p:nvPr/>
        </p:nvSpPr>
        <p:spPr bwMode="auto">
          <a:xfrm>
            <a:off x="3382209" y="3009807"/>
            <a:ext cx="515893" cy="515096"/>
          </a:xfrm>
          <a:custGeom>
            <a:avLst/>
            <a:gdLst>
              <a:gd name="connsiteX0" fmla="*/ 295982 w 606035"/>
              <a:gd name="connsiteY0" fmla="*/ 189361 h 605099"/>
              <a:gd name="connsiteX1" fmla="*/ 376757 w 606035"/>
              <a:gd name="connsiteY1" fmla="*/ 222700 h 605099"/>
              <a:gd name="connsiteX2" fmla="*/ 382993 w 606035"/>
              <a:gd name="connsiteY2" fmla="*/ 228926 h 605099"/>
              <a:gd name="connsiteX3" fmla="*/ 414317 w 606035"/>
              <a:gd name="connsiteY3" fmla="*/ 287422 h 605099"/>
              <a:gd name="connsiteX4" fmla="*/ 402860 w 606035"/>
              <a:gd name="connsiteY4" fmla="*/ 304363 h 605099"/>
              <a:gd name="connsiteX5" fmla="*/ 385893 w 606035"/>
              <a:gd name="connsiteY5" fmla="*/ 292925 h 605099"/>
              <a:gd name="connsiteX6" fmla="*/ 362545 w 606035"/>
              <a:gd name="connsiteY6" fmla="*/ 249486 h 605099"/>
              <a:gd name="connsiteX7" fmla="*/ 356310 w 606035"/>
              <a:gd name="connsiteY7" fmla="*/ 243260 h 605099"/>
              <a:gd name="connsiteX8" fmla="*/ 235800 w 606035"/>
              <a:gd name="connsiteY8" fmla="*/ 243260 h 605099"/>
              <a:gd name="connsiteX9" fmla="*/ 53947 w 606035"/>
              <a:gd name="connsiteY9" fmla="*/ 424687 h 605099"/>
              <a:gd name="connsiteX10" fmla="*/ 53947 w 606035"/>
              <a:gd name="connsiteY10" fmla="*/ 545010 h 605099"/>
              <a:gd name="connsiteX11" fmla="*/ 60183 w 606035"/>
              <a:gd name="connsiteY11" fmla="*/ 551236 h 605099"/>
              <a:gd name="connsiteX12" fmla="*/ 180693 w 606035"/>
              <a:gd name="connsiteY12" fmla="*/ 551236 h 605099"/>
              <a:gd name="connsiteX13" fmla="*/ 281045 w 606035"/>
              <a:gd name="connsiteY13" fmla="*/ 451184 h 605099"/>
              <a:gd name="connsiteX14" fmla="*/ 301493 w 606035"/>
              <a:gd name="connsiteY14" fmla="*/ 451184 h 605099"/>
              <a:gd name="connsiteX15" fmla="*/ 301493 w 606035"/>
              <a:gd name="connsiteY15" fmla="*/ 471600 h 605099"/>
              <a:gd name="connsiteX16" fmla="*/ 201285 w 606035"/>
              <a:gd name="connsiteY16" fmla="*/ 571797 h 605099"/>
              <a:gd name="connsiteX17" fmla="*/ 120510 w 606035"/>
              <a:gd name="connsiteY17" fmla="*/ 605099 h 605099"/>
              <a:gd name="connsiteX18" fmla="*/ 39735 w 606035"/>
              <a:gd name="connsiteY18" fmla="*/ 571797 h 605099"/>
              <a:gd name="connsiteX19" fmla="*/ 33499 w 606035"/>
              <a:gd name="connsiteY19" fmla="*/ 565426 h 605099"/>
              <a:gd name="connsiteX20" fmla="*/ 0 w 606035"/>
              <a:gd name="connsiteY20" fmla="*/ 484921 h 605099"/>
              <a:gd name="connsiteX21" fmla="*/ 33499 w 606035"/>
              <a:gd name="connsiteY21" fmla="*/ 404271 h 605099"/>
              <a:gd name="connsiteX22" fmla="*/ 215207 w 606035"/>
              <a:gd name="connsiteY22" fmla="*/ 222700 h 605099"/>
              <a:gd name="connsiteX23" fmla="*/ 295982 w 606035"/>
              <a:gd name="connsiteY23" fmla="*/ 189361 h 605099"/>
              <a:gd name="connsiteX24" fmla="*/ 485637 w 606035"/>
              <a:gd name="connsiteY24" fmla="*/ 0 h 605099"/>
              <a:gd name="connsiteX25" fmla="*/ 566265 w 606035"/>
              <a:gd name="connsiteY25" fmla="*/ 33447 h 605099"/>
              <a:gd name="connsiteX26" fmla="*/ 572646 w 606035"/>
              <a:gd name="connsiteY26" fmla="*/ 39673 h 605099"/>
              <a:gd name="connsiteX27" fmla="*/ 572646 w 606035"/>
              <a:gd name="connsiteY27" fmla="*/ 200971 h 605099"/>
              <a:gd name="connsiteX28" fmla="*/ 390798 w 606035"/>
              <a:gd name="connsiteY28" fmla="*/ 382395 h 605099"/>
              <a:gd name="connsiteX29" fmla="*/ 310026 w 606035"/>
              <a:gd name="connsiteY29" fmla="*/ 415842 h 605099"/>
              <a:gd name="connsiteX30" fmla="*/ 229253 w 606035"/>
              <a:gd name="connsiteY30" fmla="*/ 382395 h 605099"/>
              <a:gd name="connsiteX31" fmla="*/ 223017 w 606035"/>
              <a:gd name="connsiteY31" fmla="*/ 376169 h 605099"/>
              <a:gd name="connsiteX32" fmla="*/ 191839 w 606035"/>
              <a:gd name="connsiteY32" fmla="*/ 317818 h 605099"/>
              <a:gd name="connsiteX33" fmla="*/ 203150 w 606035"/>
              <a:gd name="connsiteY33" fmla="*/ 300733 h 605099"/>
              <a:gd name="connsiteX34" fmla="*/ 220262 w 606035"/>
              <a:gd name="connsiteY34" fmla="*/ 312171 h 605099"/>
              <a:gd name="connsiteX35" fmla="*/ 243609 w 606035"/>
              <a:gd name="connsiteY35" fmla="*/ 355754 h 605099"/>
              <a:gd name="connsiteX36" fmla="*/ 249845 w 606035"/>
              <a:gd name="connsiteY36" fmla="*/ 361980 h 605099"/>
              <a:gd name="connsiteX37" fmla="*/ 370351 w 606035"/>
              <a:gd name="connsiteY37" fmla="*/ 361980 h 605099"/>
              <a:gd name="connsiteX38" fmla="*/ 552054 w 606035"/>
              <a:gd name="connsiteY38" fmla="*/ 180411 h 605099"/>
              <a:gd name="connsiteX39" fmla="*/ 552054 w 606035"/>
              <a:gd name="connsiteY39" fmla="*/ 60088 h 605099"/>
              <a:gd name="connsiteX40" fmla="*/ 545818 w 606035"/>
              <a:gd name="connsiteY40" fmla="*/ 53862 h 605099"/>
              <a:gd name="connsiteX41" fmla="*/ 485637 w 606035"/>
              <a:gd name="connsiteY41" fmla="*/ 28958 h 605099"/>
              <a:gd name="connsiteX42" fmla="*/ 425312 w 606035"/>
              <a:gd name="connsiteY42" fmla="*/ 53862 h 605099"/>
              <a:gd name="connsiteX43" fmla="*/ 324962 w 606035"/>
              <a:gd name="connsiteY43" fmla="*/ 154058 h 605099"/>
              <a:gd name="connsiteX44" fmla="*/ 304515 w 606035"/>
              <a:gd name="connsiteY44" fmla="*/ 154058 h 605099"/>
              <a:gd name="connsiteX45" fmla="*/ 304515 w 606035"/>
              <a:gd name="connsiteY45" fmla="*/ 133498 h 605099"/>
              <a:gd name="connsiteX46" fmla="*/ 404865 w 606035"/>
              <a:gd name="connsiteY46" fmla="*/ 33447 h 605099"/>
              <a:gd name="connsiteX47" fmla="*/ 485637 w 606035"/>
              <a:gd name="connsiteY47" fmla="*/ 0 h 60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035" h="605099">
                <a:moveTo>
                  <a:pt x="295982" y="189361"/>
                </a:moveTo>
                <a:cubicBezTo>
                  <a:pt x="325239" y="189361"/>
                  <a:pt x="354497" y="200474"/>
                  <a:pt x="376757" y="222700"/>
                </a:cubicBezTo>
                <a:lnTo>
                  <a:pt x="382993" y="228926"/>
                </a:lnTo>
                <a:cubicBezTo>
                  <a:pt x="399090" y="244998"/>
                  <a:pt x="409966" y="265269"/>
                  <a:pt x="414317" y="287422"/>
                </a:cubicBezTo>
                <a:cubicBezTo>
                  <a:pt x="415912" y="295241"/>
                  <a:pt x="410691" y="302770"/>
                  <a:pt x="402860" y="304363"/>
                </a:cubicBezTo>
                <a:cubicBezTo>
                  <a:pt x="395029" y="305956"/>
                  <a:pt x="387344" y="300888"/>
                  <a:pt x="385893" y="292925"/>
                </a:cubicBezTo>
                <a:cubicBezTo>
                  <a:pt x="382558" y="276418"/>
                  <a:pt x="374437" y="261360"/>
                  <a:pt x="362545" y="249486"/>
                </a:cubicBezTo>
                <a:lnTo>
                  <a:pt x="356310" y="243260"/>
                </a:lnTo>
                <a:cubicBezTo>
                  <a:pt x="322955" y="209958"/>
                  <a:pt x="269009" y="209958"/>
                  <a:pt x="235800" y="243260"/>
                </a:cubicBezTo>
                <a:lnTo>
                  <a:pt x="53947" y="424687"/>
                </a:lnTo>
                <a:cubicBezTo>
                  <a:pt x="20738" y="457844"/>
                  <a:pt x="20738" y="511852"/>
                  <a:pt x="53947" y="545010"/>
                </a:cubicBezTo>
                <a:lnTo>
                  <a:pt x="60183" y="551236"/>
                </a:lnTo>
                <a:cubicBezTo>
                  <a:pt x="93392" y="584394"/>
                  <a:pt x="147484" y="584394"/>
                  <a:pt x="180693" y="551236"/>
                </a:cubicBezTo>
                <a:lnTo>
                  <a:pt x="281045" y="451184"/>
                </a:lnTo>
                <a:cubicBezTo>
                  <a:pt x="286701" y="445537"/>
                  <a:pt x="295837" y="445537"/>
                  <a:pt x="301493" y="451184"/>
                </a:cubicBezTo>
                <a:cubicBezTo>
                  <a:pt x="307148" y="456831"/>
                  <a:pt x="307148" y="465953"/>
                  <a:pt x="301493" y="471600"/>
                </a:cubicBezTo>
                <a:lnTo>
                  <a:pt x="201285" y="571797"/>
                </a:lnTo>
                <a:cubicBezTo>
                  <a:pt x="178952" y="593950"/>
                  <a:pt x="149804" y="605099"/>
                  <a:pt x="120510" y="605099"/>
                </a:cubicBezTo>
                <a:cubicBezTo>
                  <a:pt x="91216" y="605099"/>
                  <a:pt x="61923" y="593950"/>
                  <a:pt x="39735" y="571797"/>
                </a:cubicBezTo>
                <a:lnTo>
                  <a:pt x="33499" y="565426"/>
                </a:lnTo>
                <a:cubicBezTo>
                  <a:pt x="11892" y="543996"/>
                  <a:pt x="0" y="515327"/>
                  <a:pt x="0" y="484921"/>
                </a:cubicBezTo>
                <a:cubicBezTo>
                  <a:pt x="0" y="454369"/>
                  <a:pt x="11892" y="425700"/>
                  <a:pt x="33499" y="404271"/>
                </a:cubicBezTo>
                <a:lnTo>
                  <a:pt x="215207" y="222700"/>
                </a:lnTo>
                <a:cubicBezTo>
                  <a:pt x="237467" y="200474"/>
                  <a:pt x="266725" y="189361"/>
                  <a:pt x="295982" y="189361"/>
                </a:cubicBezTo>
                <a:close/>
                <a:moveTo>
                  <a:pt x="485637" y="0"/>
                </a:moveTo>
                <a:cubicBezTo>
                  <a:pt x="516090" y="0"/>
                  <a:pt x="544803" y="11873"/>
                  <a:pt x="566265" y="33447"/>
                </a:cubicBezTo>
                <a:lnTo>
                  <a:pt x="572646" y="39673"/>
                </a:lnTo>
                <a:cubicBezTo>
                  <a:pt x="617165" y="84124"/>
                  <a:pt x="617165" y="156520"/>
                  <a:pt x="572646" y="200971"/>
                </a:cubicBezTo>
                <a:lnTo>
                  <a:pt x="390798" y="382395"/>
                </a:lnTo>
                <a:cubicBezTo>
                  <a:pt x="368611" y="404693"/>
                  <a:pt x="339318" y="415842"/>
                  <a:pt x="310026" y="415842"/>
                </a:cubicBezTo>
                <a:cubicBezTo>
                  <a:pt x="280878" y="415842"/>
                  <a:pt x="251585" y="404693"/>
                  <a:pt x="229253" y="382395"/>
                </a:cubicBezTo>
                <a:lnTo>
                  <a:pt x="223017" y="376169"/>
                </a:lnTo>
                <a:cubicBezTo>
                  <a:pt x="206921" y="360097"/>
                  <a:pt x="196190" y="339971"/>
                  <a:pt x="191839" y="317818"/>
                </a:cubicBezTo>
                <a:cubicBezTo>
                  <a:pt x="190244" y="309999"/>
                  <a:pt x="195320" y="302325"/>
                  <a:pt x="203150" y="300733"/>
                </a:cubicBezTo>
                <a:cubicBezTo>
                  <a:pt x="210981" y="299140"/>
                  <a:pt x="218667" y="304352"/>
                  <a:pt x="220262" y="312171"/>
                </a:cubicBezTo>
                <a:cubicBezTo>
                  <a:pt x="223452" y="328677"/>
                  <a:pt x="231573" y="343736"/>
                  <a:pt x="243609" y="355754"/>
                </a:cubicBezTo>
                <a:lnTo>
                  <a:pt x="249845" y="361980"/>
                </a:lnTo>
                <a:cubicBezTo>
                  <a:pt x="283053" y="395137"/>
                  <a:pt x="337143" y="395137"/>
                  <a:pt x="370351" y="361980"/>
                </a:cubicBezTo>
                <a:lnTo>
                  <a:pt x="552054" y="180411"/>
                </a:lnTo>
                <a:cubicBezTo>
                  <a:pt x="585262" y="147253"/>
                  <a:pt x="585262" y="93246"/>
                  <a:pt x="552054" y="60088"/>
                </a:cubicBezTo>
                <a:lnTo>
                  <a:pt x="545818" y="53862"/>
                </a:lnTo>
                <a:cubicBezTo>
                  <a:pt x="529722" y="37791"/>
                  <a:pt x="508260" y="28958"/>
                  <a:pt x="485637" y="28958"/>
                </a:cubicBezTo>
                <a:cubicBezTo>
                  <a:pt x="462870" y="28958"/>
                  <a:pt x="441408" y="37791"/>
                  <a:pt x="425312" y="53862"/>
                </a:cubicBezTo>
                <a:lnTo>
                  <a:pt x="324962" y="154058"/>
                </a:lnTo>
                <a:cubicBezTo>
                  <a:pt x="319306" y="159705"/>
                  <a:pt x="310171" y="159705"/>
                  <a:pt x="304515" y="154058"/>
                </a:cubicBezTo>
                <a:cubicBezTo>
                  <a:pt x="298859" y="148411"/>
                  <a:pt x="298859" y="139145"/>
                  <a:pt x="304515" y="133498"/>
                </a:cubicBezTo>
                <a:lnTo>
                  <a:pt x="404865" y="33447"/>
                </a:lnTo>
                <a:cubicBezTo>
                  <a:pt x="426327" y="11873"/>
                  <a:pt x="455040" y="0"/>
                  <a:pt x="485637" y="0"/>
                </a:cubicBezTo>
                <a:close/>
              </a:path>
            </a:pathLst>
          </a:custGeom>
          <a:solidFill>
            <a:schemeClr val="accent2"/>
          </a:solidFill>
          <a:ln w="28575">
            <a:solidFill>
              <a:schemeClr val="accent2"/>
            </a:solidFill>
          </a:ln>
        </p:spPr>
      </p:sp>
      <p:sp>
        <p:nvSpPr>
          <p:cNvPr id="25" name="browser_339213"/>
          <p:cNvSpPr>
            <a:spLocks noChangeAspect="1"/>
          </p:cNvSpPr>
          <p:nvPr/>
        </p:nvSpPr>
        <p:spPr bwMode="auto">
          <a:xfrm>
            <a:off x="1675045" y="2962984"/>
            <a:ext cx="609685" cy="608765"/>
          </a:xfrm>
          <a:custGeom>
            <a:avLst/>
            <a:gdLst>
              <a:gd name="connsiteX0" fmla="*/ 126544 w 607638"/>
              <a:gd name="connsiteY0" fmla="*/ 455006 h 606722"/>
              <a:gd name="connsiteX1" fmla="*/ 202572 w 607638"/>
              <a:gd name="connsiteY1" fmla="*/ 455006 h 606722"/>
              <a:gd name="connsiteX2" fmla="*/ 227855 w 607638"/>
              <a:gd name="connsiteY2" fmla="*/ 480259 h 606722"/>
              <a:gd name="connsiteX3" fmla="*/ 202572 w 607638"/>
              <a:gd name="connsiteY3" fmla="*/ 505601 h 606722"/>
              <a:gd name="connsiteX4" fmla="*/ 126544 w 607638"/>
              <a:gd name="connsiteY4" fmla="*/ 505601 h 606722"/>
              <a:gd name="connsiteX5" fmla="*/ 101261 w 607638"/>
              <a:gd name="connsiteY5" fmla="*/ 480259 h 606722"/>
              <a:gd name="connsiteX6" fmla="*/ 126544 w 607638"/>
              <a:gd name="connsiteY6" fmla="*/ 455006 h 606722"/>
              <a:gd name="connsiteX7" fmla="*/ 455717 w 607638"/>
              <a:gd name="connsiteY7" fmla="*/ 404453 h 606722"/>
              <a:gd name="connsiteX8" fmla="*/ 405083 w 607638"/>
              <a:gd name="connsiteY8" fmla="*/ 455020 h 606722"/>
              <a:gd name="connsiteX9" fmla="*/ 455717 w 607638"/>
              <a:gd name="connsiteY9" fmla="*/ 505587 h 606722"/>
              <a:gd name="connsiteX10" fmla="*/ 491489 w 607638"/>
              <a:gd name="connsiteY10" fmla="*/ 490835 h 606722"/>
              <a:gd name="connsiteX11" fmla="*/ 491489 w 607638"/>
              <a:gd name="connsiteY11" fmla="*/ 490746 h 606722"/>
              <a:gd name="connsiteX12" fmla="*/ 491578 w 607638"/>
              <a:gd name="connsiteY12" fmla="*/ 490746 h 606722"/>
              <a:gd name="connsiteX13" fmla="*/ 506350 w 607638"/>
              <a:gd name="connsiteY13" fmla="*/ 455020 h 606722"/>
              <a:gd name="connsiteX14" fmla="*/ 455717 w 607638"/>
              <a:gd name="connsiteY14" fmla="*/ 404453 h 606722"/>
              <a:gd name="connsiteX15" fmla="*/ 455717 w 607638"/>
              <a:gd name="connsiteY15" fmla="*/ 353886 h 606722"/>
              <a:gd name="connsiteX16" fmla="*/ 556983 w 607638"/>
              <a:gd name="connsiteY16" fmla="*/ 455020 h 606722"/>
              <a:gd name="connsiteX17" fmla="*/ 542923 w 607638"/>
              <a:gd name="connsiteY17" fmla="*/ 506387 h 606722"/>
              <a:gd name="connsiteX18" fmla="*/ 600142 w 607638"/>
              <a:gd name="connsiteY18" fmla="*/ 563531 h 606722"/>
              <a:gd name="connsiteX19" fmla="*/ 600142 w 607638"/>
              <a:gd name="connsiteY19" fmla="*/ 599256 h 606722"/>
              <a:gd name="connsiteX20" fmla="*/ 564369 w 607638"/>
              <a:gd name="connsiteY20" fmla="*/ 599256 h 606722"/>
              <a:gd name="connsiteX21" fmla="*/ 507151 w 607638"/>
              <a:gd name="connsiteY21" fmla="*/ 542113 h 606722"/>
              <a:gd name="connsiteX22" fmla="*/ 455717 w 607638"/>
              <a:gd name="connsiteY22" fmla="*/ 556154 h 606722"/>
              <a:gd name="connsiteX23" fmla="*/ 354450 w 607638"/>
              <a:gd name="connsiteY23" fmla="*/ 455020 h 606722"/>
              <a:gd name="connsiteX24" fmla="*/ 455717 w 607638"/>
              <a:gd name="connsiteY24" fmla="*/ 353886 h 606722"/>
              <a:gd name="connsiteX25" fmla="*/ 126546 w 607638"/>
              <a:gd name="connsiteY25" fmla="*/ 353886 h 606722"/>
              <a:gd name="connsiteX26" fmla="*/ 253147 w 607638"/>
              <a:gd name="connsiteY26" fmla="*/ 353886 h 606722"/>
              <a:gd name="connsiteX27" fmla="*/ 278521 w 607638"/>
              <a:gd name="connsiteY27" fmla="*/ 379228 h 606722"/>
              <a:gd name="connsiteX28" fmla="*/ 253147 w 607638"/>
              <a:gd name="connsiteY28" fmla="*/ 404481 h 606722"/>
              <a:gd name="connsiteX29" fmla="*/ 126546 w 607638"/>
              <a:gd name="connsiteY29" fmla="*/ 404481 h 606722"/>
              <a:gd name="connsiteX30" fmla="*/ 101261 w 607638"/>
              <a:gd name="connsiteY30" fmla="*/ 379228 h 606722"/>
              <a:gd name="connsiteX31" fmla="*/ 126546 w 607638"/>
              <a:gd name="connsiteY31" fmla="*/ 353886 h 606722"/>
              <a:gd name="connsiteX32" fmla="*/ 303790 w 607638"/>
              <a:gd name="connsiteY32" fmla="*/ 252765 h 606722"/>
              <a:gd name="connsiteX33" fmla="*/ 379776 w 607638"/>
              <a:gd name="connsiteY33" fmla="*/ 252765 h 606722"/>
              <a:gd name="connsiteX34" fmla="*/ 405045 w 607638"/>
              <a:gd name="connsiteY34" fmla="*/ 278072 h 606722"/>
              <a:gd name="connsiteX35" fmla="*/ 379776 w 607638"/>
              <a:gd name="connsiteY35" fmla="*/ 303290 h 606722"/>
              <a:gd name="connsiteX36" fmla="*/ 303790 w 607638"/>
              <a:gd name="connsiteY36" fmla="*/ 303290 h 606722"/>
              <a:gd name="connsiteX37" fmla="*/ 278521 w 607638"/>
              <a:gd name="connsiteY37" fmla="*/ 278072 h 606722"/>
              <a:gd name="connsiteX38" fmla="*/ 303790 w 607638"/>
              <a:gd name="connsiteY38" fmla="*/ 252765 h 606722"/>
              <a:gd name="connsiteX39" fmla="*/ 126544 w 607638"/>
              <a:gd name="connsiteY39" fmla="*/ 252765 h 606722"/>
              <a:gd name="connsiteX40" fmla="*/ 202572 w 607638"/>
              <a:gd name="connsiteY40" fmla="*/ 252765 h 606722"/>
              <a:gd name="connsiteX41" fmla="*/ 227855 w 607638"/>
              <a:gd name="connsiteY41" fmla="*/ 278072 h 606722"/>
              <a:gd name="connsiteX42" fmla="*/ 202572 w 607638"/>
              <a:gd name="connsiteY42" fmla="*/ 303290 h 606722"/>
              <a:gd name="connsiteX43" fmla="*/ 126544 w 607638"/>
              <a:gd name="connsiteY43" fmla="*/ 303290 h 606722"/>
              <a:gd name="connsiteX44" fmla="*/ 101261 w 607638"/>
              <a:gd name="connsiteY44" fmla="*/ 278072 h 606722"/>
              <a:gd name="connsiteX45" fmla="*/ 126544 w 607638"/>
              <a:gd name="connsiteY45" fmla="*/ 252765 h 606722"/>
              <a:gd name="connsiteX46" fmla="*/ 253189 w 607638"/>
              <a:gd name="connsiteY46" fmla="*/ 75787 h 606722"/>
              <a:gd name="connsiteX47" fmla="*/ 278522 w 607638"/>
              <a:gd name="connsiteY47" fmla="*/ 101085 h 606722"/>
              <a:gd name="connsiteX48" fmla="*/ 253189 w 607638"/>
              <a:gd name="connsiteY48" fmla="*/ 126383 h 606722"/>
              <a:gd name="connsiteX49" fmla="*/ 227856 w 607638"/>
              <a:gd name="connsiteY49" fmla="*/ 101085 h 606722"/>
              <a:gd name="connsiteX50" fmla="*/ 253189 w 607638"/>
              <a:gd name="connsiteY50" fmla="*/ 75787 h 606722"/>
              <a:gd name="connsiteX51" fmla="*/ 177260 w 607638"/>
              <a:gd name="connsiteY51" fmla="*/ 75787 h 606722"/>
              <a:gd name="connsiteX52" fmla="*/ 202593 w 607638"/>
              <a:gd name="connsiteY52" fmla="*/ 101085 h 606722"/>
              <a:gd name="connsiteX53" fmla="*/ 177260 w 607638"/>
              <a:gd name="connsiteY53" fmla="*/ 126383 h 606722"/>
              <a:gd name="connsiteX54" fmla="*/ 151927 w 607638"/>
              <a:gd name="connsiteY54" fmla="*/ 101085 h 606722"/>
              <a:gd name="connsiteX55" fmla="*/ 177260 w 607638"/>
              <a:gd name="connsiteY55" fmla="*/ 75787 h 606722"/>
              <a:gd name="connsiteX56" fmla="*/ 101261 w 607638"/>
              <a:gd name="connsiteY56" fmla="*/ 75787 h 606722"/>
              <a:gd name="connsiteX57" fmla="*/ 126594 w 607638"/>
              <a:gd name="connsiteY57" fmla="*/ 101085 h 606722"/>
              <a:gd name="connsiteX58" fmla="*/ 101261 w 607638"/>
              <a:gd name="connsiteY58" fmla="*/ 126383 h 606722"/>
              <a:gd name="connsiteX59" fmla="*/ 75928 w 607638"/>
              <a:gd name="connsiteY59" fmla="*/ 101085 h 606722"/>
              <a:gd name="connsiteX60" fmla="*/ 101261 w 607638"/>
              <a:gd name="connsiteY60" fmla="*/ 75787 h 606722"/>
              <a:gd name="connsiteX61" fmla="*/ 50644 w 607638"/>
              <a:gd name="connsiteY61" fmla="*/ 50568 h 606722"/>
              <a:gd name="connsiteX62" fmla="*/ 50644 w 607638"/>
              <a:gd name="connsiteY62" fmla="*/ 151703 h 606722"/>
              <a:gd name="connsiteX63" fmla="*/ 556994 w 607638"/>
              <a:gd name="connsiteY63" fmla="*/ 151703 h 606722"/>
              <a:gd name="connsiteX64" fmla="*/ 556994 w 607638"/>
              <a:gd name="connsiteY64" fmla="*/ 50568 h 606722"/>
              <a:gd name="connsiteX65" fmla="*/ 25277 w 607638"/>
              <a:gd name="connsiteY65" fmla="*/ 0 h 606722"/>
              <a:gd name="connsiteX66" fmla="*/ 582272 w 607638"/>
              <a:gd name="connsiteY66" fmla="*/ 0 h 606722"/>
              <a:gd name="connsiteX67" fmla="*/ 607638 w 607638"/>
              <a:gd name="connsiteY67" fmla="*/ 25239 h 606722"/>
              <a:gd name="connsiteX68" fmla="*/ 607638 w 607638"/>
              <a:gd name="connsiteY68" fmla="*/ 176942 h 606722"/>
              <a:gd name="connsiteX69" fmla="*/ 607638 w 607638"/>
              <a:gd name="connsiteY69" fmla="*/ 353884 h 606722"/>
              <a:gd name="connsiteX70" fmla="*/ 582272 w 607638"/>
              <a:gd name="connsiteY70" fmla="*/ 379212 h 606722"/>
              <a:gd name="connsiteX71" fmla="*/ 556994 w 607638"/>
              <a:gd name="connsiteY71" fmla="*/ 353884 h 606722"/>
              <a:gd name="connsiteX72" fmla="*/ 556994 w 607638"/>
              <a:gd name="connsiteY72" fmla="*/ 202270 h 606722"/>
              <a:gd name="connsiteX73" fmla="*/ 50644 w 607638"/>
              <a:gd name="connsiteY73" fmla="*/ 202270 h 606722"/>
              <a:gd name="connsiteX74" fmla="*/ 50644 w 607638"/>
              <a:gd name="connsiteY74" fmla="*/ 556154 h 606722"/>
              <a:gd name="connsiteX75" fmla="*/ 329141 w 607638"/>
              <a:gd name="connsiteY75" fmla="*/ 556154 h 606722"/>
              <a:gd name="connsiteX76" fmla="*/ 354418 w 607638"/>
              <a:gd name="connsiteY76" fmla="*/ 581394 h 606722"/>
              <a:gd name="connsiteX77" fmla="*/ 329141 w 607638"/>
              <a:gd name="connsiteY77" fmla="*/ 606722 h 606722"/>
              <a:gd name="connsiteX78" fmla="*/ 25277 w 607638"/>
              <a:gd name="connsiteY78" fmla="*/ 606722 h 606722"/>
              <a:gd name="connsiteX79" fmla="*/ 0 w 607638"/>
              <a:gd name="connsiteY79" fmla="*/ 581394 h 606722"/>
              <a:gd name="connsiteX80" fmla="*/ 0 w 607638"/>
              <a:gd name="connsiteY80" fmla="*/ 176942 h 606722"/>
              <a:gd name="connsiteX81" fmla="*/ 0 w 607638"/>
              <a:gd name="connsiteY81" fmla="*/ 25239 h 606722"/>
              <a:gd name="connsiteX82" fmla="*/ 25277 w 607638"/>
              <a:gd name="connsiteY82"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07638" h="606722">
                <a:moveTo>
                  <a:pt x="126544" y="455006"/>
                </a:moveTo>
                <a:lnTo>
                  <a:pt x="202572" y="455006"/>
                </a:lnTo>
                <a:cubicBezTo>
                  <a:pt x="216549" y="455006"/>
                  <a:pt x="227855" y="466299"/>
                  <a:pt x="227855" y="480259"/>
                </a:cubicBezTo>
                <a:cubicBezTo>
                  <a:pt x="227855" y="494308"/>
                  <a:pt x="216549" y="505601"/>
                  <a:pt x="202572" y="505601"/>
                </a:cubicBezTo>
                <a:lnTo>
                  <a:pt x="126544" y="505601"/>
                </a:lnTo>
                <a:cubicBezTo>
                  <a:pt x="112567" y="505601"/>
                  <a:pt x="101261" y="494308"/>
                  <a:pt x="101261" y="480259"/>
                </a:cubicBezTo>
                <a:cubicBezTo>
                  <a:pt x="101261" y="466299"/>
                  <a:pt x="112567" y="455006"/>
                  <a:pt x="126544" y="455006"/>
                </a:cubicBezTo>
                <a:close/>
                <a:moveTo>
                  <a:pt x="455717" y="404453"/>
                </a:moveTo>
                <a:cubicBezTo>
                  <a:pt x="427775" y="404453"/>
                  <a:pt x="405083" y="427115"/>
                  <a:pt x="405083" y="455020"/>
                </a:cubicBezTo>
                <a:cubicBezTo>
                  <a:pt x="405083" y="482925"/>
                  <a:pt x="427775" y="505587"/>
                  <a:pt x="455717" y="505587"/>
                </a:cubicBezTo>
                <a:cubicBezTo>
                  <a:pt x="469687" y="505587"/>
                  <a:pt x="482323" y="499900"/>
                  <a:pt x="491489" y="490835"/>
                </a:cubicBezTo>
                <a:cubicBezTo>
                  <a:pt x="491489" y="490835"/>
                  <a:pt x="491489" y="490746"/>
                  <a:pt x="491489" y="490746"/>
                </a:cubicBezTo>
                <a:cubicBezTo>
                  <a:pt x="491489" y="490746"/>
                  <a:pt x="491578" y="490746"/>
                  <a:pt x="491578" y="490746"/>
                </a:cubicBezTo>
                <a:cubicBezTo>
                  <a:pt x="500744" y="481592"/>
                  <a:pt x="506350" y="468973"/>
                  <a:pt x="506350" y="455020"/>
                </a:cubicBezTo>
                <a:cubicBezTo>
                  <a:pt x="506350" y="427115"/>
                  <a:pt x="483658" y="404453"/>
                  <a:pt x="455717" y="404453"/>
                </a:cubicBezTo>
                <a:close/>
                <a:moveTo>
                  <a:pt x="455717" y="353886"/>
                </a:moveTo>
                <a:cubicBezTo>
                  <a:pt x="511600" y="353886"/>
                  <a:pt x="556983" y="399210"/>
                  <a:pt x="556983" y="455020"/>
                </a:cubicBezTo>
                <a:cubicBezTo>
                  <a:pt x="556983" y="473772"/>
                  <a:pt x="551822" y="491279"/>
                  <a:pt x="542923" y="506387"/>
                </a:cubicBezTo>
                <a:lnTo>
                  <a:pt x="600142" y="563531"/>
                </a:lnTo>
                <a:cubicBezTo>
                  <a:pt x="610108" y="573395"/>
                  <a:pt x="610108" y="589392"/>
                  <a:pt x="600142" y="599256"/>
                </a:cubicBezTo>
                <a:cubicBezTo>
                  <a:pt x="590264" y="609121"/>
                  <a:pt x="574246" y="609121"/>
                  <a:pt x="564369" y="599256"/>
                </a:cubicBezTo>
                <a:lnTo>
                  <a:pt x="507151" y="542113"/>
                </a:lnTo>
                <a:cubicBezTo>
                  <a:pt x="492023" y="551000"/>
                  <a:pt x="474493" y="556154"/>
                  <a:pt x="455717" y="556154"/>
                </a:cubicBezTo>
                <a:cubicBezTo>
                  <a:pt x="399833" y="556154"/>
                  <a:pt x="354450" y="510831"/>
                  <a:pt x="354450" y="455020"/>
                </a:cubicBezTo>
                <a:cubicBezTo>
                  <a:pt x="354450" y="399210"/>
                  <a:pt x="399833" y="353886"/>
                  <a:pt x="455717" y="353886"/>
                </a:cubicBezTo>
                <a:close/>
                <a:moveTo>
                  <a:pt x="126546" y="353886"/>
                </a:moveTo>
                <a:lnTo>
                  <a:pt x="253147" y="353886"/>
                </a:lnTo>
                <a:cubicBezTo>
                  <a:pt x="267214" y="353886"/>
                  <a:pt x="278521" y="365268"/>
                  <a:pt x="278521" y="379228"/>
                </a:cubicBezTo>
                <a:cubicBezTo>
                  <a:pt x="278521" y="393188"/>
                  <a:pt x="267214" y="404481"/>
                  <a:pt x="253147" y="404481"/>
                </a:cubicBezTo>
                <a:lnTo>
                  <a:pt x="126546" y="404481"/>
                </a:lnTo>
                <a:cubicBezTo>
                  <a:pt x="112568" y="404481"/>
                  <a:pt x="101261" y="393188"/>
                  <a:pt x="101261" y="379228"/>
                </a:cubicBezTo>
                <a:cubicBezTo>
                  <a:pt x="101261" y="365268"/>
                  <a:pt x="112568" y="353886"/>
                  <a:pt x="126546" y="353886"/>
                </a:cubicBezTo>
                <a:close/>
                <a:moveTo>
                  <a:pt x="303790" y="252765"/>
                </a:moveTo>
                <a:lnTo>
                  <a:pt x="379776" y="252765"/>
                </a:lnTo>
                <a:cubicBezTo>
                  <a:pt x="393745" y="252765"/>
                  <a:pt x="405045" y="264131"/>
                  <a:pt x="405045" y="278072"/>
                </a:cubicBezTo>
                <a:cubicBezTo>
                  <a:pt x="405045" y="292013"/>
                  <a:pt x="393745" y="303290"/>
                  <a:pt x="379776" y="303290"/>
                </a:cubicBezTo>
                <a:lnTo>
                  <a:pt x="303790" y="303290"/>
                </a:lnTo>
                <a:cubicBezTo>
                  <a:pt x="289821" y="303290"/>
                  <a:pt x="278521" y="292013"/>
                  <a:pt x="278521" y="278072"/>
                </a:cubicBezTo>
                <a:cubicBezTo>
                  <a:pt x="278521" y="264131"/>
                  <a:pt x="289821" y="252765"/>
                  <a:pt x="303790" y="252765"/>
                </a:cubicBezTo>
                <a:close/>
                <a:moveTo>
                  <a:pt x="126544" y="252765"/>
                </a:moveTo>
                <a:lnTo>
                  <a:pt x="202572" y="252765"/>
                </a:lnTo>
                <a:cubicBezTo>
                  <a:pt x="216549" y="252765"/>
                  <a:pt x="227855" y="264131"/>
                  <a:pt x="227855" y="278072"/>
                </a:cubicBezTo>
                <a:cubicBezTo>
                  <a:pt x="227855" y="292013"/>
                  <a:pt x="216549" y="303290"/>
                  <a:pt x="202572" y="303290"/>
                </a:cubicBezTo>
                <a:lnTo>
                  <a:pt x="126544" y="303290"/>
                </a:lnTo>
                <a:cubicBezTo>
                  <a:pt x="112567" y="303290"/>
                  <a:pt x="101261" y="292013"/>
                  <a:pt x="101261" y="278072"/>
                </a:cubicBezTo>
                <a:cubicBezTo>
                  <a:pt x="101261" y="264131"/>
                  <a:pt x="112567" y="252765"/>
                  <a:pt x="126544" y="252765"/>
                </a:cubicBezTo>
                <a:close/>
                <a:moveTo>
                  <a:pt x="253189" y="75787"/>
                </a:moveTo>
                <a:cubicBezTo>
                  <a:pt x="267180" y="75787"/>
                  <a:pt x="278522" y="87113"/>
                  <a:pt x="278522" y="101085"/>
                </a:cubicBezTo>
                <a:cubicBezTo>
                  <a:pt x="278522" y="115057"/>
                  <a:pt x="267180" y="126383"/>
                  <a:pt x="253189" y="126383"/>
                </a:cubicBezTo>
                <a:cubicBezTo>
                  <a:pt x="239198" y="126383"/>
                  <a:pt x="227856" y="115057"/>
                  <a:pt x="227856" y="101085"/>
                </a:cubicBezTo>
                <a:cubicBezTo>
                  <a:pt x="227856" y="87113"/>
                  <a:pt x="239198" y="75787"/>
                  <a:pt x="253189" y="75787"/>
                </a:cubicBezTo>
                <a:close/>
                <a:moveTo>
                  <a:pt x="177260" y="75787"/>
                </a:moveTo>
                <a:cubicBezTo>
                  <a:pt x="191251" y="75787"/>
                  <a:pt x="202593" y="87113"/>
                  <a:pt x="202593" y="101085"/>
                </a:cubicBezTo>
                <a:cubicBezTo>
                  <a:pt x="202593" y="115057"/>
                  <a:pt x="191251" y="126383"/>
                  <a:pt x="177260" y="126383"/>
                </a:cubicBezTo>
                <a:cubicBezTo>
                  <a:pt x="163269" y="126383"/>
                  <a:pt x="151927" y="115057"/>
                  <a:pt x="151927" y="101085"/>
                </a:cubicBezTo>
                <a:cubicBezTo>
                  <a:pt x="151927" y="87113"/>
                  <a:pt x="163269" y="75787"/>
                  <a:pt x="177260" y="75787"/>
                </a:cubicBezTo>
                <a:close/>
                <a:moveTo>
                  <a:pt x="101261" y="75787"/>
                </a:moveTo>
                <a:cubicBezTo>
                  <a:pt x="115252" y="75787"/>
                  <a:pt x="126594" y="87113"/>
                  <a:pt x="126594" y="101085"/>
                </a:cubicBezTo>
                <a:cubicBezTo>
                  <a:pt x="126594" y="115057"/>
                  <a:pt x="115252" y="126383"/>
                  <a:pt x="101261" y="126383"/>
                </a:cubicBezTo>
                <a:cubicBezTo>
                  <a:pt x="87270" y="126383"/>
                  <a:pt x="75928" y="115057"/>
                  <a:pt x="75928" y="101085"/>
                </a:cubicBezTo>
                <a:cubicBezTo>
                  <a:pt x="75928" y="87113"/>
                  <a:pt x="87270" y="75787"/>
                  <a:pt x="101261" y="75787"/>
                </a:cubicBezTo>
                <a:close/>
                <a:moveTo>
                  <a:pt x="50644" y="50568"/>
                </a:moveTo>
                <a:lnTo>
                  <a:pt x="50644" y="151703"/>
                </a:lnTo>
                <a:lnTo>
                  <a:pt x="556994" y="151703"/>
                </a:lnTo>
                <a:lnTo>
                  <a:pt x="556994" y="50568"/>
                </a:lnTo>
                <a:close/>
                <a:moveTo>
                  <a:pt x="25277" y="0"/>
                </a:moveTo>
                <a:lnTo>
                  <a:pt x="582272" y="0"/>
                </a:lnTo>
                <a:cubicBezTo>
                  <a:pt x="596245" y="0"/>
                  <a:pt x="607638" y="11287"/>
                  <a:pt x="607638" y="25239"/>
                </a:cubicBezTo>
                <a:lnTo>
                  <a:pt x="607638" y="176942"/>
                </a:lnTo>
                <a:lnTo>
                  <a:pt x="607638" y="353884"/>
                </a:lnTo>
                <a:cubicBezTo>
                  <a:pt x="607638" y="367837"/>
                  <a:pt x="596245" y="379212"/>
                  <a:pt x="582272" y="379212"/>
                </a:cubicBezTo>
                <a:cubicBezTo>
                  <a:pt x="568298" y="379212"/>
                  <a:pt x="556994" y="367837"/>
                  <a:pt x="556994" y="353884"/>
                </a:cubicBezTo>
                <a:lnTo>
                  <a:pt x="556994" y="202270"/>
                </a:lnTo>
                <a:lnTo>
                  <a:pt x="50644" y="202270"/>
                </a:lnTo>
                <a:lnTo>
                  <a:pt x="50644" y="556154"/>
                </a:lnTo>
                <a:lnTo>
                  <a:pt x="329141" y="556154"/>
                </a:lnTo>
                <a:cubicBezTo>
                  <a:pt x="343115" y="556154"/>
                  <a:pt x="354418" y="567441"/>
                  <a:pt x="354418" y="581394"/>
                </a:cubicBezTo>
                <a:cubicBezTo>
                  <a:pt x="354418" y="595346"/>
                  <a:pt x="343115" y="606722"/>
                  <a:pt x="329141" y="606722"/>
                </a:cubicBezTo>
                <a:lnTo>
                  <a:pt x="25277" y="606722"/>
                </a:lnTo>
                <a:cubicBezTo>
                  <a:pt x="11304" y="606722"/>
                  <a:pt x="0" y="595346"/>
                  <a:pt x="0" y="581394"/>
                </a:cubicBezTo>
                <a:lnTo>
                  <a:pt x="0" y="176942"/>
                </a:lnTo>
                <a:lnTo>
                  <a:pt x="0" y="25239"/>
                </a:lnTo>
                <a:cubicBezTo>
                  <a:pt x="0" y="11287"/>
                  <a:pt x="11304" y="0"/>
                  <a:pt x="25277" y="0"/>
                </a:cubicBezTo>
                <a:close/>
              </a:path>
            </a:pathLst>
          </a:custGeom>
          <a:solidFill>
            <a:schemeClr val="accent2"/>
          </a:solidFill>
          <a:ln>
            <a:noFill/>
          </a:ln>
        </p:spPr>
      </p:sp>
      <p:sp>
        <p:nvSpPr>
          <p:cNvPr id="35" name="coding_237493"/>
          <p:cNvSpPr>
            <a:spLocks noChangeAspect="1"/>
          </p:cNvSpPr>
          <p:nvPr/>
        </p:nvSpPr>
        <p:spPr bwMode="auto">
          <a:xfrm>
            <a:off x="7112567" y="2940575"/>
            <a:ext cx="477670" cy="657467"/>
          </a:xfrm>
          <a:custGeom>
            <a:avLst/>
            <a:gdLst>
              <a:gd name="connsiteX0" fmla="*/ 211545 w 440751"/>
              <a:gd name="connsiteY0" fmla="*/ 456699 h 606651"/>
              <a:gd name="connsiteX1" fmla="*/ 256962 w 440751"/>
              <a:gd name="connsiteY1" fmla="*/ 502563 h 606651"/>
              <a:gd name="connsiteX2" fmla="*/ 208070 w 440751"/>
              <a:gd name="connsiteY2" fmla="*/ 553138 h 606651"/>
              <a:gd name="connsiteX3" fmla="*/ 196736 w 440751"/>
              <a:gd name="connsiteY3" fmla="*/ 552477 h 606651"/>
              <a:gd name="connsiteX4" fmla="*/ 196736 w 440751"/>
              <a:gd name="connsiteY4" fmla="*/ 458021 h 606651"/>
              <a:gd name="connsiteX5" fmla="*/ 211545 w 440751"/>
              <a:gd name="connsiteY5" fmla="*/ 456699 h 606651"/>
              <a:gd name="connsiteX6" fmla="*/ 85174 w 440751"/>
              <a:gd name="connsiteY6" fmla="*/ 456347 h 606651"/>
              <a:gd name="connsiteX7" fmla="*/ 110646 w 440751"/>
              <a:gd name="connsiteY7" fmla="*/ 477561 h 606651"/>
              <a:gd name="connsiteX8" fmla="*/ 82611 w 440751"/>
              <a:gd name="connsiteY8" fmla="*/ 501085 h 606651"/>
              <a:gd name="connsiteX9" fmla="*/ 71694 w 440751"/>
              <a:gd name="connsiteY9" fmla="*/ 500177 h 606651"/>
              <a:gd name="connsiteX10" fmla="*/ 71694 w 440751"/>
              <a:gd name="connsiteY10" fmla="*/ 457668 h 606651"/>
              <a:gd name="connsiteX11" fmla="*/ 85174 w 440751"/>
              <a:gd name="connsiteY11" fmla="*/ 456347 h 606651"/>
              <a:gd name="connsiteX12" fmla="*/ 313109 w 440751"/>
              <a:gd name="connsiteY12" fmla="*/ 432768 h 606651"/>
              <a:gd name="connsiteX13" fmla="*/ 313109 w 440751"/>
              <a:gd name="connsiteY13" fmla="*/ 577079 h 606651"/>
              <a:gd name="connsiteX14" fmla="*/ 345950 w 440751"/>
              <a:gd name="connsiteY14" fmla="*/ 577079 h 606651"/>
              <a:gd name="connsiteX15" fmla="*/ 345950 w 440751"/>
              <a:gd name="connsiteY15" fmla="*/ 519090 h 606651"/>
              <a:gd name="connsiteX16" fmla="*/ 397818 w 440751"/>
              <a:gd name="connsiteY16" fmla="*/ 519090 h 606651"/>
              <a:gd name="connsiteX17" fmla="*/ 397818 w 440751"/>
              <a:gd name="connsiteY17" fmla="*/ 492491 h 606651"/>
              <a:gd name="connsiteX18" fmla="*/ 345950 w 440751"/>
              <a:gd name="connsiteY18" fmla="*/ 492491 h 606651"/>
              <a:gd name="connsiteX19" fmla="*/ 345950 w 440751"/>
              <a:gd name="connsiteY19" fmla="*/ 459532 h 606651"/>
              <a:gd name="connsiteX20" fmla="*/ 401458 w 440751"/>
              <a:gd name="connsiteY20" fmla="*/ 459532 h 606651"/>
              <a:gd name="connsiteX21" fmla="*/ 401458 w 440751"/>
              <a:gd name="connsiteY21" fmla="*/ 432768 h 606651"/>
              <a:gd name="connsiteX22" fmla="*/ 208050 w 440751"/>
              <a:gd name="connsiteY22" fmla="*/ 431694 h 606651"/>
              <a:gd name="connsiteX23" fmla="*/ 163876 w 440751"/>
              <a:gd name="connsiteY23" fmla="*/ 434668 h 606651"/>
              <a:gd name="connsiteX24" fmla="*/ 163876 w 440751"/>
              <a:gd name="connsiteY24" fmla="*/ 576418 h 606651"/>
              <a:gd name="connsiteX25" fmla="*/ 201018 w 440751"/>
              <a:gd name="connsiteY25" fmla="*/ 578565 h 606651"/>
              <a:gd name="connsiteX26" fmla="*/ 267611 w 440751"/>
              <a:gd name="connsiteY26" fmla="*/ 559979 h 606651"/>
              <a:gd name="connsiteX27" fmla="*/ 291683 w 440751"/>
              <a:gd name="connsiteY27" fmla="*/ 501495 h 606651"/>
              <a:gd name="connsiteX28" fmla="*/ 267197 w 440751"/>
              <a:gd name="connsiteY28" fmla="*/ 447141 h 606651"/>
              <a:gd name="connsiteX29" fmla="*/ 208050 w 440751"/>
              <a:gd name="connsiteY29" fmla="*/ 431694 h 606651"/>
              <a:gd name="connsiteX30" fmla="*/ 83468 w 440751"/>
              <a:gd name="connsiteY30" fmla="*/ 431694 h 606651"/>
              <a:gd name="connsiteX31" fmla="*/ 39293 w 440751"/>
              <a:gd name="connsiteY31" fmla="*/ 434668 h 606651"/>
              <a:gd name="connsiteX32" fmla="*/ 39293 w 440751"/>
              <a:gd name="connsiteY32" fmla="*/ 577079 h 606651"/>
              <a:gd name="connsiteX33" fmla="*/ 71722 w 440751"/>
              <a:gd name="connsiteY33" fmla="*/ 577079 h 606651"/>
              <a:gd name="connsiteX34" fmla="*/ 71722 w 440751"/>
              <a:gd name="connsiteY34" fmla="*/ 525450 h 606651"/>
              <a:gd name="connsiteX35" fmla="*/ 82807 w 440751"/>
              <a:gd name="connsiteY35" fmla="*/ 526111 h 606651"/>
              <a:gd name="connsiteX36" fmla="*/ 129793 w 440751"/>
              <a:gd name="connsiteY36" fmla="*/ 510912 h 606651"/>
              <a:gd name="connsiteX37" fmla="*/ 143029 w 440751"/>
              <a:gd name="connsiteY37" fmla="*/ 476631 h 606651"/>
              <a:gd name="connsiteX38" fmla="*/ 127643 w 440751"/>
              <a:gd name="connsiteY38" fmla="*/ 443258 h 606651"/>
              <a:gd name="connsiteX39" fmla="*/ 83468 w 440751"/>
              <a:gd name="connsiteY39" fmla="*/ 431694 h 606651"/>
              <a:gd name="connsiteX40" fmla="*/ 102750 w 440751"/>
              <a:gd name="connsiteY40" fmla="*/ 316527 h 606651"/>
              <a:gd name="connsiteX41" fmla="*/ 75864 w 440751"/>
              <a:gd name="connsiteY41" fmla="*/ 339492 h 606651"/>
              <a:gd name="connsiteX42" fmla="*/ 73961 w 440751"/>
              <a:gd name="connsiteY42" fmla="*/ 351800 h 606651"/>
              <a:gd name="connsiteX43" fmla="*/ 74127 w 440751"/>
              <a:gd name="connsiteY43" fmla="*/ 352131 h 606651"/>
              <a:gd name="connsiteX44" fmla="*/ 102750 w 440751"/>
              <a:gd name="connsiteY44" fmla="*/ 316527 h 606651"/>
              <a:gd name="connsiteX45" fmla="*/ 298977 w 440751"/>
              <a:gd name="connsiteY45" fmla="*/ 271919 h 606651"/>
              <a:gd name="connsiteX46" fmla="*/ 341912 w 440751"/>
              <a:gd name="connsiteY46" fmla="*/ 300501 h 606651"/>
              <a:gd name="connsiteX47" fmla="*/ 354238 w 440751"/>
              <a:gd name="connsiteY47" fmla="*/ 303475 h 606651"/>
              <a:gd name="connsiteX48" fmla="*/ 367061 w 440751"/>
              <a:gd name="connsiteY48" fmla="*/ 291992 h 606651"/>
              <a:gd name="connsiteX49" fmla="*/ 364413 w 440751"/>
              <a:gd name="connsiteY49" fmla="*/ 282162 h 606651"/>
              <a:gd name="connsiteX50" fmla="*/ 341415 w 440751"/>
              <a:gd name="connsiteY50" fmla="*/ 273488 h 606651"/>
              <a:gd name="connsiteX51" fmla="*/ 299390 w 440751"/>
              <a:gd name="connsiteY51" fmla="*/ 271919 h 606651"/>
              <a:gd name="connsiteX52" fmla="*/ 155943 w 440751"/>
              <a:gd name="connsiteY52" fmla="*/ 177498 h 606651"/>
              <a:gd name="connsiteX53" fmla="*/ 130546 w 440751"/>
              <a:gd name="connsiteY53" fmla="*/ 281006 h 606651"/>
              <a:gd name="connsiteX54" fmla="*/ 130298 w 440751"/>
              <a:gd name="connsiteY54" fmla="*/ 281997 h 606651"/>
              <a:gd name="connsiteX55" fmla="*/ 247521 w 440751"/>
              <a:gd name="connsiteY55" fmla="*/ 256223 h 606651"/>
              <a:gd name="connsiteX56" fmla="*/ 246859 w 440751"/>
              <a:gd name="connsiteY56" fmla="*/ 255728 h 606651"/>
              <a:gd name="connsiteX57" fmla="*/ 247273 w 440751"/>
              <a:gd name="connsiteY57" fmla="*/ 255728 h 606651"/>
              <a:gd name="connsiteX58" fmla="*/ 156191 w 440751"/>
              <a:gd name="connsiteY58" fmla="*/ 177581 h 606651"/>
              <a:gd name="connsiteX59" fmla="*/ 156191 w 440751"/>
              <a:gd name="connsiteY59" fmla="*/ 177746 h 606651"/>
              <a:gd name="connsiteX60" fmla="*/ 131456 w 440751"/>
              <a:gd name="connsiteY60" fmla="*/ 99764 h 606651"/>
              <a:gd name="connsiteX61" fmla="*/ 123845 w 440751"/>
              <a:gd name="connsiteY61" fmla="*/ 106456 h 606651"/>
              <a:gd name="connsiteX62" fmla="*/ 138322 w 440751"/>
              <a:gd name="connsiteY62" fmla="*/ 135120 h 606651"/>
              <a:gd name="connsiteX63" fmla="*/ 143948 w 440751"/>
              <a:gd name="connsiteY63" fmla="*/ 140820 h 606651"/>
              <a:gd name="connsiteX64" fmla="*/ 138157 w 440751"/>
              <a:gd name="connsiteY64" fmla="*/ 100921 h 606651"/>
              <a:gd name="connsiteX65" fmla="*/ 131456 w 440751"/>
              <a:gd name="connsiteY65" fmla="*/ 99764 h 606651"/>
              <a:gd name="connsiteX66" fmla="*/ 126823 w 440751"/>
              <a:gd name="connsiteY66" fmla="*/ 82582 h 606651"/>
              <a:gd name="connsiteX67" fmla="*/ 151393 w 440751"/>
              <a:gd name="connsiteY67" fmla="*/ 88943 h 606651"/>
              <a:gd name="connsiteX68" fmla="*/ 161072 w 440751"/>
              <a:gd name="connsiteY68" fmla="*/ 151229 h 606651"/>
              <a:gd name="connsiteX69" fmla="*/ 160245 w 440751"/>
              <a:gd name="connsiteY69" fmla="*/ 156846 h 606651"/>
              <a:gd name="connsiteX70" fmla="*/ 275152 w 440751"/>
              <a:gd name="connsiteY70" fmla="*/ 254489 h 606651"/>
              <a:gd name="connsiteX71" fmla="*/ 299390 w 440751"/>
              <a:gd name="connsiteY71" fmla="*/ 254076 h 606651"/>
              <a:gd name="connsiteX72" fmla="*/ 342574 w 440751"/>
              <a:gd name="connsiteY72" fmla="*/ 255645 h 606651"/>
              <a:gd name="connsiteX73" fmla="*/ 377981 w 440751"/>
              <a:gd name="connsiteY73" fmla="*/ 270680 h 606651"/>
              <a:gd name="connsiteX74" fmla="*/ 384764 w 440751"/>
              <a:gd name="connsiteY74" fmla="*/ 294719 h 606651"/>
              <a:gd name="connsiteX75" fmla="*/ 384516 w 440751"/>
              <a:gd name="connsiteY75" fmla="*/ 295875 h 606651"/>
              <a:gd name="connsiteX76" fmla="*/ 354238 w 440751"/>
              <a:gd name="connsiteY76" fmla="*/ 321318 h 606651"/>
              <a:gd name="connsiteX77" fmla="*/ 333556 w 440751"/>
              <a:gd name="connsiteY77" fmla="*/ 316279 h 606651"/>
              <a:gd name="connsiteX78" fmla="*/ 332895 w 440751"/>
              <a:gd name="connsiteY78" fmla="*/ 315949 h 606651"/>
              <a:gd name="connsiteX79" fmla="*/ 269526 w 440751"/>
              <a:gd name="connsiteY79" fmla="*/ 272580 h 606651"/>
              <a:gd name="connsiteX80" fmla="*/ 124590 w 440751"/>
              <a:gd name="connsiteY80" fmla="*/ 304136 h 606651"/>
              <a:gd name="connsiteX81" fmla="*/ 121363 w 440751"/>
              <a:gd name="connsiteY81" fmla="*/ 316362 h 606651"/>
              <a:gd name="connsiteX82" fmla="*/ 73796 w 440751"/>
              <a:gd name="connsiteY82" fmla="*/ 369974 h 606651"/>
              <a:gd name="connsiteX83" fmla="*/ 70239 w 440751"/>
              <a:gd name="connsiteY83" fmla="*/ 369726 h 606651"/>
              <a:gd name="connsiteX84" fmla="*/ 68749 w 440751"/>
              <a:gd name="connsiteY84" fmla="*/ 369313 h 606651"/>
              <a:gd name="connsiteX85" fmla="*/ 57416 w 440751"/>
              <a:gd name="connsiteY85" fmla="*/ 358574 h 606651"/>
              <a:gd name="connsiteX86" fmla="*/ 60229 w 440751"/>
              <a:gd name="connsiteY86" fmla="*/ 330735 h 606651"/>
              <a:gd name="connsiteX87" fmla="*/ 60725 w 440751"/>
              <a:gd name="connsiteY87" fmla="*/ 329662 h 606651"/>
              <a:gd name="connsiteX88" fmla="*/ 61552 w 440751"/>
              <a:gd name="connsiteY88" fmla="*/ 328753 h 606651"/>
              <a:gd name="connsiteX89" fmla="*/ 109285 w 440751"/>
              <a:gd name="connsiteY89" fmla="*/ 291827 h 606651"/>
              <a:gd name="connsiteX90" fmla="*/ 140887 w 440751"/>
              <a:gd name="connsiteY90" fmla="*/ 162959 h 606651"/>
              <a:gd name="connsiteX91" fmla="*/ 125169 w 440751"/>
              <a:gd name="connsiteY91" fmla="*/ 147264 h 606651"/>
              <a:gd name="connsiteX92" fmla="*/ 106804 w 440751"/>
              <a:gd name="connsiteY92" fmla="*/ 101251 h 606651"/>
              <a:gd name="connsiteX93" fmla="*/ 126823 w 440751"/>
              <a:gd name="connsiteY93" fmla="*/ 82582 h 606651"/>
              <a:gd name="connsiteX94" fmla="*/ 23824 w 440751"/>
              <a:gd name="connsiteY94" fmla="*/ 23790 h 606651"/>
              <a:gd name="connsiteX95" fmla="*/ 23824 w 440751"/>
              <a:gd name="connsiteY95" fmla="*/ 403939 h 606651"/>
              <a:gd name="connsiteX96" fmla="*/ 416927 w 440751"/>
              <a:gd name="connsiteY96" fmla="*/ 403939 h 606651"/>
              <a:gd name="connsiteX97" fmla="*/ 416927 w 440751"/>
              <a:gd name="connsiteY97" fmla="*/ 157445 h 606651"/>
              <a:gd name="connsiteX98" fmla="*/ 311703 w 440751"/>
              <a:gd name="connsiteY98" fmla="*/ 157445 h 606651"/>
              <a:gd name="connsiteX99" fmla="*/ 299790 w 440751"/>
              <a:gd name="connsiteY99" fmla="*/ 145550 h 606651"/>
              <a:gd name="connsiteX100" fmla="*/ 299790 w 440751"/>
              <a:gd name="connsiteY100" fmla="*/ 23790 h 606651"/>
              <a:gd name="connsiteX101" fmla="*/ 23824 w 440751"/>
              <a:gd name="connsiteY101" fmla="*/ 0 h 606651"/>
              <a:gd name="connsiteX102" fmla="*/ 311703 w 440751"/>
              <a:gd name="connsiteY102" fmla="*/ 0 h 606651"/>
              <a:gd name="connsiteX103" fmla="*/ 314432 w 440751"/>
              <a:gd name="connsiteY103" fmla="*/ 330 h 606651"/>
              <a:gd name="connsiteX104" fmla="*/ 315094 w 440751"/>
              <a:gd name="connsiteY104" fmla="*/ 578 h 606651"/>
              <a:gd name="connsiteX105" fmla="*/ 317410 w 440751"/>
              <a:gd name="connsiteY105" fmla="*/ 1569 h 606651"/>
              <a:gd name="connsiteX106" fmla="*/ 318238 w 440751"/>
              <a:gd name="connsiteY106" fmla="*/ 1982 h 606651"/>
              <a:gd name="connsiteX107" fmla="*/ 320554 w 440751"/>
              <a:gd name="connsiteY107" fmla="*/ 3965 h 606651"/>
              <a:gd name="connsiteX108" fmla="*/ 320637 w 440751"/>
              <a:gd name="connsiteY108" fmla="*/ 4048 h 606651"/>
              <a:gd name="connsiteX109" fmla="*/ 437773 w 440751"/>
              <a:gd name="connsiteY109" fmla="*/ 137703 h 606651"/>
              <a:gd name="connsiteX110" fmla="*/ 440669 w 440751"/>
              <a:gd name="connsiteY110" fmla="*/ 145385 h 606651"/>
              <a:gd name="connsiteX111" fmla="*/ 440751 w 440751"/>
              <a:gd name="connsiteY111" fmla="*/ 146707 h 606651"/>
              <a:gd name="connsiteX112" fmla="*/ 440751 w 440751"/>
              <a:gd name="connsiteY112" fmla="*/ 582861 h 606651"/>
              <a:gd name="connsiteX113" fmla="*/ 416927 w 440751"/>
              <a:gd name="connsiteY113" fmla="*/ 606651 h 606651"/>
              <a:gd name="connsiteX114" fmla="*/ 23824 w 440751"/>
              <a:gd name="connsiteY114" fmla="*/ 606651 h 606651"/>
              <a:gd name="connsiteX115" fmla="*/ 0 w 440751"/>
              <a:gd name="connsiteY115" fmla="*/ 582861 h 606651"/>
              <a:gd name="connsiteX116" fmla="*/ 0 w 440751"/>
              <a:gd name="connsiteY116" fmla="*/ 23790 h 606651"/>
              <a:gd name="connsiteX117" fmla="*/ 23824 w 440751"/>
              <a:gd name="connsiteY117" fmla="*/ 0 h 6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40751" h="606651">
                <a:moveTo>
                  <a:pt x="211545" y="456699"/>
                </a:moveTo>
                <a:cubicBezTo>
                  <a:pt x="239589" y="456699"/>
                  <a:pt x="257210" y="472566"/>
                  <a:pt x="256962" y="502563"/>
                </a:cubicBezTo>
                <a:cubicBezTo>
                  <a:pt x="256962" y="537023"/>
                  <a:pt x="237686" y="553303"/>
                  <a:pt x="208070" y="553138"/>
                </a:cubicBezTo>
                <a:cubicBezTo>
                  <a:pt x="204016" y="553138"/>
                  <a:pt x="199549" y="553138"/>
                  <a:pt x="196736" y="552477"/>
                </a:cubicBezTo>
                <a:lnTo>
                  <a:pt x="196736" y="458021"/>
                </a:lnTo>
                <a:cubicBezTo>
                  <a:pt x="199466" y="457360"/>
                  <a:pt x="204182" y="456699"/>
                  <a:pt x="211545" y="456699"/>
                </a:cubicBezTo>
                <a:close/>
                <a:moveTo>
                  <a:pt x="85174" y="456347"/>
                </a:moveTo>
                <a:cubicBezTo>
                  <a:pt x="101466" y="456347"/>
                  <a:pt x="110646" y="464271"/>
                  <a:pt x="110646" y="477561"/>
                </a:cubicBezTo>
                <a:cubicBezTo>
                  <a:pt x="110646" y="492336"/>
                  <a:pt x="99978" y="501085"/>
                  <a:pt x="82611" y="501085"/>
                </a:cubicBezTo>
                <a:cubicBezTo>
                  <a:pt x="77897" y="501085"/>
                  <a:pt x="74423" y="500837"/>
                  <a:pt x="71694" y="500177"/>
                </a:cubicBezTo>
                <a:lnTo>
                  <a:pt x="71694" y="457668"/>
                </a:lnTo>
                <a:cubicBezTo>
                  <a:pt x="74010" y="457007"/>
                  <a:pt x="78558" y="456347"/>
                  <a:pt x="85174" y="456347"/>
                </a:cubicBezTo>
                <a:close/>
                <a:moveTo>
                  <a:pt x="313109" y="432768"/>
                </a:moveTo>
                <a:lnTo>
                  <a:pt x="313109" y="577079"/>
                </a:lnTo>
                <a:lnTo>
                  <a:pt x="345950" y="577079"/>
                </a:lnTo>
                <a:lnTo>
                  <a:pt x="345950" y="519090"/>
                </a:lnTo>
                <a:lnTo>
                  <a:pt x="397818" y="519090"/>
                </a:lnTo>
                <a:lnTo>
                  <a:pt x="397818" y="492491"/>
                </a:lnTo>
                <a:lnTo>
                  <a:pt x="345950" y="492491"/>
                </a:lnTo>
                <a:lnTo>
                  <a:pt x="345950" y="459532"/>
                </a:lnTo>
                <a:lnTo>
                  <a:pt x="401458" y="459532"/>
                </a:lnTo>
                <a:lnTo>
                  <a:pt x="401458" y="432768"/>
                </a:lnTo>
                <a:close/>
                <a:moveTo>
                  <a:pt x="208050" y="431694"/>
                </a:moveTo>
                <a:cubicBezTo>
                  <a:pt x="191588" y="431694"/>
                  <a:pt x="175870" y="432768"/>
                  <a:pt x="163876" y="434668"/>
                </a:cubicBezTo>
                <a:lnTo>
                  <a:pt x="163876" y="576418"/>
                </a:lnTo>
                <a:cubicBezTo>
                  <a:pt x="172065" y="577492"/>
                  <a:pt x="184060" y="578565"/>
                  <a:pt x="201018" y="578565"/>
                </a:cubicBezTo>
                <a:cubicBezTo>
                  <a:pt x="229310" y="578565"/>
                  <a:pt x="252472" y="572535"/>
                  <a:pt x="267611" y="559979"/>
                </a:cubicBezTo>
                <a:cubicBezTo>
                  <a:pt x="281591" y="548167"/>
                  <a:pt x="291683" y="529085"/>
                  <a:pt x="291683" y="501495"/>
                </a:cubicBezTo>
                <a:cubicBezTo>
                  <a:pt x="291683" y="476053"/>
                  <a:pt x="282253" y="458210"/>
                  <a:pt x="267197" y="447141"/>
                </a:cubicBezTo>
                <a:cubicBezTo>
                  <a:pt x="253300" y="436650"/>
                  <a:pt x="235514" y="431694"/>
                  <a:pt x="208050" y="431694"/>
                </a:cubicBezTo>
                <a:close/>
                <a:moveTo>
                  <a:pt x="83468" y="431694"/>
                </a:moveTo>
                <a:cubicBezTo>
                  <a:pt x="63532" y="431694"/>
                  <a:pt x="49386" y="433015"/>
                  <a:pt x="39293" y="434668"/>
                </a:cubicBezTo>
                <a:lnTo>
                  <a:pt x="39293" y="577079"/>
                </a:lnTo>
                <a:lnTo>
                  <a:pt x="71722" y="577079"/>
                </a:lnTo>
                <a:lnTo>
                  <a:pt x="71722" y="525450"/>
                </a:lnTo>
                <a:cubicBezTo>
                  <a:pt x="74700" y="525863"/>
                  <a:pt x="78505" y="526111"/>
                  <a:pt x="82807" y="526111"/>
                </a:cubicBezTo>
                <a:cubicBezTo>
                  <a:pt x="102164" y="526111"/>
                  <a:pt x="118626" y="521403"/>
                  <a:pt x="129793" y="510912"/>
                </a:cubicBezTo>
                <a:cubicBezTo>
                  <a:pt x="138397" y="502817"/>
                  <a:pt x="143029" y="490756"/>
                  <a:pt x="143029" y="476631"/>
                </a:cubicBezTo>
                <a:cubicBezTo>
                  <a:pt x="143029" y="462505"/>
                  <a:pt x="136825" y="450528"/>
                  <a:pt x="127643" y="443258"/>
                </a:cubicBezTo>
                <a:cubicBezTo>
                  <a:pt x="117964" y="435576"/>
                  <a:pt x="103653" y="431694"/>
                  <a:pt x="83468" y="431694"/>
                </a:cubicBezTo>
                <a:close/>
                <a:moveTo>
                  <a:pt x="102750" y="316527"/>
                </a:moveTo>
                <a:cubicBezTo>
                  <a:pt x="92409" y="323383"/>
                  <a:pt x="83392" y="331066"/>
                  <a:pt x="75864" y="339492"/>
                </a:cubicBezTo>
                <a:cubicBezTo>
                  <a:pt x="74127" y="343705"/>
                  <a:pt x="72968" y="349405"/>
                  <a:pt x="73961" y="351800"/>
                </a:cubicBezTo>
                <a:cubicBezTo>
                  <a:pt x="74044" y="351966"/>
                  <a:pt x="74044" y="352048"/>
                  <a:pt x="74127" y="352131"/>
                </a:cubicBezTo>
                <a:cubicBezTo>
                  <a:pt x="77932" y="351966"/>
                  <a:pt x="92657" y="349157"/>
                  <a:pt x="102750" y="316527"/>
                </a:cubicBezTo>
                <a:close/>
                <a:moveTo>
                  <a:pt x="298977" y="271919"/>
                </a:moveTo>
                <a:cubicBezTo>
                  <a:pt x="313537" y="282162"/>
                  <a:pt x="327931" y="291745"/>
                  <a:pt x="341912" y="300501"/>
                </a:cubicBezTo>
                <a:cubicBezTo>
                  <a:pt x="343153" y="301079"/>
                  <a:pt x="348613" y="303475"/>
                  <a:pt x="354238" y="303475"/>
                </a:cubicBezTo>
                <a:cubicBezTo>
                  <a:pt x="359036" y="303475"/>
                  <a:pt x="364331" y="302071"/>
                  <a:pt x="367061" y="291992"/>
                </a:cubicBezTo>
                <a:cubicBezTo>
                  <a:pt x="367474" y="287945"/>
                  <a:pt x="366647" y="284806"/>
                  <a:pt x="364413" y="282162"/>
                </a:cubicBezTo>
                <a:cubicBezTo>
                  <a:pt x="358705" y="275554"/>
                  <a:pt x="345635" y="273571"/>
                  <a:pt x="341415" y="273488"/>
                </a:cubicBezTo>
                <a:cubicBezTo>
                  <a:pt x="340754" y="273406"/>
                  <a:pt x="324208" y="271919"/>
                  <a:pt x="299390" y="271919"/>
                </a:cubicBezTo>
                <a:close/>
                <a:moveTo>
                  <a:pt x="155943" y="177498"/>
                </a:moveTo>
                <a:cubicBezTo>
                  <a:pt x="149490" y="206080"/>
                  <a:pt x="138322" y="250606"/>
                  <a:pt x="130546" y="281006"/>
                </a:cubicBezTo>
                <a:lnTo>
                  <a:pt x="130298" y="281997"/>
                </a:lnTo>
                <a:cubicBezTo>
                  <a:pt x="168352" y="266384"/>
                  <a:pt x="211452" y="259280"/>
                  <a:pt x="247521" y="256223"/>
                </a:cubicBezTo>
                <a:lnTo>
                  <a:pt x="246859" y="255728"/>
                </a:lnTo>
                <a:lnTo>
                  <a:pt x="247273" y="255728"/>
                </a:lnTo>
                <a:cubicBezTo>
                  <a:pt x="208971" y="225906"/>
                  <a:pt x="177038" y="197241"/>
                  <a:pt x="156191" y="177581"/>
                </a:cubicBezTo>
                <a:lnTo>
                  <a:pt x="156191" y="177746"/>
                </a:lnTo>
                <a:close/>
                <a:moveTo>
                  <a:pt x="131456" y="99764"/>
                </a:moveTo>
                <a:cubicBezTo>
                  <a:pt x="131373" y="99764"/>
                  <a:pt x="125252" y="101582"/>
                  <a:pt x="123845" y="106456"/>
                </a:cubicBezTo>
                <a:cubicBezTo>
                  <a:pt x="123018" y="109347"/>
                  <a:pt x="122770" y="117855"/>
                  <a:pt x="138322" y="135120"/>
                </a:cubicBezTo>
                <a:cubicBezTo>
                  <a:pt x="138322" y="135120"/>
                  <a:pt x="140308" y="137186"/>
                  <a:pt x="143948" y="140820"/>
                </a:cubicBezTo>
                <a:cubicBezTo>
                  <a:pt x="145189" y="117690"/>
                  <a:pt x="141962" y="105134"/>
                  <a:pt x="138157" y="100921"/>
                </a:cubicBezTo>
                <a:cubicBezTo>
                  <a:pt x="136502" y="99104"/>
                  <a:pt x="134600" y="98938"/>
                  <a:pt x="131456" y="99764"/>
                </a:cubicBezTo>
                <a:close/>
                <a:moveTo>
                  <a:pt x="126823" y="82582"/>
                </a:moveTo>
                <a:cubicBezTo>
                  <a:pt x="136254" y="80021"/>
                  <a:pt x="145271" y="82252"/>
                  <a:pt x="151393" y="88943"/>
                </a:cubicBezTo>
                <a:cubicBezTo>
                  <a:pt x="160741" y="99269"/>
                  <a:pt x="163967" y="120168"/>
                  <a:pt x="161072" y="151229"/>
                </a:cubicBezTo>
                <a:cubicBezTo>
                  <a:pt x="160907" y="152633"/>
                  <a:pt x="160658" y="154451"/>
                  <a:pt x="160245" y="156846"/>
                </a:cubicBezTo>
                <a:cubicBezTo>
                  <a:pt x="182581" y="178242"/>
                  <a:pt x="224275" y="216406"/>
                  <a:pt x="275152" y="254489"/>
                </a:cubicBezTo>
                <a:cubicBezTo>
                  <a:pt x="283176" y="254241"/>
                  <a:pt x="291283" y="254076"/>
                  <a:pt x="299390" y="254076"/>
                </a:cubicBezTo>
                <a:cubicBezTo>
                  <a:pt x="325118" y="254076"/>
                  <a:pt x="341912" y="255562"/>
                  <a:pt x="342574" y="255645"/>
                </a:cubicBezTo>
                <a:cubicBezTo>
                  <a:pt x="344559" y="255728"/>
                  <a:pt x="366316" y="256884"/>
                  <a:pt x="377981" y="270680"/>
                </a:cubicBezTo>
                <a:cubicBezTo>
                  <a:pt x="383606" y="277123"/>
                  <a:pt x="385922" y="285466"/>
                  <a:pt x="384764" y="294719"/>
                </a:cubicBezTo>
                <a:lnTo>
                  <a:pt x="384516" y="295875"/>
                </a:lnTo>
                <a:cubicBezTo>
                  <a:pt x="380380" y="311984"/>
                  <a:pt x="369377" y="321318"/>
                  <a:pt x="354238" y="321318"/>
                </a:cubicBezTo>
                <a:cubicBezTo>
                  <a:pt x="343566" y="321318"/>
                  <a:pt x="334549" y="316857"/>
                  <a:pt x="333556" y="316279"/>
                </a:cubicBezTo>
                <a:lnTo>
                  <a:pt x="332895" y="315949"/>
                </a:lnTo>
                <a:cubicBezTo>
                  <a:pt x="312213" y="303062"/>
                  <a:pt x="290952" y="288440"/>
                  <a:pt x="269526" y="272580"/>
                </a:cubicBezTo>
                <a:cubicBezTo>
                  <a:pt x="227915" y="274645"/>
                  <a:pt x="170503" y="281832"/>
                  <a:pt x="124590" y="304136"/>
                </a:cubicBezTo>
                <a:lnTo>
                  <a:pt x="121363" y="316362"/>
                </a:lnTo>
                <a:cubicBezTo>
                  <a:pt x="108210" y="364770"/>
                  <a:pt x="83723" y="369974"/>
                  <a:pt x="73796" y="369974"/>
                </a:cubicBezTo>
                <a:cubicBezTo>
                  <a:pt x="71479" y="369974"/>
                  <a:pt x="70239" y="369726"/>
                  <a:pt x="70239" y="369726"/>
                </a:cubicBezTo>
                <a:lnTo>
                  <a:pt x="68749" y="369313"/>
                </a:lnTo>
                <a:cubicBezTo>
                  <a:pt x="63455" y="367413"/>
                  <a:pt x="59484" y="363696"/>
                  <a:pt x="57416" y="358574"/>
                </a:cubicBezTo>
                <a:cubicBezTo>
                  <a:pt x="52783" y="347422"/>
                  <a:pt x="58905" y="333462"/>
                  <a:pt x="60229" y="330735"/>
                </a:cubicBezTo>
                <a:lnTo>
                  <a:pt x="60725" y="329662"/>
                </a:lnTo>
                <a:lnTo>
                  <a:pt x="61552" y="328753"/>
                </a:lnTo>
                <a:cubicBezTo>
                  <a:pt x="73961" y="314544"/>
                  <a:pt x="90010" y="302153"/>
                  <a:pt x="109285" y="291827"/>
                </a:cubicBezTo>
                <a:cubicBezTo>
                  <a:pt x="117475" y="260023"/>
                  <a:pt x="134434" y="193689"/>
                  <a:pt x="140887" y="162959"/>
                </a:cubicBezTo>
                <a:cubicBezTo>
                  <a:pt x="130960" y="153212"/>
                  <a:pt x="125417" y="147512"/>
                  <a:pt x="125169" y="147264"/>
                </a:cubicBezTo>
                <a:cubicBezTo>
                  <a:pt x="109120" y="129338"/>
                  <a:pt x="102915" y="113890"/>
                  <a:pt x="106804" y="101251"/>
                </a:cubicBezTo>
                <a:cubicBezTo>
                  <a:pt x="110195" y="89686"/>
                  <a:pt x="121032" y="84069"/>
                  <a:pt x="126823" y="82582"/>
                </a:cubicBezTo>
                <a:close/>
                <a:moveTo>
                  <a:pt x="23824" y="23790"/>
                </a:moveTo>
                <a:lnTo>
                  <a:pt x="23824" y="403939"/>
                </a:lnTo>
                <a:lnTo>
                  <a:pt x="416927" y="403939"/>
                </a:lnTo>
                <a:lnTo>
                  <a:pt x="416927" y="157445"/>
                </a:lnTo>
                <a:lnTo>
                  <a:pt x="311703" y="157445"/>
                </a:lnTo>
                <a:cubicBezTo>
                  <a:pt x="305085" y="157445"/>
                  <a:pt x="299790" y="152076"/>
                  <a:pt x="299790" y="145550"/>
                </a:cubicBezTo>
                <a:lnTo>
                  <a:pt x="299790" y="23790"/>
                </a:lnTo>
                <a:close/>
                <a:moveTo>
                  <a:pt x="23824" y="0"/>
                </a:moveTo>
                <a:lnTo>
                  <a:pt x="311703" y="0"/>
                </a:lnTo>
                <a:cubicBezTo>
                  <a:pt x="312612" y="0"/>
                  <a:pt x="313522" y="165"/>
                  <a:pt x="314432" y="330"/>
                </a:cubicBezTo>
                <a:cubicBezTo>
                  <a:pt x="314681" y="413"/>
                  <a:pt x="314846" y="496"/>
                  <a:pt x="315094" y="578"/>
                </a:cubicBezTo>
                <a:cubicBezTo>
                  <a:pt x="315921" y="826"/>
                  <a:pt x="316666" y="1156"/>
                  <a:pt x="317410" y="1569"/>
                </a:cubicBezTo>
                <a:cubicBezTo>
                  <a:pt x="317659" y="1652"/>
                  <a:pt x="317990" y="1817"/>
                  <a:pt x="318238" y="1982"/>
                </a:cubicBezTo>
                <a:cubicBezTo>
                  <a:pt x="319065" y="2561"/>
                  <a:pt x="319892" y="3221"/>
                  <a:pt x="320554" y="3965"/>
                </a:cubicBezTo>
                <a:cubicBezTo>
                  <a:pt x="320554" y="4048"/>
                  <a:pt x="320637" y="4048"/>
                  <a:pt x="320637" y="4048"/>
                </a:cubicBezTo>
                <a:lnTo>
                  <a:pt x="437773" y="137703"/>
                </a:lnTo>
                <a:cubicBezTo>
                  <a:pt x="439676" y="139850"/>
                  <a:pt x="440586" y="142576"/>
                  <a:pt x="440669" y="145385"/>
                </a:cubicBezTo>
                <a:cubicBezTo>
                  <a:pt x="440669" y="145798"/>
                  <a:pt x="440751" y="146294"/>
                  <a:pt x="440751" y="146707"/>
                </a:cubicBezTo>
                <a:lnTo>
                  <a:pt x="440751" y="582861"/>
                </a:lnTo>
                <a:cubicBezTo>
                  <a:pt x="440751" y="595995"/>
                  <a:pt x="430080" y="606651"/>
                  <a:pt x="416927" y="606651"/>
                </a:cubicBezTo>
                <a:lnTo>
                  <a:pt x="23824" y="606651"/>
                </a:lnTo>
                <a:cubicBezTo>
                  <a:pt x="10671" y="606651"/>
                  <a:pt x="0" y="595995"/>
                  <a:pt x="0" y="582861"/>
                </a:cubicBezTo>
                <a:lnTo>
                  <a:pt x="0" y="23790"/>
                </a:lnTo>
                <a:cubicBezTo>
                  <a:pt x="0" y="10656"/>
                  <a:pt x="10671" y="0"/>
                  <a:pt x="23824" y="0"/>
                </a:cubicBezTo>
                <a:close/>
              </a:path>
            </a:pathLst>
          </a:custGeom>
          <a:solidFill>
            <a:schemeClr val="accent2"/>
          </a:solidFill>
          <a:ln>
            <a:noFill/>
          </a:ln>
        </p:spPr>
        <p:txBody>
          <a:bodyPr/>
          <a:lstStyle/>
          <a:p>
            <a:endParaRPr lang="en-US"/>
          </a:p>
        </p:txBody>
      </p:sp>
      <p:sp>
        <p:nvSpPr>
          <p:cNvPr id="27" name="coding_338687"/>
          <p:cNvSpPr>
            <a:spLocks noChangeAspect="1"/>
          </p:cNvSpPr>
          <p:nvPr/>
        </p:nvSpPr>
        <p:spPr bwMode="auto">
          <a:xfrm>
            <a:off x="5179474" y="2962984"/>
            <a:ext cx="657467" cy="608764"/>
          </a:xfrm>
          <a:custGeom>
            <a:avLst/>
            <a:gdLst>
              <a:gd name="connsiteX0" fmla="*/ 247613 w 607639"/>
              <a:gd name="connsiteY0" fmla="*/ 505601 h 606722"/>
              <a:gd name="connsiteX1" fmla="*/ 234974 w 607639"/>
              <a:gd name="connsiteY1" fmla="*/ 556162 h 606722"/>
              <a:gd name="connsiteX2" fmla="*/ 372665 w 607639"/>
              <a:gd name="connsiteY2" fmla="*/ 556162 h 606722"/>
              <a:gd name="connsiteX3" fmla="*/ 360026 w 607639"/>
              <a:gd name="connsiteY3" fmla="*/ 505601 h 606722"/>
              <a:gd name="connsiteX4" fmla="*/ 0 w 607639"/>
              <a:gd name="connsiteY4" fmla="*/ 404481 h 606722"/>
              <a:gd name="connsiteX5" fmla="*/ 607639 w 607639"/>
              <a:gd name="connsiteY5" fmla="*/ 404481 h 606722"/>
              <a:gd name="connsiteX6" fmla="*/ 607639 w 607639"/>
              <a:gd name="connsiteY6" fmla="*/ 435048 h 606722"/>
              <a:gd name="connsiteX7" fmla="*/ 536969 w 607639"/>
              <a:gd name="connsiteY7" fmla="*/ 505601 h 606722"/>
              <a:gd name="connsiteX8" fmla="*/ 412183 w 607639"/>
              <a:gd name="connsiteY8" fmla="*/ 505601 h 606722"/>
              <a:gd name="connsiteX9" fmla="*/ 424822 w 607639"/>
              <a:gd name="connsiteY9" fmla="*/ 556162 h 606722"/>
              <a:gd name="connsiteX10" fmla="*/ 430430 w 607639"/>
              <a:gd name="connsiteY10" fmla="*/ 556162 h 606722"/>
              <a:gd name="connsiteX11" fmla="*/ 455707 w 607639"/>
              <a:gd name="connsiteY11" fmla="*/ 581397 h 606722"/>
              <a:gd name="connsiteX12" fmla="*/ 430430 w 607639"/>
              <a:gd name="connsiteY12" fmla="*/ 606722 h 606722"/>
              <a:gd name="connsiteX13" fmla="*/ 405063 w 607639"/>
              <a:gd name="connsiteY13" fmla="*/ 606722 h 606722"/>
              <a:gd name="connsiteX14" fmla="*/ 202576 w 607639"/>
              <a:gd name="connsiteY14" fmla="*/ 606722 h 606722"/>
              <a:gd name="connsiteX15" fmla="*/ 177210 w 607639"/>
              <a:gd name="connsiteY15" fmla="*/ 606722 h 606722"/>
              <a:gd name="connsiteX16" fmla="*/ 151932 w 607639"/>
              <a:gd name="connsiteY16" fmla="*/ 581397 h 606722"/>
              <a:gd name="connsiteX17" fmla="*/ 177210 w 607639"/>
              <a:gd name="connsiteY17" fmla="*/ 556162 h 606722"/>
              <a:gd name="connsiteX18" fmla="*/ 182817 w 607639"/>
              <a:gd name="connsiteY18" fmla="*/ 556162 h 606722"/>
              <a:gd name="connsiteX19" fmla="*/ 195456 w 607639"/>
              <a:gd name="connsiteY19" fmla="*/ 505601 h 606722"/>
              <a:gd name="connsiteX20" fmla="*/ 70670 w 607639"/>
              <a:gd name="connsiteY20" fmla="*/ 505601 h 606722"/>
              <a:gd name="connsiteX21" fmla="*/ 0 w 607639"/>
              <a:gd name="connsiteY21" fmla="*/ 435048 h 606722"/>
              <a:gd name="connsiteX22" fmla="*/ 430430 w 607639"/>
              <a:gd name="connsiteY22" fmla="*/ 278079 h 606722"/>
              <a:gd name="connsiteX23" fmla="*/ 405063 w 607639"/>
              <a:gd name="connsiteY23" fmla="*/ 303318 h 606722"/>
              <a:gd name="connsiteX24" fmla="*/ 430430 w 607639"/>
              <a:gd name="connsiteY24" fmla="*/ 328647 h 606722"/>
              <a:gd name="connsiteX25" fmla="*/ 481074 w 607639"/>
              <a:gd name="connsiteY25" fmla="*/ 328647 h 606722"/>
              <a:gd name="connsiteX26" fmla="*/ 506351 w 607639"/>
              <a:gd name="connsiteY26" fmla="*/ 303318 h 606722"/>
              <a:gd name="connsiteX27" fmla="*/ 481074 w 607639"/>
              <a:gd name="connsiteY27" fmla="*/ 278079 h 606722"/>
              <a:gd name="connsiteX28" fmla="*/ 329142 w 607639"/>
              <a:gd name="connsiteY28" fmla="*/ 278079 h 606722"/>
              <a:gd name="connsiteX29" fmla="*/ 303775 w 607639"/>
              <a:gd name="connsiteY29" fmla="*/ 303318 h 606722"/>
              <a:gd name="connsiteX30" fmla="*/ 329142 w 607639"/>
              <a:gd name="connsiteY30" fmla="*/ 328647 h 606722"/>
              <a:gd name="connsiteX31" fmla="*/ 354419 w 607639"/>
              <a:gd name="connsiteY31" fmla="*/ 328647 h 606722"/>
              <a:gd name="connsiteX32" fmla="*/ 379786 w 607639"/>
              <a:gd name="connsiteY32" fmla="*/ 303318 h 606722"/>
              <a:gd name="connsiteX33" fmla="*/ 354419 w 607639"/>
              <a:gd name="connsiteY33" fmla="*/ 278079 h 606722"/>
              <a:gd name="connsiteX34" fmla="*/ 126566 w 607639"/>
              <a:gd name="connsiteY34" fmla="*/ 278079 h 606722"/>
              <a:gd name="connsiteX35" fmla="*/ 101288 w 607639"/>
              <a:gd name="connsiteY35" fmla="*/ 303318 h 606722"/>
              <a:gd name="connsiteX36" fmla="*/ 126566 w 607639"/>
              <a:gd name="connsiteY36" fmla="*/ 328647 h 606722"/>
              <a:gd name="connsiteX37" fmla="*/ 253220 w 607639"/>
              <a:gd name="connsiteY37" fmla="*/ 328647 h 606722"/>
              <a:gd name="connsiteX38" fmla="*/ 278498 w 607639"/>
              <a:gd name="connsiteY38" fmla="*/ 303318 h 606722"/>
              <a:gd name="connsiteX39" fmla="*/ 253220 w 607639"/>
              <a:gd name="connsiteY39" fmla="*/ 278079 h 606722"/>
              <a:gd name="connsiteX40" fmla="*/ 455707 w 607639"/>
              <a:gd name="connsiteY40" fmla="*/ 202271 h 606722"/>
              <a:gd name="connsiteX41" fmla="*/ 430430 w 607639"/>
              <a:gd name="connsiteY41" fmla="*/ 227511 h 606722"/>
              <a:gd name="connsiteX42" fmla="*/ 455707 w 607639"/>
              <a:gd name="connsiteY42" fmla="*/ 252750 h 606722"/>
              <a:gd name="connsiteX43" fmla="*/ 481074 w 607639"/>
              <a:gd name="connsiteY43" fmla="*/ 252750 h 606722"/>
              <a:gd name="connsiteX44" fmla="*/ 506351 w 607639"/>
              <a:gd name="connsiteY44" fmla="*/ 227511 h 606722"/>
              <a:gd name="connsiteX45" fmla="*/ 481074 w 607639"/>
              <a:gd name="connsiteY45" fmla="*/ 202271 h 606722"/>
              <a:gd name="connsiteX46" fmla="*/ 329142 w 607639"/>
              <a:gd name="connsiteY46" fmla="*/ 202271 h 606722"/>
              <a:gd name="connsiteX47" fmla="*/ 303775 w 607639"/>
              <a:gd name="connsiteY47" fmla="*/ 227511 h 606722"/>
              <a:gd name="connsiteX48" fmla="*/ 329142 w 607639"/>
              <a:gd name="connsiteY48" fmla="*/ 252750 h 606722"/>
              <a:gd name="connsiteX49" fmla="*/ 379786 w 607639"/>
              <a:gd name="connsiteY49" fmla="*/ 252750 h 606722"/>
              <a:gd name="connsiteX50" fmla="*/ 405063 w 607639"/>
              <a:gd name="connsiteY50" fmla="*/ 227511 h 606722"/>
              <a:gd name="connsiteX51" fmla="*/ 379786 w 607639"/>
              <a:gd name="connsiteY51" fmla="*/ 202271 h 606722"/>
              <a:gd name="connsiteX52" fmla="*/ 151927 w 607639"/>
              <a:gd name="connsiteY52" fmla="*/ 126383 h 606722"/>
              <a:gd name="connsiteX53" fmla="*/ 227855 w 607639"/>
              <a:gd name="connsiteY53" fmla="*/ 126383 h 606722"/>
              <a:gd name="connsiteX54" fmla="*/ 227855 w 607639"/>
              <a:gd name="connsiteY54" fmla="*/ 202311 h 606722"/>
              <a:gd name="connsiteX55" fmla="*/ 151927 w 607639"/>
              <a:gd name="connsiteY55" fmla="*/ 202311 h 606722"/>
              <a:gd name="connsiteX56" fmla="*/ 430430 w 607639"/>
              <a:gd name="connsiteY56" fmla="*/ 126375 h 606722"/>
              <a:gd name="connsiteX57" fmla="*/ 405063 w 607639"/>
              <a:gd name="connsiteY57" fmla="*/ 151704 h 606722"/>
              <a:gd name="connsiteX58" fmla="*/ 430430 w 607639"/>
              <a:gd name="connsiteY58" fmla="*/ 176943 h 606722"/>
              <a:gd name="connsiteX59" fmla="*/ 481074 w 607639"/>
              <a:gd name="connsiteY59" fmla="*/ 176943 h 606722"/>
              <a:gd name="connsiteX60" fmla="*/ 506351 w 607639"/>
              <a:gd name="connsiteY60" fmla="*/ 151704 h 606722"/>
              <a:gd name="connsiteX61" fmla="*/ 481074 w 607639"/>
              <a:gd name="connsiteY61" fmla="*/ 126375 h 606722"/>
              <a:gd name="connsiteX62" fmla="*/ 329142 w 607639"/>
              <a:gd name="connsiteY62" fmla="*/ 126375 h 606722"/>
              <a:gd name="connsiteX63" fmla="*/ 303775 w 607639"/>
              <a:gd name="connsiteY63" fmla="*/ 151704 h 606722"/>
              <a:gd name="connsiteX64" fmla="*/ 329142 w 607639"/>
              <a:gd name="connsiteY64" fmla="*/ 176943 h 606722"/>
              <a:gd name="connsiteX65" fmla="*/ 354419 w 607639"/>
              <a:gd name="connsiteY65" fmla="*/ 176943 h 606722"/>
              <a:gd name="connsiteX66" fmla="*/ 379786 w 607639"/>
              <a:gd name="connsiteY66" fmla="*/ 151704 h 606722"/>
              <a:gd name="connsiteX67" fmla="*/ 354419 w 607639"/>
              <a:gd name="connsiteY67" fmla="*/ 126375 h 606722"/>
              <a:gd name="connsiteX68" fmla="*/ 126566 w 607639"/>
              <a:gd name="connsiteY68" fmla="*/ 75807 h 606722"/>
              <a:gd name="connsiteX69" fmla="*/ 101288 w 607639"/>
              <a:gd name="connsiteY69" fmla="*/ 101136 h 606722"/>
              <a:gd name="connsiteX70" fmla="*/ 101288 w 607639"/>
              <a:gd name="connsiteY70" fmla="*/ 227511 h 606722"/>
              <a:gd name="connsiteX71" fmla="*/ 126566 w 607639"/>
              <a:gd name="connsiteY71" fmla="*/ 252750 h 606722"/>
              <a:gd name="connsiteX72" fmla="*/ 253220 w 607639"/>
              <a:gd name="connsiteY72" fmla="*/ 252750 h 606722"/>
              <a:gd name="connsiteX73" fmla="*/ 278498 w 607639"/>
              <a:gd name="connsiteY73" fmla="*/ 227511 h 606722"/>
              <a:gd name="connsiteX74" fmla="*/ 278498 w 607639"/>
              <a:gd name="connsiteY74" fmla="*/ 101136 h 606722"/>
              <a:gd name="connsiteX75" fmla="*/ 253220 w 607639"/>
              <a:gd name="connsiteY75" fmla="*/ 75807 h 606722"/>
              <a:gd name="connsiteX76" fmla="*/ 70670 w 607639"/>
              <a:gd name="connsiteY76" fmla="*/ 0 h 606722"/>
              <a:gd name="connsiteX77" fmla="*/ 536969 w 607639"/>
              <a:gd name="connsiteY77" fmla="*/ 0 h 606722"/>
              <a:gd name="connsiteX78" fmla="*/ 607639 w 607639"/>
              <a:gd name="connsiteY78" fmla="*/ 70564 h 606722"/>
              <a:gd name="connsiteX79" fmla="*/ 607639 w 607639"/>
              <a:gd name="connsiteY79" fmla="*/ 353886 h 606722"/>
              <a:gd name="connsiteX80" fmla="*/ 0 w 607639"/>
              <a:gd name="connsiteY80" fmla="*/ 353886 h 606722"/>
              <a:gd name="connsiteX81" fmla="*/ 0 w 607639"/>
              <a:gd name="connsiteY81" fmla="*/ 70564 h 606722"/>
              <a:gd name="connsiteX82" fmla="*/ 70670 w 607639"/>
              <a:gd name="connsiteY82"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07639" h="606722">
                <a:moveTo>
                  <a:pt x="247613" y="505601"/>
                </a:moveTo>
                <a:lnTo>
                  <a:pt x="234974" y="556162"/>
                </a:lnTo>
                <a:lnTo>
                  <a:pt x="372665" y="556162"/>
                </a:lnTo>
                <a:lnTo>
                  <a:pt x="360026" y="505601"/>
                </a:lnTo>
                <a:close/>
                <a:moveTo>
                  <a:pt x="0" y="404481"/>
                </a:moveTo>
                <a:lnTo>
                  <a:pt x="607639" y="404481"/>
                </a:lnTo>
                <a:lnTo>
                  <a:pt x="607639" y="435048"/>
                </a:lnTo>
                <a:cubicBezTo>
                  <a:pt x="607639" y="473968"/>
                  <a:pt x="575953" y="505601"/>
                  <a:pt x="536969" y="505601"/>
                </a:cubicBezTo>
                <a:lnTo>
                  <a:pt x="412183" y="505601"/>
                </a:lnTo>
                <a:lnTo>
                  <a:pt x="424822" y="556162"/>
                </a:lnTo>
                <a:lnTo>
                  <a:pt x="430430" y="556162"/>
                </a:lnTo>
                <a:cubicBezTo>
                  <a:pt x="444403" y="556162"/>
                  <a:pt x="455707" y="567447"/>
                  <a:pt x="455707" y="581397"/>
                </a:cubicBezTo>
                <a:cubicBezTo>
                  <a:pt x="455707" y="595348"/>
                  <a:pt x="444403" y="606722"/>
                  <a:pt x="430430" y="606722"/>
                </a:cubicBezTo>
                <a:lnTo>
                  <a:pt x="405063" y="606722"/>
                </a:lnTo>
                <a:lnTo>
                  <a:pt x="202576" y="606722"/>
                </a:lnTo>
                <a:lnTo>
                  <a:pt x="177210" y="606722"/>
                </a:lnTo>
                <a:cubicBezTo>
                  <a:pt x="163236" y="606722"/>
                  <a:pt x="151932" y="595348"/>
                  <a:pt x="151932" y="581397"/>
                </a:cubicBezTo>
                <a:cubicBezTo>
                  <a:pt x="151932" y="567447"/>
                  <a:pt x="163236" y="556162"/>
                  <a:pt x="177210" y="556162"/>
                </a:cubicBezTo>
                <a:lnTo>
                  <a:pt x="182817" y="556162"/>
                </a:lnTo>
                <a:lnTo>
                  <a:pt x="195456" y="505601"/>
                </a:lnTo>
                <a:lnTo>
                  <a:pt x="70670" y="505601"/>
                </a:lnTo>
                <a:cubicBezTo>
                  <a:pt x="31686" y="505601"/>
                  <a:pt x="0" y="473968"/>
                  <a:pt x="0" y="435048"/>
                </a:cubicBezTo>
                <a:close/>
                <a:moveTo>
                  <a:pt x="430430" y="278079"/>
                </a:moveTo>
                <a:cubicBezTo>
                  <a:pt x="416367" y="278079"/>
                  <a:pt x="405063" y="289365"/>
                  <a:pt x="405063" y="303318"/>
                </a:cubicBezTo>
                <a:cubicBezTo>
                  <a:pt x="405063" y="317271"/>
                  <a:pt x="416367" y="328647"/>
                  <a:pt x="430430" y="328647"/>
                </a:cubicBezTo>
                <a:lnTo>
                  <a:pt x="481074" y="328647"/>
                </a:lnTo>
                <a:cubicBezTo>
                  <a:pt x="495047" y="328647"/>
                  <a:pt x="506351" y="317271"/>
                  <a:pt x="506351" y="303318"/>
                </a:cubicBezTo>
                <a:cubicBezTo>
                  <a:pt x="506351" y="289365"/>
                  <a:pt x="495047" y="278079"/>
                  <a:pt x="481074" y="278079"/>
                </a:cubicBezTo>
                <a:close/>
                <a:moveTo>
                  <a:pt x="329142" y="278079"/>
                </a:moveTo>
                <a:cubicBezTo>
                  <a:pt x="315168" y="278079"/>
                  <a:pt x="303775" y="289365"/>
                  <a:pt x="303775" y="303318"/>
                </a:cubicBezTo>
                <a:cubicBezTo>
                  <a:pt x="303775" y="317271"/>
                  <a:pt x="315168" y="328647"/>
                  <a:pt x="329142" y="328647"/>
                </a:cubicBezTo>
                <a:lnTo>
                  <a:pt x="354419" y="328647"/>
                </a:lnTo>
                <a:cubicBezTo>
                  <a:pt x="368482" y="328647"/>
                  <a:pt x="379786" y="317271"/>
                  <a:pt x="379786" y="303318"/>
                </a:cubicBezTo>
                <a:cubicBezTo>
                  <a:pt x="379786" y="289365"/>
                  <a:pt x="368482" y="278079"/>
                  <a:pt x="354419" y="278079"/>
                </a:cubicBezTo>
                <a:close/>
                <a:moveTo>
                  <a:pt x="126566" y="278079"/>
                </a:moveTo>
                <a:cubicBezTo>
                  <a:pt x="112592" y="278079"/>
                  <a:pt x="101288" y="289365"/>
                  <a:pt x="101288" y="303318"/>
                </a:cubicBezTo>
                <a:cubicBezTo>
                  <a:pt x="101288" y="317271"/>
                  <a:pt x="112592" y="328647"/>
                  <a:pt x="126566" y="328647"/>
                </a:cubicBezTo>
                <a:lnTo>
                  <a:pt x="253220" y="328647"/>
                </a:lnTo>
                <a:cubicBezTo>
                  <a:pt x="267194" y="328647"/>
                  <a:pt x="278498" y="317271"/>
                  <a:pt x="278498" y="303318"/>
                </a:cubicBezTo>
                <a:cubicBezTo>
                  <a:pt x="278498" y="289365"/>
                  <a:pt x="267194" y="278079"/>
                  <a:pt x="253220" y="278079"/>
                </a:cubicBezTo>
                <a:close/>
                <a:moveTo>
                  <a:pt x="455707" y="202271"/>
                </a:moveTo>
                <a:cubicBezTo>
                  <a:pt x="441733" y="202271"/>
                  <a:pt x="430430" y="213558"/>
                  <a:pt x="430430" y="227511"/>
                </a:cubicBezTo>
                <a:cubicBezTo>
                  <a:pt x="430430" y="241464"/>
                  <a:pt x="441733" y="252750"/>
                  <a:pt x="455707" y="252750"/>
                </a:cubicBezTo>
                <a:lnTo>
                  <a:pt x="481074" y="252750"/>
                </a:lnTo>
                <a:cubicBezTo>
                  <a:pt x="495047" y="252750"/>
                  <a:pt x="506351" y="241464"/>
                  <a:pt x="506351" y="227511"/>
                </a:cubicBezTo>
                <a:cubicBezTo>
                  <a:pt x="506351" y="213558"/>
                  <a:pt x="495047" y="202271"/>
                  <a:pt x="481074" y="202271"/>
                </a:cubicBezTo>
                <a:close/>
                <a:moveTo>
                  <a:pt x="329142" y="202271"/>
                </a:moveTo>
                <a:cubicBezTo>
                  <a:pt x="315168" y="202271"/>
                  <a:pt x="303775" y="213558"/>
                  <a:pt x="303775" y="227511"/>
                </a:cubicBezTo>
                <a:cubicBezTo>
                  <a:pt x="303775" y="241464"/>
                  <a:pt x="315168" y="252750"/>
                  <a:pt x="329142" y="252750"/>
                </a:cubicBezTo>
                <a:lnTo>
                  <a:pt x="379786" y="252750"/>
                </a:lnTo>
                <a:cubicBezTo>
                  <a:pt x="393759" y="252750"/>
                  <a:pt x="405063" y="241464"/>
                  <a:pt x="405063" y="227511"/>
                </a:cubicBezTo>
                <a:cubicBezTo>
                  <a:pt x="405063" y="213558"/>
                  <a:pt x="393759" y="202271"/>
                  <a:pt x="379786" y="202271"/>
                </a:cubicBezTo>
                <a:close/>
                <a:moveTo>
                  <a:pt x="151927" y="126383"/>
                </a:moveTo>
                <a:lnTo>
                  <a:pt x="227855" y="126383"/>
                </a:lnTo>
                <a:lnTo>
                  <a:pt x="227855" y="202311"/>
                </a:lnTo>
                <a:lnTo>
                  <a:pt x="151927" y="202311"/>
                </a:lnTo>
                <a:close/>
                <a:moveTo>
                  <a:pt x="430430" y="126375"/>
                </a:moveTo>
                <a:cubicBezTo>
                  <a:pt x="416367" y="126375"/>
                  <a:pt x="405063" y="137751"/>
                  <a:pt x="405063" y="151704"/>
                </a:cubicBezTo>
                <a:cubicBezTo>
                  <a:pt x="405063" y="165656"/>
                  <a:pt x="416367" y="176943"/>
                  <a:pt x="430430" y="176943"/>
                </a:cubicBezTo>
                <a:lnTo>
                  <a:pt x="481074" y="176943"/>
                </a:lnTo>
                <a:cubicBezTo>
                  <a:pt x="495047" y="176943"/>
                  <a:pt x="506351" y="165656"/>
                  <a:pt x="506351" y="151704"/>
                </a:cubicBezTo>
                <a:cubicBezTo>
                  <a:pt x="506351" y="137751"/>
                  <a:pt x="495047" y="126375"/>
                  <a:pt x="481074" y="126375"/>
                </a:cubicBezTo>
                <a:close/>
                <a:moveTo>
                  <a:pt x="329142" y="126375"/>
                </a:moveTo>
                <a:cubicBezTo>
                  <a:pt x="315168" y="126375"/>
                  <a:pt x="303775" y="137751"/>
                  <a:pt x="303775" y="151704"/>
                </a:cubicBezTo>
                <a:cubicBezTo>
                  <a:pt x="303775" y="165656"/>
                  <a:pt x="315168" y="176943"/>
                  <a:pt x="329142" y="176943"/>
                </a:cubicBezTo>
                <a:lnTo>
                  <a:pt x="354419" y="176943"/>
                </a:lnTo>
                <a:cubicBezTo>
                  <a:pt x="368482" y="176943"/>
                  <a:pt x="379786" y="165656"/>
                  <a:pt x="379786" y="151704"/>
                </a:cubicBezTo>
                <a:cubicBezTo>
                  <a:pt x="379786" y="137751"/>
                  <a:pt x="368482" y="126375"/>
                  <a:pt x="354419" y="126375"/>
                </a:cubicBezTo>
                <a:close/>
                <a:moveTo>
                  <a:pt x="126566" y="75807"/>
                </a:moveTo>
                <a:cubicBezTo>
                  <a:pt x="112592" y="75807"/>
                  <a:pt x="101288" y="87183"/>
                  <a:pt x="101288" y="101136"/>
                </a:cubicBezTo>
                <a:lnTo>
                  <a:pt x="101288" y="227511"/>
                </a:lnTo>
                <a:cubicBezTo>
                  <a:pt x="101288" y="241464"/>
                  <a:pt x="112592" y="252750"/>
                  <a:pt x="126566" y="252750"/>
                </a:cubicBezTo>
                <a:lnTo>
                  <a:pt x="253220" y="252750"/>
                </a:lnTo>
                <a:cubicBezTo>
                  <a:pt x="267194" y="252750"/>
                  <a:pt x="278498" y="241464"/>
                  <a:pt x="278498" y="227511"/>
                </a:cubicBezTo>
                <a:lnTo>
                  <a:pt x="278498" y="101136"/>
                </a:lnTo>
                <a:cubicBezTo>
                  <a:pt x="278498" y="87183"/>
                  <a:pt x="267194" y="75807"/>
                  <a:pt x="253220" y="75807"/>
                </a:cubicBezTo>
                <a:close/>
                <a:moveTo>
                  <a:pt x="70670" y="0"/>
                </a:moveTo>
                <a:lnTo>
                  <a:pt x="536969" y="0"/>
                </a:lnTo>
                <a:cubicBezTo>
                  <a:pt x="575953" y="0"/>
                  <a:pt x="607639" y="31638"/>
                  <a:pt x="607639" y="70564"/>
                </a:cubicBezTo>
                <a:lnTo>
                  <a:pt x="607639" y="353886"/>
                </a:lnTo>
                <a:lnTo>
                  <a:pt x="0" y="353886"/>
                </a:lnTo>
                <a:lnTo>
                  <a:pt x="0" y="70564"/>
                </a:lnTo>
                <a:cubicBezTo>
                  <a:pt x="0" y="31638"/>
                  <a:pt x="31686" y="0"/>
                  <a:pt x="70670" y="0"/>
                </a:cubicBezTo>
                <a:close/>
              </a:path>
            </a:pathLst>
          </a:custGeom>
          <a:solidFill>
            <a:schemeClr val="accent2"/>
          </a:solidFill>
          <a:ln>
            <a:noFill/>
          </a:ln>
        </p:spPr>
      </p:sp>
      <p:cxnSp>
        <p:nvCxnSpPr>
          <p:cNvPr id="28" name="Straight Arrow Connector 27"/>
          <p:cNvCxnSpPr/>
          <p:nvPr/>
        </p:nvCxnSpPr>
        <p:spPr>
          <a:xfrm>
            <a:off x="2514600" y="3267355"/>
            <a:ext cx="618479"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262760" y="3267355"/>
            <a:ext cx="618479"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6155060" y="3267355"/>
            <a:ext cx="618479"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2466334" y="2839278"/>
            <a:ext cx="4464628" cy="745320"/>
            <a:chOff x="2481117" y="2004291"/>
            <a:chExt cx="4292422" cy="411702"/>
          </a:xfrm>
        </p:grpSpPr>
        <p:sp>
          <p:nvSpPr>
            <p:cNvPr id="4" name="Rectangle 3"/>
            <p:cNvSpPr/>
            <p:nvPr/>
          </p:nvSpPr>
          <p:spPr>
            <a:xfrm>
              <a:off x="2481117" y="2004291"/>
              <a:ext cx="4258939" cy="411702"/>
            </a:xfrm>
            <a:prstGeom prst="rect">
              <a:avLst/>
            </a:prstGeom>
            <a:solidFill>
              <a:schemeClr val="bg1"/>
            </a:solidFill>
            <a:ln>
              <a:solidFill>
                <a:schemeClr val="bg1"/>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34" name="Straight Arrow Connector 33"/>
            <p:cNvCxnSpPr/>
            <p:nvPr/>
          </p:nvCxnSpPr>
          <p:spPr>
            <a:xfrm>
              <a:off x="2514600" y="2212443"/>
              <a:ext cx="4258939"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grpSp>
      <p:pic>
        <p:nvPicPr>
          <p:cNvPr id="3" name="Picture 2"/>
          <p:cNvPicPr>
            <a:picLocks noChangeAspect="1"/>
          </p:cNvPicPr>
          <p:nvPr/>
        </p:nvPicPr>
        <p:blipFill>
          <a:blip r:embed="rId1"/>
          <a:stretch>
            <a:fillRect/>
          </a:stretch>
        </p:blipFill>
        <p:spPr>
          <a:xfrm>
            <a:off x="252087" y="2157300"/>
            <a:ext cx="8617058" cy="3890917"/>
          </a:xfrm>
          <a:prstGeom prst="rect">
            <a:avLst/>
          </a:prstGeom>
        </p:spPr>
      </p:pic>
      <p:sp>
        <p:nvSpPr>
          <p:cNvPr id="5" name="Rectangle 4"/>
          <p:cNvSpPr/>
          <p:nvPr/>
        </p:nvSpPr>
        <p:spPr>
          <a:xfrm>
            <a:off x="305298" y="5344389"/>
            <a:ext cx="2468880" cy="548640"/>
          </a:xfrm>
          <a:prstGeom prst="rect">
            <a:avLst/>
          </a:prstGeom>
          <a:noFill/>
          <a:ln w="5715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Picture 5"/>
          <p:cNvPicPr>
            <a:picLocks noChangeAspect="1"/>
          </p:cNvPicPr>
          <p:nvPr/>
        </p:nvPicPr>
        <p:blipFill rotWithShape="1">
          <a:blip r:embed="rId2"/>
          <a:srcRect b="1486"/>
          <a:stretch>
            <a:fillRect/>
          </a:stretch>
        </p:blipFill>
        <p:spPr>
          <a:xfrm>
            <a:off x="297743" y="1993068"/>
            <a:ext cx="8578958" cy="4213095"/>
          </a:xfrm>
          <a:prstGeom prst="rect">
            <a:avLst/>
          </a:prstGeom>
        </p:spPr>
      </p:pic>
      <p:grpSp>
        <p:nvGrpSpPr>
          <p:cNvPr id="9" name="Group 8"/>
          <p:cNvGrpSpPr/>
          <p:nvPr/>
        </p:nvGrpSpPr>
        <p:grpSpPr>
          <a:xfrm>
            <a:off x="8134268" y="1952933"/>
            <a:ext cx="749988" cy="773734"/>
            <a:chOff x="8130541" y="1298875"/>
            <a:chExt cx="749988" cy="773734"/>
          </a:xfrm>
        </p:grpSpPr>
        <p:sp>
          <p:nvSpPr>
            <p:cNvPr id="7" name="Rectangle 6"/>
            <p:cNvSpPr/>
            <p:nvPr/>
          </p:nvSpPr>
          <p:spPr>
            <a:xfrm>
              <a:off x="8130541" y="1298875"/>
              <a:ext cx="749988" cy="369332"/>
            </a:xfrm>
            <a:prstGeom prst="rect">
              <a:avLst/>
            </a:prstGeom>
            <a:noFill/>
            <a:ln w="5715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 name="TextBox 7"/>
            <p:cNvSpPr txBox="1"/>
            <p:nvPr/>
          </p:nvSpPr>
          <p:spPr>
            <a:xfrm>
              <a:off x="8215148" y="1703277"/>
              <a:ext cx="646331" cy="369332"/>
            </a:xfrm>
            <a:prstGeom prst="rect">
              <a:avLst/>
            </a:prstGeom>
            <a:noFill/>
          </p:spPr>
          <p:txBody>
            <a:bodyPr wrap="none" rtlCol="0">
              <a:spAutoFit/>
            </a:bodyPr>
            <a:lstStyle/>
            <a:p>
              <a:r>
                <a:rPr lang="zh-CN" altLang="en-US" b="1" dirty="0">
                  <a:solidFill>
                    <a:schemeClr val="accent2"/>
                  </a:solidFill>
                </a:rPr>
                <a:t>下载</a:t>
              </a:r>
              <a:endParaRPr lang="en-US" b="1" dirty="0">
                <a:solidFill>
                  <a:schemeClr val="accent2"/>
                </a:solidFill>
              </a:endParaRPr>
            </a:p>
          </p:txBody>
        </p:sp>
      </p:grpSp>
      <p:grpSp>
        <p:nvGrpSpPr>
          <p:cNvPr id="15" name="Group 14"/>
          <p:cNvGrpSpPr/>
          <p:nvPr/>
        </p:nvGrpSpPr>
        <p:grpSpPr>
          <a:xfrm>
            <a:off x="1984927" y="1962072"/>
            <a:ext cx="2533313" cy="369332"/>
            <a:chOff x="1981200" y="1308014"/>
            <a:chExt cx="2533313" cy="369332"/>
          </a:xfrm>
        </p:grpSpPr>
        <p:sp>
          <p:nvSpPr>
            <p:cNvPr id="10" name="TextBox 9"/>
            <p:cNvSpPr txBox="1"/>
            <p:nvPr/>
          </p:nvSpPr>
          <p:spPr>
            <a:xfrm>
              <a:off x="2252355" y="1308014"/>
              <a:ext cx="2262158" cy="369332"/>
            </a:xfrm>
            <a:prstGeom prst="rect">
              <a:avLst/>
            </a:prstGeom>
            <a:noFill/>
          </p:spPr>
          <p:txBody>
            <a:bodyPr wrap="none" rtlCol="0">
              <a:spAutoFit/>
            </a:bodyPr>
            <a:lstStyle/>
            <a:p>
              <a:r>
                <a:rPr lang="zh-CN" altLang="en-US" b="1" dirty="0">
                  <a:solidFill>
                    <a:schemeClr val="accent2"/>
                  </a:solidFill>
                </a:rPr>
                <a:t>可查看期刊相关页面</a:t>
              </a:r>
              <a:endParaRPr lang="en-US" b="1" dirty="0">
                <a:solidFill>
                  <a:schemeClr val="accent2"/>
                </a:solidFill>
              </a:endParaRPr>
            </a:p>
          </p:txBody>
        </p:sp>
        <p:sp>
          <p:nvSpPr>
            <p:cNvPr id="11" name="Rectangle 10"/>
            <p:cNvSpPr/>
            <p:nvPr/>
          </p:nvSpPr>
          <p:spPr>
            <a:xfrm>
              <a:off x="1981200" y="1338278"/>
              <a:ext cx="228600" cy="329929"/>
            </a:xfrm>
            <a:prstGeom prst="rect">
              <a:avLst/>
            </a:prstGeom>
            <a:noFill/>
            <a:ln w="5715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grpSp>
        <p:nvGrpSpPr>
          <p:cNvPr id="12" name="Group 11"/>
          <p:cNvGrpSpPr/>
          <p:nvPr/>
        </p:nvGrpSpPr>
        <p:grpSpPr>
          <a:xfrm>
            <a:off x="448227" y="2456652"/>
            <a:ext cx="6108700" cy="3749040"/>
            <a:chOff x="6179584" y="322381"/>
            <a:chExt cx="6108700" cy="3749040"/>
          </a:xfrm>
        </p:grpSpPr>
        <p:sp>
          <p:nvSpPr>
            <p:cNvPr id="13" name="Rectangle 12"/>
            <p:cNvSpPr/>
            <p:nvPr/>
          </p:nvSpPr>
          <p:spPr>
            <a:xfrm>
              <a:off x="6179584" y="322381"/>
              <a:ext cx="6108700" cy="3749040"/>
            </a:xfrm>
            <a:prstGeom prst="rect">
              <a:avLst/>
            </a:prstGeom>
            <a:noFill/>
            <a:ln w="5715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TextBox 13"/>
            <p:cNvSpPr txBox="1"/>
            <p:nvPr/>
          </p:nvSpPr>
          <p:spPr>
            <a:xfrm>
              <a:off x="6509096" y="592396"/>
              <a:ext cx="1372288" cy="369332"/>
            </a:xfrm>
            <a:prstGeom prst="rect">
              <a:avLst/>
            </a:prstGeom>
            <a:noFill/>
          </p:spPr>
          <p:txBody>
            <a:bodyPr wrap="square" rtlCol="0">
              <a:spAutoFit/>
            </a:bodyPr>
            <a:lstStyle/>
            <a:p>
              <a:r>
                <a:rPr lang="zh-CN" altLang="en-US" b="1" dirty="0">
                  <a:solidFill>
                    <a:schemeClr val="accent2"/>
                  </a:solidFill>
                </a:rPr>
                <a:t>文献全文</a:t>
              </a:r>
              <a:endParaRPr lang="en-US" b="1" dirty="0">
                <a:solidFill>
                  <a:schemeClr val="accent2"/>
                </a:solidFill>
              </a:endParaRPr>
            </a:p>
          </p:txBody>
        </p:sp>
      </p:grpSp>
      <p:sp>
        <p:nvSpPr>
          <p:cNvPr id="16" name="箭头: 五边形 34"/>
          <p:cNvSpPr/>
          <p:nvPr/>
        </p:nvSpPr>
        <p:spPr>
          <a:xfrm>
            <a:off x="1" y="264185"/>
            <a:ext cx="3657600" cy="594360"/>
          </a:xfrm>
          <a:prstGeom prst="homePlate">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7" name="文本框 35"/>
          <p:cNvSpPr txBox="1"/>
          <p:nvPr/>
        </p:nvSpPr>
        <p:spPr>
          <a:xfrm>
            <a:off x="542318" y="317870"/>
            <a:ext cx="3387648" cy="521970"/>
          </a:xfrm>
          <a:prstGeom prst="rect">
            <a:avLst/>
          </a:prstGeom>
          <a:noFill/>
          <a:scene3d>
            <a:camera prst="orthographicFront"/>
            <a:lightRig rig="threePt" dir="t"/>
          </a:scene3d>
          <a:sp3d>
            <a:bevelT/>
          </a:sp3d>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研究课题的调研</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8" name="箭头: V 形 36"/>
          <p:cNvSpPr/>
          <p:nvPr/>
        </p:nvSpPr>
        <p:spPr>
          <a:xfrm>
            <a:off x="3583261" y="264184"/>
            <a:ext cx="4715770" cy="594360"/>
          </a:xfrm>
          <a:prstGeom prst="chevron">
            <a:avLst/>
          </a:prstGeom>
          <a:solidFill>
            <a:schemeClr val="accent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9" name="文本框 37"/>
          <p:cNvSpPr txBox="1"/>
          <p:nvPr/>
        </p:nvSpPr>
        <p:spPr>
          <a:xfrm>
            <a:off x="3797174" y="303149"/>
            <a:ext cx="4287943"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全文获取</a:t>
            </a: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en-US" altLang="zh-CN" sz="2800" b="1" dirty="0" err="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Kopernio</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2" name="Picture 31"/>
          <p:cNvPicPr>
            <a:picLocks noChangeAspect="1"/>
          </p:cNvPicPr>
          <p:nvPr/>
        </p:nvPicPr>
        <p:blipFill rotWithShape="1">
          <a:blip r:embed="rId3"/>
          <a:srcRect b="914"/>
          <a:stretch>
            <a:fillRect/>
          </a:stretch>
        </p:blipFill>
        <p:spPr>
          <a:xfrm>
            <a:off x="1329793" y="3216104"/>
            <a:ext cx="6735004" cy="3287302"/>
          </a:xfrm>
          <a:prstGeom prst="rect">
            <a:avLst/>
          </a:prstGeom>
          <a:ln>
            <a:noFill/>
          </a:ln>
          <a:effectLst>
            <a:outerShdw blurRad="292100" dist="139700" dir="2700000" algn="tl" rotWithShape="0">
              <a:srgbClr val="333333">
                <a:alpha val="65000"/>
              </a:srgbClr>
            </a:outerShdw>
          </a:effectLst>
        </p:spPr>
      </p:pic>
      <p:grpSp>
        <p:nvGrpSpPr>
          <p:cNvPr id="33" name="Group 32"/>
          <p:cNvGrpSpPr/>
          <p:nvPr/>
        </p:nvGrpSpPr>
        <p:grpSpPr>
          <a:xfrm>
            <a:off x="340960" y="1003808"/>
            <a:ext cx="8395335" cy="780827"/>
            <a:chOff x="1" y="1003808"/>
            <a:chExt cx="8395335" cy="780827"/>
          </a:xfrm>
        </p:grpSpPr>
        <p:sp>
          <p:nvSpPr>
            <p:cNvPr id="31" name="Rectangle 30"/>
            <p:cNvSpPr/>
            <p:nvPr/>
          </p:nvSpPr>
          <p:spPr>
            <a:xfrm>
              <a:off x="548596" y="1292420"/>
              <a:ext cx="7846740" cy="369332"/>
            </a:xfrm>
            <a:prstGeom prst="rect">
              <a:avLst/>
            </a:prstGeom>
          </p:spPr>
          <p:txBody>
            <a:bodyPr wrap="square">
              <a:spAutoFit/>
            </a:bodyPr>
            <a:lstStyle/>
            <a:p>
              <a:r>
                <a:rPr lang="zh-CN" altLang="en-US" dirty="0">
                  <a:solidFill>
                    <a:srgbClr val="2A2D35"/>
                  </a:solidFill>
                  <a:latin typeface="Times New Roman" panose="02020603050405020304" pitchFamily="18" charset="0"/>
                  <a:cs typeface="Times New Roman" panose="02020603050405020304" pitchFamily="18" charset="0"/>
                </a:rPr>
                <a:t> 只需一键即可获取全文文献 </a:t>
              </a:r>
              <a:r>
                <a:rPr lang="en-US" altLang="zh-CN" dirty="0">
                  <a:solidFill>
                    <a:srgbClr val="2A2D35"/>
                  </a:solidFill>
                  <a:latin typeface="Times New Roman" panose="02020603050405020304" pitchFamily="18" charset="0"/>
                  <a:cs typeface="Times New Roman" panose="02020603050405020304" pitchFamily="18" charset="0"/>
                </a:rPr>
                <a:t>PDF</a:t>
              </a:r>
              <a:r>
                <a:rPr lang="zh-CN" altLang="en-US" dirty="0">
                  <a:solidFill>
                    <a:srgbClr val="2A2D35"/>
                  </a:solidFill>
                  <a:latin typeface="Times New Roman" panose="02020603050405020304" pitchFamily="18" charset="0"/>
                  <a:cs typeface="Times New Roman" panose="02020603050405020304" pitchFamily="18" charset="0"/>
                </a:rPr>
                <a:t>，不再有登录表单、跳转链接和弹出窗口</a:t>
              </a:r>
              <a:endParaRPr lang="en-US" dirty="0"/>
            </a:p>
          </p:txBody>
        </p:sp>
        <p:pic>
          <p:nvPicPr>
            <p:cNvPr id="1026" name="Picture 2" descr="https://kopernio.com/static/images/kopernio-r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003808"/>
              <a:ext cx="550735" cy="78082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9"/>
                                          </p:stCondLst>
                                        </p:cTn>
                                        <p:tgtEl>
                                          <p:spTgt spid="25"/>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399"/>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30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400"/>
                                  </p:stCondLst>
                                  <p:childTnLst>
                                    <p:set>
                                      <p:cBhvr>
                                        <p:cTn id="14" dur="1" fill="hold">
                                          <p:stCondLst>
                                            <p:cond delay="499"/>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60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弧形 31"/>
          <p:cNvSpPr/>
          <p:nvPr/>
        </p:nvSpPr>
        <p:spPr>
          <a:xfrm flipH="1">
            <a:off x="3307986" y="2693071"/>
            <a:ext cx="1828800" cy="1828800"/>
          </a:xfrm>
          <a:prstGeom prst="arc">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cxnSp>
        <p:nvCxnSpPr>
          <p:cNvPr id="18" name="直接连接符 17"/>
          <p:cNvCxnSpPr/>
          <p:nvPr/>
        </p:nvCxnSpPr>
        <p:spPr>
          <a:xfrm>
            <a:off x="2238989" y="2627765"/>
            <a:ext cx="1737360" cy="0"/>
          </a:xfrm>
          <a:prstGeom prst="line">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3" name="弧形 72"/>
          <p:cNvSpPr/>
          <p:nvPr/>
        </p:nvSpPr>
        <p:spPr>
          <a:xfrm flipH="1" flipV="1">
            <a:off x="642574" y="1256165"/>
            <a:ext cx="1371600" cy="1371600"/>
          </a:xfrm>
          <a:prstGeom prst="arc">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dirty="0"/>
          </a:p>
        </p:txBody>
      </p:sp>
      <p:sp>
        <p:nvSpPr>
          <p:cNvPr id="47" name="弧形 46"/>
          <p:cNvSpPr/>
          <p:nvPr/>
        </p:nvSpPr>
        <p:spPr>
          <a:xfrm flipH="1" flipV="1">
            <a:off x="5614629" y="1146922"/>
            <a:ext cx="1371600" cy="1371601"/>
          </a:xfrm>
          <a:prstGeom prst="arc">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dirty="0"/>
          </a:p>
        </p:txBody>
      </p:sp>
      <p:cxnSp>
        <p:nvCxnSpPr>
          <p:cNvPr id="39" name="直接连接符 38"/>
          <p:cNvCxnSpPr/>
          <p:nvPr/>
        </p:nvCxnSpPr>
        <p:spPr>
          <a:xfrm>
            <a:off x="3971748" y="2679280"/>
            <a:ext cx="2286000" cy="0"/>
          </a:xfrm>
          <a:prstGeom prst="line">
            <a:avLst/>
          </a:prstGeom>
          <a:ln w="2286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 name="直接连接符 12"/>
          <p:cNvCxnSpPr/>
          <p:nvPr/>
        </p:nvCxnSpPr>
        <p:spPr>
          <a:xfrm>
            <a:off x="1325317" y="2632109"/>
            <a:ext cx="914400" cy="0"/>
          </a:xfrm>
          <a:prstGeom prst="line">
            <a:avLst/>
          </a:prstGeom>
          <a:ln w="12700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9" name="箭头: V 形 18"/>
          <p:cNvSpPr/>
          <p:nvPr/>
        </p:nvSpPr>
        <p:spPr>
          <a:xfrm>
            <a:off x="5374786" y="2569560"/>
            <a:ext cx="219456" cy="21945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nvGrpSpPr>
          <p:cNvPr id="75" name="组合 74"/>
          <p:cNvGrpSpPr/>
          <p:nvPr/>
        </p:nvGrpSpPr>
        <p:grpSpPr>
          <a:xfrm>
            <a:off x="74884" y="836242"/>
            <a:ext cx="1097280" cy="1097280"/>
            <a:chOff x="1158597" y="1077542"/>
            <a:chExt cx="1097280" cy="1097280"/>
          </a:xfrm>
          <a:solidFill>
            <a:srgbClr val="669FD5"/>
          </a:solidFill>
        </p:grpSpPr>
        <p:sp>
          <p:nvSpPr>
            <p:cNvPr id="14" name="bald-male-head-side-view-with-letters-inside_40439"/>
            <p:cNvSpPr>
              <a:spLocks noChangeAspect="1"/>
            </p:cNvSpPr>
            <p:nvPr/>
          </p:nvSpPr>
          <p:spPr bwMode="auto">
            <a:xfrm>
              <a:off x="1497686" y="1413413"/>
              <a:ext cx="394598" cy="449595"/>
            </a:xfrm>
            <a:custGeom>
              <a:avLst/>
              <a:gdLst>
                <a:gd name="connsiteX0" fmla="*/ 466933 w 531195"/>
                <a:gd name="connsiteY0" fmla="*/ 272302 h 605230"/>
                <a:gd name="connsiteX1" fmla="*/ 468804 w 531195"/>
                <a:gd name="connsiteY1" fmla="*/ 272727 h 605230"/>
                <a:gd name="connsiteX2" fmla="*/ 470336 w 531195"/>
                <a:gd name="connsiteY2" fmla="*/ 274343 h 605230"/>
                <a:gd name="connsiteX3" fmla="*/ 470931 w 531195"/>
                <a:gd name="connsiteY3" fmla="*/ 276553 h 605230"/>
                <a:gd name="connsiteX4" fmla="*/ 470250 w 531195"/>
                <a:gd name="connsiteY4" fmla="*/ 278424 h 605230"/>
                <a:gd name="connsiteX5" fmla="*/ 468804 w 531195"/>
                <a:gd name="connsiteY5" fmla="*/ 279954 h 605230"/>
                <a:gd name="connsiteX6" fmla="*/ 466933 w 531195"/>
                <a:gd name="connsiteY6" fmla="*/ 281230 h 605230"/>
                <a:gd name="connsiteX7" fmla="*/ 464807 w 531195"/>
                <a:gd name="connsiteY7" fmla="*/ 282250 h 605230"/>
                <a:gd name="connsiteX8" fmla="*/ 462680 w 531195"/>
                <a:gd name="connsiteY8" fmla="*/ 282675 h 605230"/>
                <a:gd name="connsiteX9" fmla="*/ 460724 w 531195"/>
                <a:gd name="connsiteY9" fmla="*/ 282250 h 605230"/>
                <a:gd name="connsiteX10" fmla="*/ 459192 w 531195"/>
                <a:gd name="connsiteY10" fmla="*/ 280550 h 605230"/>
                <a:gd name="connsiteX11" fmla="*/ 458682 w 531195"/>
                <a:gd name="connsiteY11" fmla="*/ 278424 h 605230"/>
                <a:gd name="connsiteX12" fmla="*/ 459277 w 531195"/>
                <a:gd name="connsiteY12" fmla="*/ 276553 h 605230"/>
                <a:gd name="connsiteX13" fmla="*/ 460809 w 531195"/>
                <a:gd name="connsiteY13" fmla="*/ 274938 h 605230"/>
                <a:gd name="connsiteX14" fmla="*/ 462680 w 531195"/>
                <a:gd name="connsiteY14" fmla="*/ 273663 h 605230"/>
                <a:gd name="connsiteX15" fmla="*/ 464807 w 531195"/>
                <a:gd name="connsiteY15" fmla="*/ 272727 h 605230"/>
                <a:gd name="connsiteX16" fmla="*/ 466933 w 531195"/>
                <a:gd name="connsiteY16" fmla="*/ 272302 h 605230"/>
                <a:gd name="connsiteX17" fmla="*/ 467035 w 531195"/>
                <a:gd name="connsiteY17" fmla="*/ 262652 h 605230"/>
                <a:gd name="connsiteX18" fmla="*/ 462365 w 531195"/>
                <a:gd name="connsiteY18" fmla="*/ 263245 h 605230"/>
                <a:gd name="connsiteX19" fmla="*/ 458035 w 531195"/>
                <a:gd name="connsiteY19" fmla="*/ 265025 h 605230"/>
                <a:gd name="connsiteX20" fmla="*/ 454129 w 531195"/>
                <a:gd name="connsiteY20" fmla="*/ 267992 h 605230"/>
                <a:gd name="connsiteX21" fmla="*/ 451242 w 531195"/>
                <a:gd name="connsiteY21" fmla="*/ 271892 h 605230"/>
                <a:gd name="connsiteX22" fmla="*/ 450138 w 531195"/>
                <a:gd name="connsiteY22" fmla="*/ 276385 h 605230"/>
                <a:gd name="connsiteX23" fmla="*/ 451411 w 531195"/>
                <a:gd name="connsiteY23" fmla="*/ 281133 h 605230"/>
                <a:gd name="connsiteX24" fmla="*/ 453110 w 531195"/>
                <a:gd name="connsiteY24" fmla="*/ 283676 h 605230"/>
                <a:gd name="connsiteX25" fmla="*/ 454893 w 531195"/>
                <a:gd name="connsiteY25" fmla="*/ 285032 h 605230"/>
                <a:gd name="connsiteX26" fmla="*/ 456506 w 531195"/>
                <a:gd name="connsiteY26" fmla="*/ 285711 h 605230"/>
                <a:gd name="connsiteX27" fmla="*/ 458035 w 531195"/>
                <a:gd name="connsiteY27" fmla="*/ 286050 h 605230"/>
                <a:gd name="connsiteX28" fmla="*/ 458119 w 531195"/>
                <a:gd name="connsiteY28" fmla="*/ 286134 h 605230"/>
                <a:gd name="connsiteX29" fmla="*/ 455657 w 531195"/>
                <a:gd name="connsiteY29" fmla="*/ 287491 h 605230"/>
                <a:gd name="connsiteX30" fmla="*/ 460242 w 531195"/>
                <a:gd name="connsiteY30" fmla="*/ 295799 h 605230"/>
                <a:gd name="connsiteX31" fmla="*/ 491235 w 531195"/>
                <a:gd name="connsiteY31" fmla="*/ 278589 h 605230"/>
                <a:gd name="connsiteX32" fmla="*/ 486480 w 531195"/>
                <a:gd name="connsiteY32" fmla="*/ 270027 h 605230"/>
                <a:gd name="connsiteX33" fmla="*/ 475526 w 531195"/>
                <a:gd name="connsiteY33" fmla="*/ 276046 h 605230"/>
                <a:gd name="connsiteX34" fmla="*/ 475442 w 531195"/>
                <a:gd name="connsiteY34" fmla="*/ 275961 h 605230"/>
                <a:gd name="connsiteX35" fmla="*/ 476291 w 531195"/>
                <a:gd name="connsiteY35" fmla="*/ 272147 h 605230"/>
                <a:gd name="connsiteX36" fmla="*/ 475102 w 531195"/>
                <a:gd name="connsiteY36" fmla="*/ 268162 h 605230"/>
                <a:gd name="connsiteX37" fmla="*/ 471451 w 531195"/>
                <a:gd name="connsiteY37" fmla="*/ 264093 h 605230"/>
                <a:gd name="connsiteX38" fmla="*/ 467035 w 531195"/>
                <a:gd name="connsiteY38" fmla="*/ 262652 h 605230"/>
                <a:gd name="connsiteX39" fmla="*/ 451242 w 531195"/>
                <a:gd name="connsiteY39" fmla="*/ 227554 h 605230"/>
                <a:gd name="connsiteX40" fmla="*/ 443939 w 531195"/>
                <a:gd name="connsiteY40" fmla="*/ 230098 h 605230"/>
                <a:gd name="connsiteX41" fmla="*/ 438165 w 531195"/>
                <a:gd name="connsiteY41" fmla="*/ 234676 h 605230"/>
                <a:gd name="connsiteX42" fmla="*/ 434684 w 531195"/>
                <a:gd name="connsiteY42" fmla="*/ 240610 h 605230"/>
                <a:gd name="connsiteX43" fmla="*/ 434004 w 531195"/>
                <a:gd name="connsiteY43" fmla="*/ 247392 h 605230"/>
                <a:gd name="connsiteX44" fmla="*/ 436467 w 531195"/>
                <a:gd name="connsiteY44" fmla="*/ 254767 h 605230"/>
                <a:gd name="connsiteX45" fmla="*/ 440967 w 531195"/>
                <a:gd name="connsiteY45" fmla="*/ 260193 h 605230"/>
                <a:gd name="connsiteX46" fmla="*/ 446487 w 531195"/>
                <a:gd name="connsiteY46" fmla="*/ 262991 h 605230"/>
                <a:gd name="connsiteX47" fmla="*/ 452091 w 531195"/>
                <a:gd name="connsiteY47" fmla="*/ 263415 h 605230"/>
                <a:gd name="connsiteX48" fmla="*/ 457270 w 531195"/>
                <a:gd name="connsiteY48" fmla="*/ 261804 h 605230"/>
                <a:gd name="connsiteX49" fmla="*/ 452091 w 531195"/>
                <a:gd name="connsiteY49" fmla="*/ 252394 h 605230"/>
                <a:gd name="connsiteX50" fmla="*/ 449713 w 531195"/>
                <a:gd name="connsiteY50" fmla="*/ 252987 h 605230"/>
                <a:gd name="connsiteX51" fmla="*/ 447505 w 531195"/>
                <a:gd name="connsiteY51" fmla="*/ 252902 h 605230"/>
                <a:gd name="connsiteX52" fmla="*/ 445637 w 531195"/>
                <a:gd name="connsiteY52" fmla="*/ 252055 h 605230"/>
                <a:gd name="connsiteX53" fmla="*/ 444109 w 531195"/>
                <a:gd name="connsiteY53" fmla="*/ 250274 h 605230"/>
                <a:gd name="connsiteX54" fmla="*/ 443260 w 531195"/>
                <a:gd name="connsiteY54" fmla="*/ 247053 h 605230"/>
                <a:gd name="connsiteX55" fmla="*/ 444194 w 531195"/>
                <a:gd name="connsiteY55" fmla="*/ 244171 h 605230"/>
                <a:gd name="connsiteX56" fmla="*/ 446402 w 531195"/>
                <a:gd name="connsiteY56" fmla="*/ 241627 h 605230"/>
                <a:gd name="connsiteX57" fmla="*/ 449289 w 531195"/>
                <a:gd name="connsiteY57" fmla="*/ 239593 h 605230"/>
                <a:gd name="connsiteX58" fmla="*/ 452600 w 531195"/>
                <a:gd name="connsiteY58" fmla="*/ 238236 h 605230"/>
                <a:gd name="connsiteX59" fmla="*/ 455827 w 531195"/>
                <a:gd name="connsiteY59" fmla="*/ 237643 h 605230"/>
                <a:gd name="connsiteX60" fmla="*/ 458799 w 531195"/>
                <a:gd name="connsiteY60" fmla="*/ 238406 h 605230"/>
                <a:gd name="connsiteX61" fmla="*/ 461091 w 531195"/>
                <a:gd name="connsiteY61" fmla="*/ 240779 h 605230"/>
                <a:gd name="connsiteX62" fmla="*/ 461856 w 531195"/>
                <a:gd name="connsiteY62" fmla="*/ 243492 h 605230"/>
                <a:gd name="connsiteX63" fmla="*/ 461431 w 531195"/>
                <a:gd name="connsiteY63" fmla="*/ 245781 h 605230"/>
                <a:gd name="connsiteX64" fmla="*/ 460327 w 531195"/>
                <a:gd name="connsiteY64" fmla="*/ 247392 h 605230"/>
                <a:gd name="connsiteX65" fmla="*/ 459308 w 531195"/>
                <a:gd name="connsiteY65" fmla="*/ 248325 h 605230"/>
                <a:gd name="connsiteX66" fmla="*/ 464488 w 531195"/>
                <a:gd name="connsiteY66" fmla="*/ 257565 h 605230"/>
                <a:gd name="connsiteX67" fmla="*/ 471196 w 531195"/>
                <a:gd name="connsiteY67" fmla="*/ 248494 h 605230"/>
                <a:gd name="connsiteX68" fmla="*/ 468988 w 531195"/>
                <a:gd name="connsiteY68" fmla="*/ 236795 h 605230"/>
                <a:gd name="connsiteX69" fmla="*/ 464148 w 531195"/>
                <a:gd name="connsiteY69" fmla="*/ 230946 h 605230"/>
                <a:gd name="connsiteX70" fmla="*/ 458119 w 531195"/>
                <a:gd name="connsiteY70" fmla="*/ 227809 h 605230"/>
                <a:gd name="connsiteX71" fmla="*/ 451242 w 531195"/>
                <a:gd name="connsiteY71" fmla="*/ 227554 h 605230"/>
                <a:gd name="connsiteX72" fmla="*/ 389086 w 531195"/>
                <a:gd name="connsiteY72" fmla="*/ 211447 h 605230"/>
                <a:gd name="connsiteX73" fmla="*/ 375585 w 531195"/>
                <a:gd name="connsiteY73" fmla="*/ 254513 h 605230"/>
                <a:gd name="connsiteX74" fmla="*/ 387557 w 531195"/>
                <a:gd name="connsiteY74" fmla="*/ 258243 h 605230"/>
                <a:gd name="connsiteX75" fmla="*/ 392737 w 531195"/>
                <a:gd name="connsiteY75" fmla="*/ 241712 h 605230"/>
                <a:gd name="connsiteX76" fmla="*/ 394181 w 531195"/>
                <a:gd name="connsiteY76" fmla="*/ 238830 h 605230"/>
                <a:gd name="connsiteX77" fmla="*/ 395879 w 531195"/>
                <a:gd name="connsiteY77" fmla="*/ 237304 h 605230"/>
                <a:gd name="connsiteX78" fmla="*/ 397662 w 531195"/>
                <a:gd name="connsiteY78" fmla="*/ 236880 h 605230"/>
                <a:gd name="connsiteX79" fmla="*/ 399360 w 531195"/>
                <a:gd name="connsiteY79" fmla="*/ 237134 h 605230"/>
                <a:gd name="connsiteX80" fmla="*/ 401313 w 531195"/>
                <a:gd name="connsiteY80" fmla="*/ 238236 h 605230"/>
                <a:gd name="connsiteX81" fmla="*/ 402162 w 531195"/>
                <a:gd name="connsiteY81" fmla="*/ 239932 h 605230"/>
                <a:gd name="connsiteX82" fmla="*/ 402077 w 531195"/>
                <a:gd name="connsiteY82" fmla="*/ 242051 h 605230"/>
                <a:gd name="connsiteX83" fmla="*/ 401398 w 531195"/>
                <a:gd name="connsiteY83" fmla="*/ 244510 h 605230"/>
                <a:gd name="connsiteX84" fmla="*/ 396303 w 531195"/>
                <a:gd name="connsiteY84" fmla="*/ 260956 h 605230"/>
                <a:gd name="connsiteX85" fmla="*/ 408276 w 531195"/>
                <a:gd name="connsiteY85" fmla="*/ 264686 h 605230"/>
                <a:gd name="connsiteX86" fmla="*/ 414984 w 531195"/>
                <a:gd name="connsiteY86" fmla="*/ 243238 h 605230"/>
                <a:gd name="connsiteX87" fmla="*/ 415578 w 531195"/>
                <a:gd name="connsiteY87" fmla="*/ 238236 h 605230"/>
                <a:gd name="connsiteX88" fmla="*/ 414220 w 531195"/>
                <a:gd name="connsiteY88" fmla="*/ 234167 h 605230"/>
                <a:gd name="connsiteX89" fmla="*/ 411333 w 531195"/>
                <a:gd name="connsiteY89" fmla="*/ 231200 h 605230"/>
                <a:gd name="connsiteX90" fmla="*/ 407512 w 531195"/>
                <a:gd name="connsiteY90" fmla="*/ 229250 h 605230"/>
                <a:gd name="connsiteX91" fmla="*/ 401058 w 531195"/>
                <a:gd name="connsiteY91" fmla="*/ 228487 h 605230"/>
                <a:gd name="connsiteX92" fmla="*/ 396388 w 531195"/>
                <a:gd name="connsiteY92" fmla="*/ 230352 h 605230"/>
                <a:gd name="connsiteX93" fmla="*/ 396303 w 531195"/>
                <a:gd name="connsiteY93" fmla="*/ 230267 h 605230"/>
                <a:gd name="connsiteX94" fmla="*/ 401058 w 531195"/>
                <a:gd name="connsiteY94" fmla="*/ 215177 h 605230"/>
                <a:gd name="connsiteX95" fmla="*/ 464393 w 531195"/>
                <a:gd name="connsiteY95" fmla="*/ 183460 h 605230"/>
                <a:gd name="connsiteX96" fmla="*/ 475103 w 531195"/>
                <a:gd name="connsiteY96" fmla="*/ 186167 h 605230"/>
                <a:gd name="connsiteX97" fmla="*/ 479778 w 531195"/>
                <a:gd name="connsiteY97" fmla="*/ 192596 h 605230"/>
                <a:gd name="connsiteX98" fmla="*/ 478588 w 531195"/>
                <a:gd name="connsiteY98" fmla="*/ 195134 h 605230"/>
                <a:gd name="connsiteX99" fmla="*/ 476718 w 531195"/>
                <a:gd name="connsiteY99" fmla="*/ 196318 h 605230"/>
                <a:gd name="connsiteX100" fmla="*/ 474338 w 531195"/>
                <a:gd name="connsiteY100" fmla="*/ 196572 h 605230"/>
                <a:gd name="connsiteX101" fmla="*/ 471788 w 531195"/>
                <a:gd name="connsiteY101" fmla="*/ 196233 h 605230"/>
                <a:gd name="connsiteX102" fmla="*/ 461843 w 531195"/>
                <a:gd name="connsiteY102" fmla="*/ 193695 h 605230"/>
                <a:gd name="connsiteX103" fmla="*/ 248811 w 531195"/>
                <a:gd name="connsiteY103" fmla="*/ 174400 h 605230"/>
                <a:gd name="connsiteX104" fmla="*/ 232593 w 531195"/>
                <a:gd name="connsiteY104" fmla="*/ 184404 h 605230"/>
                <a:gd name="connsiteX105" fmla="*/ 229451 w 531195"/>
                <a:gd name="connsiteY105" fmla="*/ 187286 h 605230"/>
                <a:gd name="connsiteX106" fmla="*/ 228092 w 531195"/>
                <a:gd name="connsiteY106" fmla="*/ 190592 h 605230"/>
                <a:gd name="connsiteX107" fmla="*/ 228177 w 531195"/>
                <a:gd name="connsiteY107" fmla="*/ 194068 h 605230"/>
                <a:gd name="connsiteX108" fmla="*/ 229536 w 531195"/>
                <a:gd name="connsiteY108" fmla="*/ 197459 h 605230"/>
                <a:gd name="connsiteX109" fmla="*/ 233272 w 531195"/>
                <a:gd name="connsiteY109" fmla="*/ 201528 h 605230"/>
                <a:gd name="connsiteX110" fmla="*/ 237263 w 531195"/>
                <a:gd name="connsiteY110" fmla="*/ 202885 h 605230"/>
                <a:gd name="connsiteX111" fmla="*/ 237348 w 531195"/>
                <a:gd name="connsiteY111" fmla="*/ 202970 h 605230"/>
                <a:gd name="connsiteX112" fmla="*/ 225885 w 531195"/>
                <a:gd name="connsiteY112" fmla="*/ 210091 h 605230"/>
                <a:gd name="connsiteX113" fmla="*/ 231489 w 531195"/>
                <a:gd name="connsiteY113" fmla="*/ 219077 h 605230"/>
                <a:gd name="connsiteX114" fmla="*/ 264010 w 531195"/>
                <a:gd name="connsiteY114" fmla="*/ 198985 h 605230"/>
                <a:gd name="connsiteX115" fmla="*/ 258491 w 531195"/>
                <a:gd name="connsiteY115" fmla="*/ 189999 h 605230"/>
                <a:gd name="connsiteX116" fmla="*/ 245924 w 531195"/>
                <a:gd name="connsiteY116" fmla="*/ 197713 h 605230"/>
                <a:gd name="connsiteX117" fmla="*/ 243461 w 531195"/>
                <a:gd name="connsiteY117" fmla="*/ 198731 h 605230"/>
                <a:gd name="connsiteX118" fmla="*/ 241508 w 531195"/>
                <a:gd name="connsiteY118" fmla="*/ 198731 h 605230"/>
                <a:gd name="connsiteX119" fmla="*/ 240065 w 531195"/>
                <a:gd name="connsiteY119" fmla="*/ 198053 h 605230"/>
                <a:gd name="connsiteX120" fmla="*/ 239131 w 531195"/>
                <a:gd name="connsiteY120" fmla="*/ 196866 h 605230"/>
                <a:gd name="connsiteX121" fmla="*/ 238537 w 531195"/>
                <a:gd name="connsiteY121" fmla="*/ 195085 h 605230"/>
                <a:gd name="connsiteX122" fmla="*/ 238961 w 531195"/>
                <a:gd name="connsiteY122" fmla="*/ 193644 h 605230"/>
                <a:gd name="connsiteX123" fmla="*/ 240150 w 531195"/>
                <a:gd name="connsiteY123" fmla="*/ 192288 h 605230"/>
                <a:gd name="connsiteX124" fmla="*/ 242018 w 531195"/>
                <a:gd name="connsiteY124" fmla="*/ 191101 h 605230"/>
                <a:gd name="connsiteX125" fmla="*/ 254415 w 531195"/>
                <a:gd name="connsiteY125" fmla="*/ 183386 h 605230"/>
                <a:gd name="connsiteX126" fmla="*/ 313543 w 531195"/>
                <a:gd name="connsiteY126" fmla="*/ 173440 h 605230"/>
                <a:gd name="connsiteX127" fmla="*/ 313713 w 531195"/>
                <a:gd name="connsiteY127" fmla="*/ 173440 h 605230"/>
                <a:gd name="connsiteX128" fmla="*/ 321277 w 531195"/>
                <a:gd name="connsiteY128" fmla="*/ 199126 h 605230"/>
                <a:gd name="connsiteX129" fmla="*/ 305470 w 531195"/>
                <a:gd name="connsiteY129" fmla="*/ 199126 h 605230"/>
                <a:gd name="connsiteX130" fmla="*/ 401933 w 531195"/>
                <a:gd name="connsiteY130" fmla="*/ 172029 h 605230"/>
                <a:gd name="connsiteX131" fmla="*/ 401933 w 531195"/>
                <a:gd name="connsiteY131" fmla="*/ 175834 h 605230"/>
                <a:gd name="connsiteX132" fmla="*/ 399893 w 531195"/>
                <a:gd name="connsiteY132" fmla="*/ 180654 h 605230"/>
                <a:gd name="connsiteX133" fmla="*/ 395304 w 531195"/>
                <a:gd name="connsiteY133" fmla="*/ 182261 h 605230"/>
                <a:gd name="connsiteX134" fmla="*/ 391735 w 531195"/>
                <a:gd name="connsiteY134" fmla="*/ 181077 h 605230"/>
                <a:gd name="connsiteX135" fmla="*/ 390290 w 531195"/>
                <a:gd name="connsiteY135" fmla="*/ 178456 h 605230"/>
                <a:gd name="connsiteX136" fmla="*/ 391650 w 531195"/>
                <a:gd name="connsiteY136" fmla="*/ 175496 h 605230"/>
                <a:gd name="connsiteX137" fmla="*/ 395644 w 531195"/>
                <a:gd name="connsiteY137" fmla="*/ 173974 h 605230"/>
                <a:gd name="connsiteX138" fmla="*/ 398874 w 531195"/>
                <a:gd name="connsiteY138" fmla="*/ 173128 h 605230"/>
                <a:gd name="connsiteX139" fmla="*/ 401933 w 531195"/>
                <a:gd name="connsiteY139" fmla="*/ 172029 h 605230"/>
                <a:gd name="connsiteX140" fmla="*/ 469033 w 531195"/>
                <a:gd name="connsiteY140" fmla="*/ 164902 h 605230"/>
                <a:gd name="connsiteX141" fmla="*/ 478041 w 531195"/>
                <a:gd name="connsiteY141" fmla="*/ 167186 h 605230"/>
                <a:gd name="connsiteX142" fmla="*/ 482034 w 531195"/>
                <a:gd name="connsiteY142" fmla="*/ 169046 h 605230"/>
                <a:gd name="connsiteX143" fmla="*/ 482799 w 531195"/>
                <a:gd name="connsiteY143" fmla="*/ 172429 h 605230"/>
                <a:gd name="connsiteX144" fmla="*/ 480420 w 531195"/>
                <a:gd name="connsiteY144" fmla="*/ 175643 h 605230"/>
                <a:gd name="connsiteX145" fmla="*/ 475916 w 531195"/>
                <a:gd name="connsiteY145" fmla="*/ 175474 h 605230"/>
                <a:gd name="connsiteX146" fmla="*/ 466994 w 531195"/>
                <a:gd name="connsiteY146" fmla="*/ 173190 h 605230"/>
                <a:gd name="connsiteX147" fmla="*/ 397407 w 531195"/>
                <a:gd name="connsiteY147" fmla="*/ 148204 h 605230"/>
                <a:gd name="connsiteX148" fmla="*/ 390020 w 531195"/>
                <a:gd name="connsiteY148" fmla="*/ 148628 h 605230"/>
                <a:gd name="connsiteX149" fmla="*/ 383227 w 531195"/>
                <a:gd name="connsiteY149" fmla="*/ 150578 h 605230"/>
                <a:gd name="connsiteX150" fmla="*/ 378217 w 531195"/>
                <a:gd name="connsiteY150" fmla="*/ 154647 h 605230"/>
                <a:gd name="connsiteX151" fmla="*/ 376094 w 531195"/>
                <a:gd name="connsiteY151" fmla="*/ 161769 h 605230"/>
                <a:gd name="connsiteX152" fmla="*/ 390784 w 531195"/>
                <a:gd name="connsiteY152" fmla="*/ 161769 h 605230"/>
                <a:gd name="connsiteX153" fmla="*/ 391039 w 531195"/>
                <a:gd name="connsiteY153" fmla="*/ 160327 h 605230"/>
                <a:gd name="connsiteX154" fmla="*/ 391973 w 531195"/>
                <a:gd name="connsiteY154" fmla="*/ 158971 h 605230"/>
                <a:gd name="connsiteX155" fmla="*/ 393756 w 531195"/>
                <a:gd name="connsiteY155" fmla="*/ 157869 h 605230"/>
                <a:gd name="connsiteX156" fmla="*/ 396643 w 531195"/>
                <a:gd name="connsiteY156" fmla="*/ 157530 h 605230"/>
                <a:gd name="connsiteX157" fmla="*/ 400209 w 531195"/>
                <a:gd name="connsiteY157" fmla="*/ 158378 h 605230"/>
                <a:gd name="connsiteX158" fmla="*/ 401908 w 531195"/>
                <a:gd name="connsiteY158" fmla="*/ 161345 h 605230"/>
                <a:gd name="connsiteX159" fmla="*/ 400549 w 531195"/>
                <a:gd name="connsiteY159" fmla="*/ 163973 h 605230"/>
                <a:gd name="connsiteX160" fmla="*/ 397577 w 531195"/>
                <a:gd name="connsiteY160" fmla="*/ 164990 h 605230"/>
                <a:gd name="connsiteX161" fmla="*/ 393077 w 531195"/>
                <a:gd name="connsiteY161" fmla="*/ 165668 h 605230"/>
                <a:gd name="connsiteX162" fmla="*/ 387982 w 531195"/>
                <a:gd name="connsiteY162" fmla="*/ 166431 h 605230"/>
                <a:gd name="connsiteX163" fmla="*/ 382887 w 531195"/>
                <a:gd name="connsiteY163" fmla="*/ 167703 h 605230"/>
                <a:gd name="connsiteX164" fmla="*/ 378472 w 531195"/>
                <a:gd name="connsiteY164" fmla="*/ 169992 h 605230"/>
                <a:gd name="connsiteX165" fmla="*/ 375330 w 531195"/>
                <a:gd name="connsiteY165" fmla="*/ 173637 h 605230"/>
                <a:gd name="connsiteX166" fmla="*/ 374141 w 531195"/>
                <a:gd name="connsiteY166" fmla="*/ 179063 h 605230"/>
                <a:gd name="connsiteX167" fmla="*/ 375330 w 531195"/>
                <a:gd name="connsiteY167" fmla="*/ 184743 h 605230"/>
                <a:gd name="connsiteX168" fmla="*/ 378472 w 531195"/>
                <a:gd name="connsiteY168" fmla="*/ 188642 h 605230"/>
                <a:gd name="connsiteX169" fmla="*/ 383142 w 531195"/>
                <a:gd name="connsiteY169" fmla="*/ 190931 h 605230"/>
                <a:gd name="connsiteX170" fmla="*/ 388831 w 531195"/>
                <a:gd name="connsiteY170" fmla="*/ 191610 h 605230"/>
                <a:gd name="connsiteX171" fmla="*/ 396049 w 531195"/>
                <a:gd name="connsiteY171" fmla="*/ 190592 h 605230"/>
                <a:gd name="connsiteX172" fmla="*/ 402162 w 531195"/>
                <a:gd name="connsiteY172" fmla="*/ 186693 h 605230"/>
                <a:gd name="connsiteX173" fmla="*/ 402332 w 531195"/>
                <a:gd name="connsiteY173" fmla="*/ 186693 h 605230"/>
                <a:gd name="connsiteX174" fmla="*/ 402417 w 531195"/>
                <a:gd name="connsiteY174" fmla="*/ 188642 h 605230"/>
                <a:gd name="connsiteX175" fmla="*/ 402842 w 531195"/>
                <a:gd name="connsiteY175" fmla="*/ 190592 h 605230"/>
                <a:gd name="connsiteX176" fmla="*/ 418975 w 531195"/>
                <a:gd name="connsiteY176" fmla="*/ 190592 h 605230"/>
                <a:gd name="connsiteX177" fmla="*/ 417362 w 531195"/>
                <a:gd name="connsiteY177" fmla="*/ 186099 h 605230"/>
                <a:gd name="connsiteX178" fmla="*/ 417107 w 531195"/>
                <a:gd name="connsiteY178" fmla="*/ 181352 h 605230"/>
                <a:gd name="connsiteX179" fmla="*/ 417107 w 531195"/>
                <a:gd name="connsiteY179" fmla="*/ 164397 h 605230"/>
                <a:gd name="connsiteX180" fmla="*/ 416767 w 531195"/>
                <a:gd name="connsiteY180" fmla="*/ 158462 h 605230"/>
                <a:gd name="connsiteX181" fmla="*/ 414644 w 531195"/>
                <a:gd name="connsiteY181" fmla="*/ 153291 h 605230"/>
                <a:gd name="connsiteX182" fmla="*/ 408870 w 531195"/>
                <a:gd name="connsiteY182" fmla="*/ 149561 h 605230"/>
                <a:gd name="connsiteX183" fmla="*/ 397407 w 531195"/>
                <a:gd name="connsiteY183" fmla="*/ 148204 h 605230"/>
                <a:gd name="connsiteX184" fmla="*/ 455402 w 531195"/>
                <a:gd name="connsiteY184" fmla="*/ 147526 h 605230"/>
                <a:gd name="connsiteX185" fmla="*/ 441562 w 531195"/>
                <a:gd name="connsiteY185" fmla="*/ 202546 h 605230"/>
                <a:gd name="connsiteX186" fmla="*/ 472809 w 531195"/>
                <a:gd name="connsiteY186" fmla="*/ 210430 h 605230"/>
                <a:gd name="connsiteX187" fmla="*/ 480197 w 531195"/>
                <a:gd name="connsiteY187" fmla="*/ 211108 h 605230"/>
                <a:gd name="connsiteX188" fmla="*/ 487159 w 531195"/>
                <a:gd name="connsiteY188" fmla="*/ 209497 h 605230"/>
                <a:gd name="connsiteX189" fmla="*/ 492849 w 531195"/>
                <a:gd name="connsiteY189" fmla="*/ 205428 h 605230"/>
                <a:gd name="connsiteX190" fmla="*/ 496330 w 531195"/>
                <a:gd name="connsiteY190" fmla="*/ 198561 h 605230"/>
                <a:gd name="connsiteX191" fmla="*/ 496839 w 531195"/>
                <a:gd name="connsiteY191" fmla="*/ 193051 h 605230"/>
                <a:gd name="connsiteX192" fmla="*/ 495736 w 531195"/>
                <a:gd name="connsiteY192" fmla="*/ 188558 h 605230"/>
                <a:gd name="connsiteX193" fmla="*/ 493358 w 531195"/>
                <a:gd name="connsiteY193" fmla="*/ 184997 h 605230"/>
                <a:gd name="connsiteX194" fmla="*/ 490216 w 531195"/>
                <a:gd name="connsiteY194" fmla="*/ 182454 h 605230"/>
                <a:gd name="connsiteX195" fmla="*/ 496160 w 531195"/>
                <a:gd name="connsiteY195" fmla="*/ 179487 h 605230"/>
                <a:gd name="connsiteX196" fmla="*/ 499726 w 531195"/>
                <a:gd name="connsiteY196" fmla="*/ 173383 h 605230"/>
                <a:gd name="connsiteX197" fmla="*/ 500151 w 531195"/>
                <a:gd name="connsiteY197" fmla="*/ 168635 h 605230"/>
                <a:gd name="connsiteX198" fmla="*/ 498623 w 531195"/>
                <a:gd name="connsiteY198" fmla="*/ 163464 h 605230"/>
                <a:gd name="connsiteX199" fmla="*/ 494122 w 531195"/>
                <a:gd name="connsiteY199" fmla="*/ 158717 h 605230"/>
                <a:gd name="connsiteX200" fmla="*/ 485631 w 531195"/>
                <a:gd name="connsiteY200" fmla="*/ 155156 h 605230"/>
                <a:gd name="connsiteX201" fmla="*/ 301032 w 531195"/>
                <a:gd name="connsiteY201" fmla="*/ 145576 h 605230"/>
                <a:gd name="connsiteX202" fmla="*/ 270294 w 531195"/>
                <a:gd name="connsiteY202" fmla="*/ 228826 h 605230"/>
                <a:gd name="connsiteX203" fmla="*/ 296107 w 531195"/>
                <a:gd name="connsiteY203" fmla="*/ 228826 h 605230"/>
                <a:gd name="connsiteX204" fmla="*/ 299843 w 531195"/>
                <a:gd name="connsiteY204" fmla="*/ 216958 h 605230"/>
                <a:gd name="connsiteX205" fmla="*/ 326336 w 531195"/>
                <a:gd name="connsiteY205" fmla="*/ 216958 h 605230"/>
                <a:gd name="connsiteX206" fmla="*/ 329817 w 531195"/>
                <a:gd name="connsiteY206" fmla="*/ 228826 h 605230"/>
                <a:gd name="connsiteX207" fmla="*/ 356480 w 531195"/>
                <a:gd name="connsiteY207" fmla="*/ 228826 h 605230"/>
                <a:gd name="connsiteX208" fmla="*/ 326166 w 531195"/>
                <a:gd name="connsiteY208" fmla="*/ 145576 h 605230"/>
                <a:gd name="connsiteX209" fmla="*/ 190561 w 531195"/>
                <a:gd name="connsiteY209" fmla="*/ 126163 h 605230"/>
                <a:gd name="connsiteX210" fmla="*/ 160078 w 531195"/>
                <a:gd name="connsiteY210" fmla="*/ 193051 h 605230"/>
                <a:gd name="connsiteX211" fmla="*/ 178673 w 531195"/>
                <a:gd name="connsiteY211" fmla="*/ 201528 h 605230"/>
                <a:gd name="connsiteX212" fmla="*/ 209072 w 531195"/>
                <a:gd name="connsiteY212" fmla="*/ 134640 h 605230"/>
                <a:gd name="connsiteX213" fmla="*/ 243546 w 531195"/>
                <a:gd name="connsiteY213" fmla="*/ 118533 h 605230"/>
                <a:gd name="connsiteX214" fmla="*/ 218497 w 531195"/>
                <a:gd name="connsiteY214" fmla="*/ 143542 h 605230"/>
                <a:gd name="connsiteX215" fmla="*/ 225885 w 531195"/>
                <a:gd name="connsiteY215" fmla="*/ 150917 h 605230"/>
                <a:gd name="connsiteX216" fmla="*/ 233951 w 531195"/>
                <a:gd name="connsiteY216" fmla="*/ 142864 h 605230"/>
                <a:gd name="connsiteX217" fmla="*/ 255434 w 531195"/>
                <a:gd name="connsiteY217" fmla="*/ 164227 h 605230"/>
                <a:gd name="connsiteX218" fmla="*/ 264265 w 531195"/>
                <a:gd name="connsiteY218" fmla="*/ 155410 h 605230"/>
                <a:gd name="connsiteX219" fmla="*/ 242867 w 531195"/>
                <a:gd name="connsiteY219" fmla="*/ 133962 h 605230"/>
                <a:gd name="connsiteX220" fmla="*/ 250934 w 531195"/>
                <a:gd name="connsiteY220" fmla="*/ 125908 h 605230"/>
                <a:gd name="connsiteX221" fmla="*/ 130189 w 531195"/>
                <a:gd name="connsiteY221" fmla="*/ 115651 h 605230"/>
                <a:gd name="connsiteX222" fmla="*/ 120933 w 531195"/>
                <a:gd name="connsiteY222" fmla="*/ 130910 h 605230"/>
                <a:gd name="connsiteX223" fmla="*/ 138510 w 531195"/>
                <a:gd name="connsiteY223" fmla="*/ 148374 h 605230"/>
                <a:gd name="connsiteX224" fmla="*/ 138425 w 531195"/>
                <a:gd name="connsiteY224" fmla="*/ 148459 h 605230"/>
                <a:gd name="connsiteX225" fmla="*/ 114819 w 531195"/>
                <a:gd name="connsiteY225" fmla="*/ 140999 h 605230"/>
                <a:gd name="connsiteX226" fmla="*/ 105479 w 531195"/>
                <a:gd name="connsiteY226" fmla="*/ 156343 h 605230"/>
                <a:gd name="connsiteX227" fmla="*/ 140548 w 531195"/>
                <a:gd name="connsiteY227" fmla="*/ 177537 h 605230"/>
                <a:gd name="connsiteX228" fmla="*/ 146662 w 531195"/>
                <a:gd name="connsiteY228" fmla="*/ 167364 h 605230"/>
                <a:gd name="connsiteX229" fmla="*/ 124245 w 531195"/>
                <a:gd name="connsiteY229" fmla="*/ 153800 h 605230"/>
                <a:gd name="connsiteX230" fmla="*/ 124245 w 531195"/>
                <a:gd name="connsiteY230" fmla="*/ 153715 h 605230"/>
                <a:gd name="connsiteX231" fmla="*/ 150398 w 531195"/>
                <a:gd name="connsiteY231" fmla="*/ 161175 h 605230"/>
                <a:gd name="connsiteX232" fmla="*/ 155323 w 531195"/>
                <a:gd name="connsiteY232" fmla="*/ 153206 h 605230"/>
                <a:gd name="connsiteX233" fmla="*/ 136557 w 531195"/>
                <a:gd name="connsiteY233" fmla="*/ 133538 h 605230"/>
                <a:gd name="connsiteX234" fmla="*/ 136557 w 531195"/>
                <a:gd name="connsiteY234" fmla="*/ 133369 h 605230"/>
                <a:gd name="connsiteX235" fmla="*/ 159059 w 531195"/>
                <a:gd name="connsiteY235" fmla="*/ 147018 h 605230"/>
                <a:gd name="connsiteX236" fmla="*/ 165257 w 531195"/>
                <a:gd name="connsiteY236" fmla="*/ 136845 h 605230"/>
                <a:gd name="connsiteX237" fmla="*/ 153285 w 531195"/>
                <a:gd name="connsiteY237" fmla="*/ 99204 h 605230"/>
                <a:gd name="connsiteX238" fmla="*/ 150143 w 531195"/>
                <a:gd name="connsiteY238" fmla="*/ 104375 h 605230"/>
                <a:gd name="connsiteX239" fmla="*/ 142416 w 531195"/>
                <a:gd name="connsiteY239" fmla="*/ 99713 h 605230"/>
                <a:gd name="connsiteX240" fmla="*/ 136472 w 531195"/>
                <a:gd name="connsiteY240" fmla="*/ 109377 h 605230"/>
                <a:gd name="connsiteX241" fmla="*/ 144284 w 531195"/>
                <a:gd name="connsiteY241" fmla="*/ 114040 h 605230"/>
                <a:gd name="connsiteX242" fmla="*/ 141652 w 531195"/>
                <a:gd name="connsiteY242" fmla="*/ 118363 h 605230"/>
                <a:gd name="connsiteX243" fmla="*/ 147596 w 531195"/>
                <a:gd name="connsiteY243" fmla="*/ 122009 h 605230"/>
                <a:gd name="connsiteX244" fmla="*/ 150228 w 531195"/>
                <a:gd name="connsiteY244" fmla="*/ 117685 h 605230"/>
                <a:gd name="connsiteX245" fmla="*/ 162370 w 531195"/>
                <a:gd name="connsiteY245" fmla="*/ 125061 h 605230"/>
                <a:gd name="connsiteX246" fmla="*/ 166956 w 531195"/>
                <a:gd name="connsiteY246" fmla="*/ 126756 h 605230"/>
                <a:gd name="connsiteX247" fmla="*/ 170522 w 531195"/>
                <a:gd name="connsiteY247" fmla="*/ 126163 h 605230"/>
                <a:gd name="connsiteX248" fmla="*/ 173154 w 531195"/>
                <a:gd name="connsiteY248" fmla="*/ 123959 h 605230"/>
                <a:gd name="connsiteX249" fmla="*/ 175192 w 531195"/>
                <a:gd name="connsiteY249" fmla="*/ 120991 h 605230"/>
                <a:gd name="connsiteX250" fmla="*/ 176975 w 531195"/>
                <a:gd name="connsiteY250" fmla="*/ 117770 h 605230"/>
                <a:gd name="connsiteX251" fmla="*/ 178673 w 531195"/>
                <a:gd name="connsiteY251" fmla="*/ 114633 h 605230"/>
                <a:gd name="connsiteX252" fmla="*/ 171371 w 531195"/>
                <a:gd name="connsiteY252" fmla="*/ 110140 h 605230"/>
                <a:gd name="connsiteX253" fmla="*/ 170182 w 531195"/>
                <a:gd name="connsiteY253" fmla="*/ 112429 h 605230"/>
                <a:gd name="connsiteX254" fmla="*/ 167890 w 531195"/>
                <a:gd name="connsiteY254" fmla="*/ 114379 h 605230"/>
                <a:gd name="connsiteX255" fmla="*/ 164918 w 531195"/>
                <a:gd name="connsiteY255" fmla="*/ 113362 h 605230"/>
                <a:gd name="connsiteX256" fmla="*/ 156087 w 531195"/>
                <a:gd name="connsiteY256" fmla="*/ 108021 h 605230"/>
                <a:gd name="connsiteX257" fmla="*/ 159229 w 531195"/>
                <a:gd name="connsiteY257" fmla="*/ 102849 h 605230"/>
                <a:gd name="connsiteX258" fmla="*/ 316741 w 531195"/>
                <a:gd name="connsiteY258" fmla="*/ 94626 h 605230"/>
                <a:gd name="connsiteX259" fmla="*/ 316741 w 531195"/>
                <a:gd name="connsiteY259" fmla="*/ 130062 h 605230"/>
                <a:gd name="connsiteX260" fmla="*/ 326590 w 531195"/>
                <a:gd name="connsiteY260" fmla="*/ 130062 h 605230"/>
                <a:gd name="connsiteX261" fmla="*/ 326590 w 531195"/>
                <a:gd name="connsiteY261" fmla="*/ 122602 h 605230"/>
                <a:gd name="connsiteX262" fmla="*/ 328289 w 531195"/>
                <a:gd name="connsiteY262" fmla="*/ 120737 h 605230"/>
                <a:gd name="connsiteX263" fmla="*/ 333553 w 531195"/>
                <a:gd name="connsiteY263" fmla="*/ 130062 h 605230"/>
                <a:gd name="connsiteX264" fmla="*/ 345441 w 531195"/>
                <a:gd name="connsiteY264" fmla="*/ 130062 h 605230"/>
                <a:gd name="connsiteX265" fmla="*/ 334742 w 531195"/>
                <a:gd name="connsiteY265" fmla="*/ 114040 h 605230"/>
                <a:gd name="connsiteX266" fmla="*/ 343997 w 531195"/>
                <a:gd name="connsiteY266" fmla="*/ 104291 h 605230"/>
                <a:gd name="connsiteX267" fmla="*/ 332874 w 531195"/>
                <a:gd name="connsiteY267" fmla="*/ 104291 h 605230"/>
                <a:gd name="connsiteX268" fmla="*/ 326590 w 531195"/>
                <a:gd name="connsiteY268" fmla="*/ 111751 h 605230"/>
                <a:gd name="connsiteX269" fmla="*/ 326590 w 531195"/>
                <a:gd name="connsiteY269" fmla="*/ 94626 h 605230"/>
                <a:gd name="connsiteX270" fmla="*/ 271669 w 531195"/>
                <a:gd name="connsiteY270" fmla="*/ 66110 h 605230"/>
                <a:gd name="connsiteX271" fmla="*/ 275479 w 531195"/>
                <a:gd name="connsiteY271" fmla="*/ 67129 h 605230"/>
                <a:gd name="connsiteX272" fmla="*/ 277850 w 531195"/>
                <a:gd name="connsiteY272" fmla="*/ 69760 h 605230"/>
                <a:gd name="connsiteX273" fmla="*/ 279036 w 531195"/>
                <a:gd name="connsiteY273" fmla="*/ 73326 h 605230"/>
                <a:gd name="connsiteX274" fmla="*/ 279290 w 531195"/>
                <a:gd name="connsiteY274" fmla="*/ 77401 h 605230"/>
                <a:gd name="connsiteX275" fmla="*/ 279036 w 531195"/>
                <a:gd name="connsiteY275" fmla="*/ 81391 h 605230"/>
                <a:gd name="connsiteX276" fmla="*/ 277850 w 531195"/>
                <a:gd name="connsiteY276" fmla="*/ 85126 h 605230"/>
                <a:gd name="connsiteX277" fmla="*/ 275479 w 531195"/>
                <a:gd name="connsiteY277" fmla="*/ 87757 h 605230"/>
                <a:gd name="connsiteX278" fmla="*/ 271669 w 531195"/>
                <a:gd name="connsiteY278" fmla="*/ 88691 h 605230"/>
                <a:gd name="connsiteX279" fmla="*/ 267859 w 531195"/>
                <a:gd name="connsiteY279" fmla="*/ 87757 h 605230"/>
                <a:gd name="connsiteX280" fmla="*/ 265572 w 531195"/>
                <a:gd name="connsiteY280" fmla="*/ 85126 h 605230"/>
                <a:gd name="connsiteX281" fmla="*/ 264387 w 531195"/>
                <a:gd name="connsiteY281" fmla="*/ 81391 h 605230"/>
                <a:gd name="connsiteX282" fmla="*/ 264048 w 531195"/>
                <a:gd name="connsiteY282" fmla="*/ 77401 h 605230"/>
                <a:gd name="connsiteX283" fmla="*/ 264387 w 531195"/>
                <a:gd name="connsiteY283" fmla="*/ 73326 h 605230"/>
                <a:gd name="connsiteX284" fmla="*/ 265572 w 531195"/>
                <a:gd name="connsiteY284" fmla="*/ 69760 h 605230"/>
                <a:gd name="connsiteX285" fmla="*/ 267859 w 531195"/>
                <a:gd name="connsiteY285" fmla="*/ 67129 h 605230"/>
                <a:gd name="connsiteX286" fmla="*/ 271669 w 531195"/>
                <a:gd name="connsiteY286" fmla="*/ 66110 h 605230"/>
                <a:gd name="connsiteX287" fmla="*/ 405474 w 531195"/>
                <a:gd name="connsiteY287" fmla="*/ 45117 h 605230"/>
                <a:gd name="connsiteX288" fmla="*/ 354272 w 531195"/>
                <a:gd name="connsiteY288" fmla="*/ 96237 h 605230"/>
                <a:gd name="connsiteX289" fmla="*/ 369386 w 531195"/>
                <a:gd name="connsiteY289" fmla="*/ 111242 h 605230"/>
                <a:gd name="connsiteX290" fmla="*/ 385944 w 531195"/>
                <a:gd name="connsiteY290" fmla="*/ 94796 h 605230"/>
                <a:gd name="connsiteX291" fmla="*/ 429759 w 531195"/>
                <a:gd name="connsiteY291" fmla="*/ 138625 h 605230"/>
                <a:gd name="connsiteX292" fmla="*/ 447930 w 531195"/>
                <a:gd name="connsiteY292" fmla="*/ 120483 h 605230"/>
                <a:gd name="connsiteX293" fmla="*/ 404115 w 531195"/>
                <a:gd name="connsiteY293" fmla="*/ 76654 h 605230"/>
                <a:gd name="connsiteX294" fmla="*/ 420588 w 531195"/>
                <a:gd name="connsiteY294" fmla="*/ 60207 h 605230"/>
                <a:gd name="connsiteX295" fmla="*/ 278700 w 531195"/>
                <a:gd name="connsiteY295" fmla="*/ 37572 h 605230"/>
                <a:gd name="connsiteX296" fmla="*/ 278700 w 531195"/>
                <a:gd name="connsiteY296" fmla="*/ 59699 h 605230"/>
                <a:gd name="connsiteX297" fmla="*/ 278530 w 531195"/>
                <a:gd name="connsiteY297" fmla="*/ 59699 h 605230"/>
                <a:gd name="connsiteX298" fmla="*/ 273266 w 531195"/>
                <a:gd name="connsiteY298" fmla="*/ 55206 h 605230"/>
                <a:gd name="connsiteX299" fmla="*/ 266048 w 531195"/>
                <a:gd name="connsiteY299" fmla="*/ 53510 h 605230"/>
                <a:gd name="connsiteX300" fmla="*/ 256538 w 531195"/>
                <a:gd name="connsiteY300" fmla="*/ 55714 h 605230"/>
                <a:gd name="connsiteX301" fmla="*/ 250594 w 531195"/>
                <a:gd name="connsiteY301" fmla="*/ 61394 h 605230"/>
                <a:gd name="connsiteX302" fmla="*/ 247537 w 531195"/>
                <a:gd name="connsiteY302" fmla="*/ 69024 h 605230"/>
                <a:gd name="connsiteX303" fmla="*/ 246603 w 531195"/>
                <a:gd name="connsiteY303" fmla="*/ 77247 h 605230"/>
                <a:gd name="connsiteX304" fmla="*/ 247792 w 531195"/>
                <a:gd name="connsiteY304" fmla="*/ 85810 h 605230"/>
                <a:gd name="connsiteX305" fmla="*/ 251358 w 531195"/>
                <a:gd name="connsiteY305" fmla="*/ 93609 h 605230"/>
                <a:gd name="connsiteX306" fmla="*/ 257302 w 531195"/>
                <a:gd name="connsiteY306" fmla="*/ 99204 h 605230"/>
                <a:gd name="connsiteX307" fmla="*/ 265793 w 531195"/>
                <a:gd name="connsiteY307" fmla="*/ 101408 h 605230"/>
                <a:gd name="connsiteX308" fmla="*/ 271143 w 531195"/>
                <a:gd name="connsiteY308" fmla="*/ 100815 h 605230"/>
                <a:gd name="connsiteX309" fmla="*/ 274794 w 531195"/>
                <a:gd name="connsiteY309" fmla="*/ 99374 h 605230"/>
                <a:gd name="connsiteX310" fmla="*/ 277341 w 531195"/>
                <a:gd name="connsiteY310" fmla="*/ 97424 h 605230"/>
                <a:gd name="connsiteX311" fmla="*/ 279125 w 531195"/>
                <a:gd name="connsiteY311" fmla="*/ 95220 h 605230"/>
                <a:gd name="connsiteX312" fmla="*/ 279294 w 531195"/>
                <a:gd name="connsiteY312" fmla="*/ 95220 h 605230"/>
                <a:gd name="connsiteX313" fmla="*/ 279294 w 531195"/>
                <a:gd name="connsiteY313" fmla="*/ 100221 h 605230"/>
                <a:gd name="connsiteX314" fmla="*/ 296107 w 531195"/>
                <a:gd name="connsiteY314" fmla="*/ 100221 h 605230"/>
                <a:gd name="connsiteX315" fmla="*/ 296107 w 531195"/>
                <a:gd name="connsiteY315" fmla="*/ 37572 h 605230"/>
                <a:gd name="connsiteX316" fmla="*/ 212129 w 531195"/>
                <a:gd name="connsiteY316" fmla="*/ 36131 h 605230"/>
                <a:gd name="connsiteX317" fmla="*/ 199052 w 531195"/>
                <a:gd name="connsiteY317" fmla="*/ 38505 h 605230"/>
                <a:gd name="connsiteX318" fmla="*/ 189033 w 531195"/>
                <a:gd name="connsiteY318" fmla="*/ 45117 h 605230"/>
                <a:gd name="connsiteX319" fmla="*/ 182579 w 531195"/>
                <a:gd name="connsiteY319" fmla="*/ 55460 h 605230"/>
                <a:gd name="connsiteX320" fmla="*/ 180372 w 531195"/>
                <a:gd name="connsiteY320" fmla="*/ 68939 h 605230"/>
                <a:gd name="connsiteX321" fmla="*/ 182494 w 531195"/>
                <a:gd name="connsiteY321" fmla="*/ 81825 h 605230"/>
                <a:gd name="connsiteX322" fmla="*/ 188693 w 531195"/>
                <a:gd name="connsiteY322" fmla="*/ 92252 h 605230"/>
                <a:gd name="connsiteX323" fmla="*/ 198628 w 531195"/>
                <a:gd name="connsiteY323" fmla="*/ 99204 h 605230"/>
                <a:gd name="connsiteX324" fmla="*/ 212214 w 531195"/>
                <a:gd name="connsiteY324" fmla="*/ 101747 h 605230"/>
                <a:gd name="connsiteX325" fmla="*/ 224356 w 531195"/>
                <a:gd name="connsiteY325" fmla="*/ 99458 h 605230"/>
                <a:gd name="connsiteX326" fmla="*/ 233357 w 531195"/>
                <a:gd name="connsiteY326" fmla="*/ 93439 h 605230"/>
                <a:gd name="connsiteX327" fmla="*/ 238876 w 531195"/>
                <a:gd name="connsiteY327" fmla="*/ 85047 h 605230"/>
                <a:gd name="connsiteX328" fmla="*/ 240829 w 531195"/>
                <a:gd name="connsiteY328" fmla="*/ 75636 h 605230"/>
                <a:gd name="connsiteX329" fmla="*/ 221809 w 531195"/>
                <a:gd name="connsiteY329" fmla="*/ 75636 h 605230"/>
                <a:gd name="connsiteX330" fmla="*/ 220620 w 531195"/>
                <a:gd name="connsiteY330" fmla="*/ 79790 h 605230"/>
                <a:gd name="connsiteX331" fmla="*/ 218752 w 531195"/>
                <a:gd name="connsiteY331" fmla="*/ 83097 h 605230"/>
                <a:gd name="connsiteX332" fmla="*/ 215780 w 531195"/>
                <a:gd name="connsiteY332" fmla="*/ 85301 h 605230"/>
                <a:gd name="connsiteX333" fmla="*/ 211619 w 531195"/>
                <a:gd name="connsiteY333" fmla="*/ 86149 h 605230"/>
                <a:gd name="connsiteX334" fmla="*/ 205930 w 531195"/>
                <a:gd name="connsiteY334" fmla="*/ 84623 h 605230"/>
                <a:gd name="connsiteX335" fmla="*/ 202279 w 531195"/>
                <a:gd name="connsiteY335" fmla="*/ 80638 h 605230"/>
                <a:gd name="connsiteX336" fmla="*/ 200326 w 531195"/>
                <a:gd name="connsiteY336" fmla="*/ 75128 h 605230"/>
                <a:gd name="connsiteX337" fmla="*/ 199732 w 531195"/>
                <a:gd name="connsiteY337" fmla="*/ 68939 h 605230"/>
                <a:gd name="connsiteX338" fmla="*/ 200326 w 531195"/>
                <a:gd name="connsiteY338" fmla="*/ 62666 h 605230"/>
                <a:gd name="connsiteX339" fmla="*/ 202279 w 531195"/>
                <a:gd name="connsiteY339" fmla="*/ 57155 h 605230"/>
                <a:gd name="connsiteX340" fmla="*/ 205930 w 531195"/>
                <a:gd name="connsiteY340" fmla="*/ 53171 h 605230"/>
                <a:gd name="connsiteX341" fmla="*/ 211619 w 531195"/>
                <a:gd name="connsiteY341" fmla="*/ 51730 h 605230"/>
                <a:gd name="connsiteX342" fmla="*/ 216544 w 531195"/>
                <a:gd name="connsiteY342" fmla="*/ 52832 h 605230"/>
                <a:gd name="connsiteX343" fmla="*/ 219516 w 531195"/>
                <a:gd name="connsiteY343" fmla="*/ 55460 h 605230"/>
                <a:gd name="connsiteX344" fmla="*/ 221130 w 531195"/>
                <a:gd name="connsiteY344" fmla="*/ 58512 h 605230"/>
                <a:gd name="connsiteX345" fmla="*/ 221724 w 531195"/>
                <a:gd name="connsiteY345" fmla="*/ 60970 h 605230"/>
                <a:gd name="connsiteX346" fmla="*/ 240574 w 531195"/>
                <a:gd name="connsiteY346" fmla="*/ 60970 h 605230"/>
                <a:gd name="connsiteX347" fmla="*/ 232253 w 531195"/>
                <a:gd name="connsiteY347" fmla="*/ 42659 h 605230"/>
                <a:gd name="connsiteX348" fmla="*/ 212129 w 531195"/>
                <a:gd name="connsiteY348" fmla="*/ 36131 h 605230"/>
                <a:gd name="connsiteX349" fmla="*/ 321169 w 531195"/>
                <a:gd name="connsiteY349" fmla="*/ 28444 h 605230"/>
                <a:gd name="connsiteX350" fmla="*/ 323197 w 531195"/>
                <a:gd name="connsiteY350" fmla="*/ 29215 h 605230"/>
                <a:gd name="connsiteX351" fmla="*/ 323958 w 531195"/>
                <a:gd name="connsiteY351" fmla="*/ 30757 h 605230"/>
                <a:gd name="connsiteX352" fmla="*/ 323113 w 531195"/>
                <a:gd name="connsiteY352" fmla="*/ 32471 h 605230"/>
                <a:gd name="connsiteX353" fmla="*/ 320747 w 531195"/>
                <a:gd name="connsiteY353" fmla="*/ 33328 h 605230"/>
                <a:gd name="connsiteX354" fmla="*/ 318888 w 531195"/>
                <a:gd name="connsiteY354" fmla="*/ 33756 h 605230"/>
                <a:gd name="connsiteX355" fmla="*/ 317113 w 531195"/>
                <a:gd name="connsiteY355" fmla="*/ 34356 h 605230"/>
                <a:gd name="connsiteX356" fmla="*/ 317198 w 531195"/>
                <a:gd name="connsiteY356" fmla="*/ 32128 h 605230"/>
                <a:gd name="connsiteX357" fmla="*/ 318465 w 531195"/>
                <a:gd name="connsiteY357" fmla="*/ 29301 h 605230"/>
                <a:gd name="connsiteX358" fmla="*/ 321169 w 531195"/>
                <a:gd name="connsiteY358" fmla="*/ 28444 h 605230"/>
                <a:gd name="connsiteX359" fmla="*/ 325062 w 531195"/>
                <a:gd name="connsiteY359" fmla="*/ 23160 h 605230"/>
                <a:gd name="connsiteX360" fmla="*/ 320732 w 531195"/>
                <a:gd name="connsiteY360" fmla="*/ 23669 h 605230"/>
                <a:gd name="connsiteX361" fmla="*/ 317165 w 531195"/>
                <a:gd name="connsiteY361" fmla="*/ 25788 h 605230"/>
                <a:gd name="connsiteX362" fmla="*/ 317080 w 531195"/>
                <a:gd name="connsiteY362" fmla="*/ 25788 h 605230"/>
                <a:gd name="connsiteX363" fmla="*/ 317080 w 531195"/>
                <a:gd name="connsiteY363" fmla="*/ 24686 h 605230"/>
                <a:gd name="connsiteX364" fmla="*/ 316826 w 531195"/>
                <a:gd name="connsiteY364" fmla="*/ 23499 h 605230"/>
                <a:gd name="connsiteX365" fmla="*/ 307400 w 531195"/>
                <a:gd name="connsiteY365" fmla="*/ 23245 h 605230"/>
                <a:gd name="connsiteX366" fmla="*/ 308334 w 531195"/>
                <a:gd name="connsiteY366" fmla="*/ 25873 h 605230"/>
                <a:gd name="connsiteX367" fmla="*/ 308419 w 531195"/>
                <a:gd name="connsiteY367" fmla="*/ 28671 h 605230"/>
                <a:gd name="connsiteX368" fmla="*/ 308165 w 531195"/>
                <a:gd name="connsiteY368" fmla="*/ 38589 h 605230"/>
                <a:gd name="connsiteX369" fmla="*/ 308249 w 531195"/>
                <a:gd name="connsiteY369" fmla="*/ 42065 h 605230"/>
                <a:gd name="connsiteX370" fmla="*/ 309353 w 531195"/>
                <a:gd name="connsiteY370" fmla="*/ 45117 h 605230"/>
                <a:gd name="connsiteX371" fmla="*/ 312750 w 531195"/>
                <a:gd name="connsiteY371" fmla="*/ 47406 h 605230"/>
                <a:gd name="connsiteX372" fmla="*/ 319373 w 531195"/>
                <a:gd name="connsiteY372" fmla="*/ 48339 h 605230"/>
                <a:gd name="connsiteX373" fmla="*/ 323703 w 531195"/>
                <a:gd name="connsiteY373" fmla="*/ 48169 h 605230"/>
                <a:gd name="connsiteX374" fmla="*/ 327694 w 531195"/>
                <a:gd name="connsiteY374" fmla="*/ 47152 h 605230"/>
                <a:gd name="connsiteX375" fmla="*/ 330666 w 531195"/>
                <a:gd name="connsiteY375" fmla="*/ 44863 h 605230"/>
                <a:gd name="connsiteX376" fmla="*/ 332025 w 531195"/>
                <a:gd name="connsiteY376" fmla="*/ 40709 h 605230"/>
                <a:gd name="connsiteX377" fmla="*/ 323449 w 531195"/>
                <a:gd name="connsiteY377" fmla="*/ 40539 h 605230"/>
                <a:gd name="connsiteX378" fmla="*/ 323279 w 531195"/>
                <a:gd name="connsiteY378" fmla="*/ 41302 h 605230"/>
                <a:gd name="connsiteX379" fmla="*/ 322685 w 531195"/>
                <a:gd name="connsiteY379" fmla="*/ 42150 h 605230"/>
                <a:gd name="connsiteX380" fmla="*/ 321666 w 531195"/>
                <a:gd name="connsiteY380" fmla="*/ 42744 h 605230"/>
                <a:gd name="connsiteX381" fmla="*/ 319882 w 531195"/>
                <a:gd name="connsiteY381" fmla="*/ 42913 h 605230"/>
                <a:gd name="connsiteX382" fmla="*/ 317845 w 531195"/>
                <a:gd name="connsiteY382" fmla="*/ 42320 h 605230"/>
                <a:gd name="connsiteX383" fmla="*/ 316911 w 531195"/>
                <a:gd name="connsiteY383" fmla="*/ 40624 h 605230"/>
                <a:gd name="connsiteX384" fmla="*/ 317760 w 531195"/>
                <a:gd name="connsiteY384" fmla="*/ 39098 h 605230"/>
                <a:gd name="connsiteX385" fmla="*/ 319543 w 531195"/>
                <a:gd name="connsiteY385" fmla="*/ 38505 h 605230"/>
                <a:gd name="connsiteX386" fmla="*/ 322175 w 531195"/>
                <a:gd name="connsiteY386" fmla="*/ 38250 h 605230"/>
                <a:gd name="connsiteX387" fmla="*/ 325147 w 531195"/>
                <a:gd name="connsiteY387" fmla="*/ 37827 h 605230"/>
                <a:gd name="connsiteX388" fmla="*/ 328119 w 531195"/>
                <a:gd name="connsiteY388" fmla="*/ 37148 h 605230"/>
                <a:gd name="connsiteX389" fmla="*/ 330751 w 531195"/>
                <a:gd name="connsiteY389" fmla="*/ 35961 h 605230"/>
                <a:gd name="connsiteX390" fmla="*/ 332619 w 531195"/>
                <a:gd name="connsiteY390" fmla="*/ 33842 h 605230"/>
                <a:gd name="connsiteX391" fmla="*/ 333383 w 531195"/>
                <a:gd name="connsiteY391" fmla="*/ 30621 h 605230"/>
                <a:gd name="connsiteX392" fmla="*/ 332789 w 531195"/>
                <a:gd name="connsiteY392" fmla="*/ 27314 h 605230"/>
                <a:gd name="connsiteX393" fmla="*/ 331006 w 531195"/>
                <a:gd name="connsiteY393" fmla="*/ 25025 h 605230"/>
                <a:gd name="connsiteX394" fmla="*/ 328374 w 531195"/>
                <a:gd name="connsiteY394" fmla="*/ 23669 h 605230"/>
                <a:gd name="connsiteX395" fmla="*/ 325062 w 531195"/>
                <a:gd name="connsiteY395" fmla="*/ 23160 h 605230"/>
                <a:gd name="connsiteX396" fmla="*/ 285122 w 531195"/>
                <a:gd name="connsiteY396" fmla="*/ 9 h 605230"/>
                <a:gd name="connsiteX397" fmla="*/ 349771 w 531195"/>
                <a:gd name="connsiteY397" fmla="*/ 5018 h 605230"/>
                <a:gd name="connsiteX398" fmla="*/ 529021 w 531195"/>
                <a:gd name="connsiteY398" fmla="*/ 189575 h 605230"/>
                <a:gd name="connsiteX399" fmla="*/ 418805 w 531195"/>
                <a:gd name="connsiteY399" fmla="*/ 457975 h 605230"/>
                <a:gd name="connsiteX400" fmla="*/ 426277 w 531195"/>
                <a:gd name="connsiteY400" fmla="*/ 605230 h 605230"/>
                <a:gd name="connsiteX401" fmla="*/ 213487 w 531195"/>
                <a:gd name="connsiteY401" fmla="*/ 605230 h 605230"/>
                <a:gd name="connsiteX402" fmla="*/ 197184 w 531195"/>
                <a:gd name="connsiteY402" fmla="*/ 537494 h 605230"/>
                <a:gd name="connsiteX403" fmla="*/ 132906 w 531195"/>
                <a:gd name="connsiteY403" fmla="*/ 557586 h 605230"/>
                <a:gd name="connsiteX404" fmla="*/ 84676 w 531195"/>
                <a:gd name="connsiteY404" fmla="*/ 495276 h 605230"/>
                <a:gd name="connsiteX405" fmla="*/ 47994 w 531195"/>
                <a:gd name="connsiteY405" fmla="*/ 467046 h 605230"/>
                <a:gd name="connsiteX406" fmla="*/ 69731 w 531195"/>
                <a:gd name="connsiteY406" fmla="*/ 439324 h 605230"/>
                <a:gd name="connsiteX407" fmla="*/ 37974 w 531195"/>
                <a:gd name="connsiteY407" fmla="*/ 433729 h 605230"/>
                <a:gd name="connsiteX408" fmla="*/ 48248 w 531195"/>
                <a:gd name="connsiteY408" fmla="*/ 388544 h 605230"/>
                <a:gd name="connsiteX409" fmla="*/ 2650 w 531195"/>
                <a:gd name="connsiteY409" fmla="*/ 369215 h 605230"/>
                <a:gd name="connsiteX410" fmla="*/ 55890 w 531195"/>
                <a:gd name="connsiteY410" fmla="*/ 260278 h 605230"/>
                <a:gd name="connsiteX411" fmla="*/ 285122 w 531195"/>
                <a:gd name="connsiteY411" fmla="*/ 9 h 60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531195" h="605230">
                  <a:moveTo>
                    <a:pt x="466933" y="272302"/>
                  </a:moveTo>
                  <a:cubicBezTo>
                    <a:pt x="467614" y="272302"/>
                    <a:pt x="468209" y="272472"/>
                    <a:pt x="468804" y="272727"/>
                  </a:cubicBezTo>
                  <a:cubicBezTo>
                    <a:pt x="469400" y="273067"/>
                    <a:pt x="469910" y="273663"/>
                    <a:pt x="470336" y="274343"/>
                  </a:cubicBezTo>
                  <a:cubicBezTo>
                    <a:pt x="470761" y="275193"/>
                    <a:pt x="471016" y="275873"/>
                    <a:pt x="470931" y="276553"/>
                  </a:cubicBezTo>
                  <a:cubicBezTo>
                    <a:pt x="470846" y="277234"/>
                    <a:pt x="470676" y="277829"/>
                    <a:pt x="470250" y="278424"/>
                  </a:cubicBezTo>
                  <a:cubicBezTo>
                    <a:pt x="469910" y="279019"/>
                    <a:pt x="469400" y="279529"/>
                    <a:pt x="468804" y="279954"/>
                  </a:cubicBezTo>
                  <a:cubicBezTo>
                    <a:pt x="468209" y="280464"/>
                    <a:pt x="467528" y="280890"/>
                    <a:pt x="466933" y="281230"/>
                  </a:cubicBezTo>
                  <a:cubicBezTo>
                    <a:pt x="466253" y="281655"/>
                    <a:pt x="465572" y="281910"/>
                    <a:pt x="464807" y="282250"/>
                  </a:cubicBezTo>
                  <a:cubicBezTo>
                    <a:pt x="464126" y="282505"/>
                    <a:pt x="463360" y="282590"/>
                    <a:pt x="462680" y="282675"/>
                  </a:cubicBezTo>
                  <a:cubicBezTo>
                    <a:pt x="461999" y="282675"/>
                    <a:pt x="461319" y="282505"/>
                    <a:pt x="460724" y="282250"/>
                  </a:cubicBezTo>
                  <a:cubicBezTo>
                    <a:pt x="460128" y="281910"/>
                    <a:pt x="459618" y="281400"/>
                    <a:pt x="459192" y="280550"/>
                  </a:cubicBezTo>
                  <a:cubicBezTo>
                    <a:pt x="458767" y="279784"/>
                    <a:pt x="458597" y="279104"/>
                    <a:pt x="458682" y="278424"/>
                  </a:cubicBezTo>
                  <a:cubicBezTo>
                    <a:pt x="458682" y="277744"/>
                    <a:pt x="458937" y="277149"/>
                    <a:pt x="459277" y="276553"/>
                  </a:cubicBezTo>
                  <a:cubicBezTo>
                    <a:pt x="459703" y="275958"/>
                    <a:pt x="460213" y="275448"/>
                    <a:pt x="460809" y="274938"/>
                  </a:cubicBezTo>
                  <a:cubicBezTo>
                    <a:pt x="461404" y="274513"/>
                    <a:pt x="461999" y="274088"/>
                    <a:pt x="462680" y="273663"/>
                  </a:cubicBezTo>
                  <a:cubicBezTo>
                    <a:pt x="463360" y="273322"/>
                    <a:pt x="464041" y="272982"/>
                    <a:pt x="464807" y="272727"/>
                  </a:cubicBezTo>
                  <a:cubicBezTo>
                    <a:pt x="465487" y="272472"/>
                    <a:pt x="466253" y="272302"/>
                    <a:pt x="466933" y="272302"/>
                  </a:cubicBezTo>
                  <a:close/>
                  <a:moveTo>
                    <a:pt x="467035" y="262652"/>
                  </a:moveTo>
                  <a:cubicBezTo>
                    <a:pt x="465507" y="262567"/>
                    <a:pt x="463893" y="262736"/>
                    <a:pt x="462365" y="263245"/>
                  </a:cubicBezTo>
                  <a:cubicBezTo>
                    <a:pt x="460837" y="263669"/>
                    <a:pt x="459393" y="264347"/>
                    <a:pt x="458035" y="265025"/>
                  </a:cubicBezTo>
                  <a:cubicBezTo>
                    <a:pt x="456676" y="265873"/>
                    <a:pt x="455317" y="266806"/>
                    <a:pt x="454129" y="267992"/>
                  </a:cubicBezTo>
                  <a:cubicBezTo>
                    <a:pt x="452940" y="269179"/>
                    <a:pt x="452006" y="270451"/>
                    <a:pt x="451242" y="271892"/>
                  </a:cubicBezTo>
                  <a:cubicBezTo>
                    <a:pt x="450562" y="273333"/>
                    <a:pt x="450138" y="274775"/>
                    <a:pt x="450138" y="276385"/>
                  </a:cubicBezTo>
                  <a:cubicBezTo>
                    <a:pt x="450053" y="277996"/>
                    <a:pt x="450477" y="279522"/>
                    <a:pt x="451411" y="281133"/>
                  </a:cubicBezTo>
                  <a:cubicBezTo>
                    <a:pt x="451921" y="282235"/>
                    <a:pt x="452515" y="282998"/>
                    <a:pt x="453110" y="283676"/>
                  </a:cubicBezTo>
                  <a:cubicBezTo>
                    <a:pt x="453704" y="284269"/>
                    <a:pt x="454298" y="284693"/>
                    <a:pt x="454893" y="285032"/>
                  </a:cubicBezTo>
                  <a:cubicBezTo>
                    <a:pt x="455402" y="285372"/>
                    <a:pt x="455997" y="285626"/>
                    <a:pt x="456506" y="285711"/>
                  </a:cubicBezTo>
                  <a:cubicBezTo>
                    <a:pt x="457101" y="285880"/>
                    <a:pt x="457525" y="285965"/>
                    <a:pt x="458035" y="286050"/>
                  </a:cubicBezTo>
                  <a:lnTo>
                    <a:pt x="458119" y="286134"/>
                  </a:lnTo>
                  <a:lnTo>
                    <a:pt x="455657" y="287491"/>
                  </a:lnTo>
                  <a:lnTo>
                    <a:pt x="460242" y="295799"/>
                  </a:lnTo>
                  <a:lnTo>
                    <a:pt x="491235" y="278589"/>
                  </a:lnTo>
                  <a:lnTo>
                    <a:pt x="486480" y="270027"/>
                  </a:lnTo>
                  <a:lnTo>
                    <a:pt x="475526" y="276046"/>
                  </a:lnTo>
                  <a:lnTo>
                    <a:pt x="475442" y="275961"/>
                  </a:lnTo>
                  <a:cubicBezTo>
                    <a:pt x="476036" y="274775"/>
                    <a:pt x="476291" y="273503"/>
                    <a:pt x="476291" y="272147"/>
                  </a:cubicBezTo>
                  <a:cubicBezTo>
                    <a:pt x="476206" y="270790"/>
                    <a:pt x="475781" y="269434"/>
                    <a:pt x="475102" y="268162"/>
                  </a:cubicBezTo>
                  <a:cubicBezTo>
                    <a:pt x="474083" y="266297"/>
                    <a:pt x="472809" y="264856"/>
                    <a:pt x="471451" y="264093"/>
                  </a:cubicBezTo>
                  <a:cubicBezTo>
                    <a:pt x="470007" y="263245"/>
                    <a:pt x="468479" y="262736"/>
                    <a:pt x="467035" y="262652"/>
                  </a:cubicBezTo>
                  <a:close/>
                  <a:moveTo>
                    <a:pt x="451242" y="227554"/>
                  </a:moveTo>
                  <a:cubicBezTo>
                    <a:pt x="448864" y="227894"/>
                    <a:pt x="446402" y="228741"/>
                    <a:pt x="443939" y="230098"/>
                  </a:cubicBezTo>
                  <a:cubicBezTo>
                    <a:pt x="441731" y="231369"/>
                    <a:pt x="439778" y="232895"/>
                    <a:pt x="438165" y="234676"/>
                  </a:cubicBezTo>
                  <a:cubicBezTo>
                    <a:pt x="436552" y="236456"/>
                    <a:pt x="435448" y="238491"/>
                    <a:pt x="434684" y="240610"/>
                  </a:cubicBezTo>
                  <a:cubicBezTo>
                    <a:pt x="434004" y="242729"/>
                    <a:pt x="433750" y="245018"/>
                    <a:pt x="434004" y="247392"/>
                  </a:cubicBezTo>
                  <a:cubicBezTo>
                    <a:pt x="434259" y="249850"/>
                    <a:pt x="435108" y="252309"/>
                    <a:pt x="436467" y="254767"/>
                  </a:cubicBezTo>
                  <a:cubicBezTo>
                    <a:pt x="437741" y="257056"/>
                    <a:pt x="439184" y="258837"/>
                    <a:pt x="440967" y="260193"/>
                  </a:cubicBezTo>
                  <a:cubicBezTo>
                    <a:pt x="442665" y="261550"/>
                    <a:pt x="444534" y="262482"/>
                    <a:pt x="446487" y="262991"/>
                  </a:cubicBezTo>
                  <a:cubicBezTo>
                    <a:pt x="448355" y="263499"/>
                    <a:pt x="450223" y="263669"/>
                    <a:pt x="452091" y="263415"/>
                  </a:cubicBezTo>
                  <a:cubicBezTo>
                    <a:pt x="453959" y="263160"/>
                    <a:pt x="455742" y="262652"/>
                    <a:pt x="457270" y="261804"/>
                  </a:cubicBezTo>
                  <a:lnTo>
                    <a:pt x="452091" y="252394"/>
                  </a:lnTo>
                  <a:cubicBezTo>
                    <a:pt x="451242" y="252648"/>
                    <a:pt x="450477" y="252818"/>
                    <a:pt x="449713" y="252987"/>
                  </a:cubicBezTo>
                  <a:cubicBezTo>
                    <a:pt x="448949" y="253072"/>
                    <a:pt x="448185" y="253072"/>
                    <a:pt x="447505" y="252902"/>
                  </a:cubicBezTo>
                  <a:cubicBezTo>
                    <a:pt x="446826" y="252818"/>
                    <a:pt x="446232" y="252479"/>
                    <a:pt x="445637" y="252055"/>
                  </a:cubicBezTo>
                  <a:cubicBezTo>
                    <a:pt x="445043" y="251631"/>
                    <a:pt x="444534" y="251037"/>
                    <a:pt x="444109" y="250274"/>
                  </a:cubicBezTo>
                  <a:cubicBezTo>
                    <a:pt x="443430" y="249088"/>
                    <a:pt x="443175" y="248070"/>
                    <a:pt x="443260" y="247053"/>
                  </a:cubicBezTo>
                  <a:cubicBezTo>
                    <a:pt x="443345" y="246036"/>
                    <a:pt x="443684" y="245018"/>
                    <a:pt x="444194" y="244171"/>
                  </a:cubicBezTo>
                  <a:cubicBezTo>
                    <a:pt x="444788" y="243238"/>
                    <a:pt x="445468" y="242390"/>
                    <a:pt x="446402" y="241627"/>
                  </a:cubicBezTo>
                  <a:cubicBezTo>
                    <a:pt x="447336" y="240864"/>
                    <a:pt x="448270" y="240186"/>
                    <a:pt x="449289" y="239593"/>
                  </a:cubicBezTo>
                  <a:cubicBezTo>
                    <a:pt x="450308" y="239084"/>
                    <a:pt x="451411" y="238575"/>
                    <a:pt x="452600" y="238236"/>
                  </a:cubicBezTo>
                  <a:cubicBezTo>
                    <a:pt x="453704" y="237897"/>
                    <a:pt x="454808" y="237643"/>
                    <a:pt x="455827" y="237643"/>
                  </a:cubicBezTo>
                  <a:cubicBezTo>
                    <a:pt x="456931" y="237643"/>
                    <a:pt x="457865" y="237897"/>
                    <a:pt x="458799" y="238406"/>
                  </a:cubicBezTo>
                  <a:cubicBezTo>
                    <a:pt x="459733" y="238914"/>
                    <a:pt x="460497" y="239677"/>
                    <a:pt x="461091" y="240779"/>
                  </a:cubicBezTo>
                  <a:cubicBezTo>
                    <a:pt x="461601" y="241797"/>
                    <a:pt x="461941" y="242729"/>
                    <a:pt x="461856" y="243492"/>
                  </a:cubicBezTo>
                  <a:cubicBezTo>
                    <a:pt x="461856" y="244340"/>
                    <a:pt x="461686" y="245103"/>
                    <a:pt x="461431" y="245781"/>
                  </a:cubicBezTo>
                  <a:cubicBezTo>
                    <a:pt x="461091" y="246375"/>
                    <a:pt x="460752" y="246883"/>
                    <a:pt x="460327" y="247392"/>
                  </a:cubicBezTo>
                  <a:cubicBezTo>
                    <a:pt x="459903" y="247816"/>
                    <a:pt x="459563" y="248070"/>
                    <a:pt x="459308" y="248325"/>
                  </a:cubicBezTo>
                  <a:lnTo>
                    <a:pt x="464488" y="257565"/>
                  </a:lnTo>
                  <a:cubicBezTo>
                    <a:pt x="468139" y="255022"/>
                    <a:pt x="470347" y="251970"/>
                    <a:pt x="471196" y="248494"/>
                  </a:cubicBezTo>
                  <a:cubicBezTo>
                    <a:pt x="472045" y="244934"/>
                    <a:pt x="471281" y="241034"/>
                    <a:pt x="468988" y="236795"/>
                  </a:cubicBezTo>
                  <a:cubicBezTo>
                    <a:pt x="467630" y="234421"/>
                    <a:pt x="466016" y="232387"/>
                    <a:pt x="464148" y="230946"/>
                  </a:cubicBezTo>
                  <a:cubicBezTo>
                    <a:pt x="462365" y="229504"/>
                    <a:pt x="460327" y="228402"/>
                    <a:pt x="458119" y="227809"/>
                  </a:cubicBezTo>
                  <a:cubicBezTo>
                    <a:pt x="455912" y="227215"/>
                    <a:pt x="453619" y="227131"/>
                    <a:pt x="451242" y="227554"/>
                  </a:cubicBezTo>
                  <a:close/>
                  <a:moveTo>
                    <a:pt x="389086" y="211447"/>
                  </a:moveTo>
                  <a:lnTo>
                    <a:pt x="375585" y="254513"/>
                  </a:lnTo>
                  <a:lnTo>
                    <a:pt x="387557" y="258243"/>
                  </a:lnTo>
                  <a:lnTo>
                    <a:pt x="392737" y="241712"/>
                  </a:lnTo>
                  <a:cubicBezTo>
                    <a:pt x="393162" y="240440"/>
                    <a:pt x="393586" y="239423"/>
                    <a:pt x="394181" y="238830"/>
                  </a:cubicBezTo>
                  <a:cubicBezTo>
                    <a:pt x="394690" y="238151"/>
                    <a:pt x="395284" y="237558"/>
                    <a:pt x="395879" y="237304"/>
                  </a:cubicBezTo>
                  <a:cubicBezTo>
                    <a:pt x="396473" y="237049"/>
                    <a:pt x="397068" y="236880"/>
                    <a:pt x="397662" y="236880"/>
                  </a:cubicBezTo>
                  <a:cubicBezTo>
                    <a:pt x="398341" y="236880"/>
                    <a:pt x="398851" y="236965"/>
                    <a:pt x="399360" y="237134"/>
                  </a:cubicBezTo>
                  <a:cubicBezTo>
                    <a:pt x="400294" y="237388"/>
                    <a:pt x="400974" y="237812"/>
                    <a:pt x="401313" y="238236"/>
                  </a:cubicBezTo>
                  <a:cubicBezTo>
                    <a:pt x="401738" y="238745"/>
                    <a:pt x="401993" y="239254"/>
                    <a:pt x="402162" y="239932"/>
                  </a:cubicBezTo>
                  <a:cubicBezTo>
                    <a:pt x="402247" y="240525"/>
                    <a:pt x="402247" y="241203"/>
                    <a:pt x="402077" y="242051"/>
                  </a:cubicBezTo>
                  <a:cubicBezTo>
                    <a:pt x="401908" y="242814"/>
                    <a:pt x="401653" y="243662"/>
                    <a:pt x="401398" y="244510"/>
                  </a:cubicBezTo>
                  <a:lnTo>
                    <a:pt x="396303" y="260956"/>
                  </a:lnTo>
                  <a:lnTo>
                    <a:pt x="408276" y="264686"/>
                  </a:lnTo>
                  <a:lnTo>
                    <a:pt x="414984" y="243238"/>
                  </a:lnTo>
                  <a:cubicBezTo>
                    <a:pt x="415494" y="241373"/>
                    <a:pt x="415748" y="239762"/>
                    <a:pt x="415578" y="238236"/>
                  </a:cubicBezTo>
                  <a:cubicBezTo>
                    <a:pt x="415409" y="236710"/>
                    <a:pt x="414899" y="235354"/>
                    <a:pt x="414220" y="234167"/>
                  </a:cubicBezTo>
                  <a:cubicBezTo>
                    <a:pt x="413456" y="232980"/>
                    <a:pt x="412522" y="231963"/>
                    <a:pt x="411333" y="231200"/>
                  </a:cubicBezTo>
                  <a:cubicBezTo>
                    <a:pt x="410229" y="230267"/>
                    <a:pt x="408870" y="229674"/>
                    <a:pt x="407512" y="229250"/>
                  </a:cubicBezTo>
                  <a:cubicBezTo>
                    <a:pt x="404964" y="228402"/>
                    <a:pt x="402842" y="228148"/>
                    <a:pt x="401058" y="228487"/>
                  </a:cubicBezTo>
                  <a:cubicBezTo>
                    <a:pt x="399360" y="228826"/>
                    <a:pt x="397832" y="229420"/>
                    <a:pt x="396388" y="230352"/>
                  </a:cubicBezTo>
                  <a:lnTo>
                    <a:pt x="396303" y="230267"/>
                  </a:lnTo>
                  <a:lnTo>
                    <a:pt x="401058" y="215177"/>
                  </a:lnTo>
                  <a:close/>
                  <a:moveTo>
                    <a:pt x="464393" y="183460"/>
                  </a:moveTo>
                  <a:lnTo>
                    <a:pt x="475103" y="186167"/>
                  </a:lnTo>
                  <a:cubicBezTo>
                    <a:pt x="479013" y="187097"/>
                    <a:pt x="480543" y="189297"/>
                    <a:pt x="479778" y="192596"/>
                  </a:cubicBezTo>
                  <a:cubicBezTo>
                    <a:pt x="479438" y="193695"/>
                    <a:pt x="479098" y="194541"/>
                    <a:pt x="478588" y="195134"/>
                  </a:cubicBezTo>
                  <a:cubicBezTo>
                    <a:pt x="477993" y="195641"/>
                    <a:pt x="477398" y="196064"/>
                    <a:pt x="476718" y="196318"/>
                  </a:cubicBezTo>
                  <a:cubicBezTo>
                    <a:pt x="475953" y="196572"/>
                    <a:pt x="475188" y="196656"/>
                    <a:pt x="474338" y="196572"/>
                  </a:cubicBezTo>
                  <a:cubicBezTo>
                    <a:pt x="473488" y="196572"/>
                    <a:pt x="472638" y="196402"/>
                    <a:pt x="471788" y="196233"/>
                  </a:cubicBezTo>
                  <a:lnTo>
                    <a:pt x="461843" y="193695"/>
                  </a:lnTo>
                  <a:close/>
                  <a:moveTo>
                    <a:pt x="248811" y="174400"/>
                  </a:moveTo>
                  <a:lnTo>
                    <a:pt x="232593" y="184404"/>
                  </a:lnTo>
                  <a:cubicBezTo>
                    <a:pt x="231234" y="185251"/>
                    <a:pt x="230130" y="186184"/>
                    <a:pt x="229451" y="187286"/>
                  </a:cubicBezTo>
                  <a:cubicBezTo>
                    <a:pt x="228687" y="188303"/>
                    <a:pt x="228262" y="189405"/>
                    <a:pt x="228092" y="190592"/>
                  </a:cubicBezTo>
                  <a:cubicBezTo>
                    <a:pt x="227838" y="191779"/>
                    <a:pt x="227923" y="192966"/>
                    <a:pt x="228177" y="194068"/>
                  </a:cubicBezTo>
                  <a:cubicBezTo>
                    <a:pt x="228432" y="195340"/>
                    <a:pt x="228941" y="196442"/>
                    <a:pt x="229536" y="197459"/>
                  </a:cubicBezTo>
                  <a:cubicBezTo>
                    <a:pt x="230725" y="199409"/>
                    <a:pt x="231998" y="200765"/>
                    <a:pt x="233272" y="201528"/>
                  </a:cubicBezTo>
                  <a:cubicBezTo>
                    <a:pt x="234546" y="202207"/>
                    <a:pt x="235904" y="202715"/>
                    <a:pt x="237263" y="202885"/>
                  </a:cubicBezTo>
                  <a:lnTo>
                    <a:pt x="237348" y="202970"/>
                  </a:lnTo>
                  <a:lnTo>
                    <a:pt x="225885" y="210091"/>
                  </a:lnTo>
                  <a:lnTo>
                    <a:pt x="231489" y="219077"/>
                  </a:lnTo>
                  <a:lnTo>
                    <a:pt x="264010" y="198985"/>
                  </a:lnTo>
                  <a:lnTo>
                    <a:pt x="258491" y="189999"/>
                  </a:lnTo>
                  <a:lnTo>
                    <a:pt x="245924" y="197713"/>
                  </a:lnTo>
                  <a:cubicBezTo>
                    <a:pt x="244990" y="198307"/>
                    <a:pt x="244141" y="198646"/>
                    <a:pt x="243461" y="198731"/>
                  </a:cubicBezTo>
                  <a:cubicBezTo>
                    <a:pt x="242697" y="198900"/>
                    <a:pt x="242103" y="198900"/>
                    <a:pt x="241508" y="198731"/>
                  </a:cubicBezTo>
                  <a:cubicBezTo>
                    <a:pt x="240914" y="198646"/>
                    <a:pt x="240490" y="198392"/>
                    <a:pt x="240065" y="198053"/>
                  </a:cubicBezTo>
                  <a:cubicBezTo>
                    <a:pt x="239725" y="197713"/>
                    <a:pt x="239386" y="197290"/>
                    <a:pt x="239131" y="196866"/>
                  </a:cubicBezTo>
                  <a:cubicBezTo>
                    <a:pt x="238791" y="196272"/>
                    <a:pt x="238537" y="195679"/>
                    <a:pt x="238537" y="195085"/>
                  </a:cubicBezTo>
                  <a:cubicBezTo>
                    <a:pt x="238537" y="194577"/>
                    <a:pt x="238621" y="194068"/>
                    <a:pt x="238961" y="193644"/>
                  </a:cubicBezTo>
                  <a:cubicBezTo>
                    <a:pt x="239216" y="193136"/>
                    <a:pt x="239640" y="192712"/>
                    <a:pt x="240150" y="192288"/>
                  </a:cubicBezTo>
                  <a:cubicBezTo>
                    <a:pt x="240744" y="191864"/>
                    <a:pt x="241339" y="191440"/>
                    <a:pt x="242018" y="191101"/>
                  </a:cubicBezTo>
                  <a:lnTo>
                    <a:pt x="254415" y="183386"/>
                  </a:lnTo>
                  <a:close/>
                  <a:moveTo>
                    <a:pt x="313543" y="173440"/>
                  </a:moveTo>
                  <a:lnTo>
                    <a:pt x="313713" y="173440"/>
                  </a:lnTo>
                  <a:lnTo>
                    <a:pt x="321277" y="199126"/>
                  </a:lnTo>
                  <a:lnTo>
                    <a:pt x="305470" y="199126"/>
                  </a:lnTo>
                  <a:close/>
                  <a:moveTo>
                    <a:pt x="401933" y="172029"/>
                  </a:moveTo>
                  <a:lnTo>
                    <a:pt x="401933" y="175834"/>
                  </a:lnTo>
                  <a:cubicBezTo>
                    <a:pt x="401848" y="177948"/>
                    <a:pt x="401168" y="179640"/>
                    <a:pt x="399893" y="180654"/>
                  </a:cubicBezTo>
                  <a:cubicBezTo>
                    <a:pt x="398619" y="181754"/>
                    <a:pt x="397089" y="182261"/>
                    <a:pt x="395304" y="182261"/>
                  </a:cubicBezTo>
                  <a:cubicBezTo>
                    <a:pt x="393859" y="182261"/>
                    <a:pt x="392670" y="181838"/>
                    <a:pt x="391735" y="181077"/>
                  </a:cubicBezTo>
                  <a:cubicBezTo>
                    <a:pt x="390800" y="180232"/>
                    <a:pt x="390290" y="179386"/>
                    <a:pt x="390290" y="178456"/>
                  </a:cubicBezTo>
                  <a:cubicBezTo>
                    <a:pt x="390290" y="177018"/>
                    <a:pt x="390800" y="176088"/>
                    <a:pt x="391650" y="175496"/>
                  </a:cubicBezTo>
                  <a:cubicBezTo>
                    <a:pt x="392585" y="174904"/>
                    <a:pt x="393944" y="174397"/>
                    <a:pt x="395644" y="173974"/>
                  </a:cubicBezTo>
                  <a:cubicBezTo>
                    <a:pt x="396749" y="173720"/>
                    <a:pt x="397854" y="173467"/>
                    <a:pt x="398874" y="173128"/>
                  </a:cubicBezTo>
                  <a:cubicBezTo>
                    <a:pt x="399978" y="172875"/>
                    <a:pt x="400913" y="172452"/>
                    <a:pt x="401933" y="172029"/>
                  </a:cubicBezTo>
                  <a:close/>
                  <a:moveTo>
                    <a:pt x="469033" y="164902"/>
                  </a:moveTo>
                  <a:lnTo>
                    <a:pt x="478041" y="167186"/>
                  </a:lnTo>
                  <a:cubicBezTo>
                    <a:pt x="479740" y="167608"/>
                    <a:pt x="481100" y="168200"/>
                    <a:pt x="482034" y="169046"/>
                  </a:cubicBezTo>
                  <a:cubicBezTo>
                    <a:pt x="482884" y="169892"/>
                    <a:pt x="483224" y="170991"/>
                    <a:pt x="482799" y="172429"/>
                  </a:cubicBezTo>
                  <a:cubicBezTo>
                    <a:pt x="482374" y="174205"/>
                    <a:pt x="481609" y="175220"/>
                    <a:pt x="480420" y="175643"/>
                  </a:cubicBezTo>
                  <a:cubicBezTo>
                    <a:pt x="479230" y="175981"/>
                    <a:pt x="477701" y="175897"/>
                    <a:pt x="475916" y="175474"/>
                  </a:cubicBezTo>
                  <a:lnTo>
                    <a:pt x="466994" y="173190"/>
                  </a:lnTo>
                  <a:close/>
                  <a:moveTo>
                    <a:pt x="397407" y="148204"/>
                  </a:moveTo>
                  <a:cubicBezTo>
                    <a:pt x="394945" y="148204"/>
                    <a:pt x="392482" y="148289"/>
                    <a:pt x="390020" y="148628"/>
                  </a:cubicBezTo>
                  <a:cubicBezTo>
                    <a:pt x="387557" y="148967"/>
                    <a:pt x="385265" y="149561"/>
                    <a:pt x="383227" y="150578"/>
                  </a:cubicBezTo>
                  <a:cubicBezTo>
                    <a:pt x="381189" y="151511"/>
                    <a:pt x="379576" y="152867"/>
                    <a:pt x="378217" y="154647"/>
                  </a:cubicBezTo>
                  <a:cubicBezTo>
                    <a:pt x="376859" y="156428"/>
                    <a:pt x="376179" y="158801"/>
                    <a:pt x="376094" y="161769"/>
                  </a:cubicBezTo>
                  <a:lnTo>
                    <a:pt x="390784" y="161769"/>
                  </a:lnTo>
                  <a:cubicBezTo>
                    <a:pt x="390784" y="161345"/>
                    <a:pt x="390869" y="160836"/>
                    <a:pt x="391039" y="160327"/>
                  </a:cubicBezTo>
                  <a:cubicBezTo>
                    <a:pt x="391209" y="159819"/>
                    <a:pt x="391463" y="159395"/>
                    <a:pt x="391973" y="158971"/>
                  </a:cubicBezTo>
                  <a:cubicBezTo>
                    <a:pt x="392397" y="158462"/>
                    <a:pt x="392992" y="158208"/>
                    <a:pt x="393756" y="157869"/>
                  </a:cubicBezTo>
                  <a:cubicBezTo>
                    <a:pt x="394435" y="157615"/>
                    <a:pt x="395454" y="157530"/>
                    <a:pt x="396643" y="157530"/>
                  </a:cubicBezTo>
                  <a:cubicBezTo>
                    <a:pt x="398002" y="157530"/>
                    <a:pt x="399105" y="157784"/>
                    <a:pt x="400209" y="158378"/>
                  </a:cubicBezTo>
                  <a:cubicBezTo>
                    <a:pt x="401313" y="158971"/>
                    <a:pt x="401908" y="159903"/>
                    <a:pt x="401908" y="161345"/>
                  </a:cubicBezTo>
                  <a:cubicBezTo>
                    <a:pt x="401908" y="162616"/>
                    <a:pt x="401398" y="163549"/>
                    <a:pt x="400549" y="163973"/>
                  </a:cubicBezTo>
                  <a:cubicBezTo>
                    <a:pt x="399615" y="164481"/>
                    <a:pt x="398681" y="164820"/>
                    <a:pt x="397577" y="164990"/>
                  </a:cubicBezTo>
                  <a:cubicBezTo>
                    <a:pt x="396218" y="165244"/>
                    <a:pt x="394775" y="165499"/>
                    <a:pt x="393077" y="165668"/>
                  </a:cubicBezTo>
                  <a:cubicBezTo>
                    <a:pt x="391379" y="165838"/>
                    <a:pt x="389680" y="166092"/>
                    <a:pt x="387982" y="166431"/>
                  </a:cubicBezTo>
                  <a:cubicBezTo>
                    <a:pt x="386199" y="166770"/>
                    <a:pt x="384501" y="167194"/>
                    <a:pt x="382887" y="167703"/>
                  </a:cubicBezTo>
                  <a:cubicBezTo>
                    <a:pt x="381189" y="168212"/>
                    <a:pt x="379745" y="168974"/>
                    <a:pt x="378472" y="169992"/>
                  </a:cubicBezTo>
                  <a:cubicBezTo>
                    <a:pt x="377113" y="170924"/>
                    <a:pt x="376094" y="172196"/>
                    <a:pt x="375330" y="173637"/>
                  </a:cubicBezTo>
                  <a:cubicBezTo>
                    <a:pt x="374566" y="175078"/>
                    <a:pt x="374141" y="176943"/>
                    <a:pt x="374141" y="179063"/>
                  </a:cubicBezTo>
                  <a:cubicBezTo>
                    <a:pt x="374141" y="181267"/>
                    <a:pt x="374566" y="183132"/>
                    <a:pt x="375330" y="184743"/>
                  </a:cubicBezTo>
                  <a:cubicBezTo>
                    <a:pt x="376094" y="186269"/>
                    <a:pt x="377198" y="187625"/>
                    <a:pt x="378472" y="188642"/>
                  </a:cubicBezTo>
                  <a:cubicBezTo>
                    <a:pt x="379830" y="189660"/>
                    <a:pt x="381359" y="190423"/>
                    <a:pt x="383142" y="190931"/>
                  </a:cubicBezTo>
                  <a:cubicBezTo>
                    <a:pt x="384840" y="191355"/>
                    <a:pt x="386793" y="191610"/>
                    <a:pt x="388831" y="191610"/>
                  </a:cubicBezTo>
                  <a:cubicBezTo>
                    <a:pt x="391379" y="191610"/>
                    <a:pt x="393756" y="191270"/>
                    <a:pt x="396049" y="190592"/>
                  </a:cubicBezTo>
                  <a:cubicBezTo>
                    <a:pt x="398426" y="189914"/>
                    <a:pt x="400464" y="188558"/>
                    <a:pt x="402162" y="186693"/>
                  </a:cubicBezTo>
                  <a:lnTo>
                    <a:pt x="402332" y="186693"/>
                  </a:lnTo>
                  <a:cubicBezTo>
                    <a:pt x="402247" y="187286"/>
                    <a:pt x="402247" y="187879"/>
                    <a:pt x="402417" y="188642"/>
                  </a:cubicBezTo>
                  <a:cubicBezTo>
                    <a:pt x="402502" y="189321"/>
                    <a:pt x="402672" y="189999"/>
                    <a:pt x="402842" y="190592"/>
                  </a:cubicBezTo>
                  <a:lnTo>
                    <a:pt x="418975" y="190592"/>
                  </a:lnTo>
                  <a:cubicBezTo>
                    <a:pt x="418126" y="189236"/>
                    <a:pt x="417531" y="187795"/>
                    <a:pt x="417362" y="186099"/>
                  </a:cubicBezTo>
                  <a:cubicBezTo>
                    <a:pt x="417192" y="184488"/>
                    <a:pt x="417107" y="182878"/>
                    <a:pt x="417107" y="181352"/>
                  </a:cubicBezTo>
                  <a:lnTo>
                    <a:pt x="417107" y="164397"/>
                  </a:lnTo>
                  <a:cubicBezTo>
                    <a:pt x="417107" y="162362"/>
                    <a:pt x="416937" y="160412"/>
                    <a:pt x="416767" y="158462"/>
                  </a:cubicBezTo>
                  <a:cubicBezTo>
                    <a:pt x="416597" y="156597"/>
                    <a:pt x="415918" y="154817"/>
                    <a:pt x="414644" y="153291"/>
                  </a:cubicBezTo>
                  <a:cubicBezTo>
                    <a:pt x="413456" y="151765"/>
                    <a:pt x="411503" y="150493"/>
                    <a:pt x="408870" y="149561"/>
                  </a:cubicBezTo>
                  <a:cubicBezTo>
                    <a:pt x="406153" y="148628"/>
                    <a:pt x="402332" y="148204"/>
                    <a:pt x="397407" y="148204"/>
                  </a:cubicBezTo>
                  <a:close/>
                  <a:moveTo>
                    <a:pt x="455402" y="147526"/>
                  </a:moveTo>
                  <a:lnTo>
                    <a:pt x="441562" y="202546"/>
                  </a:lnTo>
                  <a:lnTo>
                    <a:pt x="472809" y="210430"/>
                  </a:lnTo>
                  <a:cubicBezTo>
                    <a:pt x="475187" y="211023"/>
                    <a:pt x="477649" y="211278"/>
                    <a:pt x="480197" y="211108"/>
                  </a:cubicBezTo>
                  <a:cubicBezTo>
                    <a:pt x="482659" y="211023"/>
                    <a:pt x="485037" y="210430"/>
                    <a:pt x="487159" y="209497"/>
                  </a:cubicBezTo>
                  <a:cubicBezTo>
                    <a:pt x="489282" y="208565"/>
                    <a:pt x="491235" y="207208"/>
                    <a:pt x="492849" y="205428"/>
                  </a:cubicBezTo>
                  <a:cubicBezTo>
                    <a:pt x="494462" y="203648"/>
                    <a:pt x="495651" y="201359"/>
                    <a:pt x="496330" y="198561"/>
                  </a:cubicBezTo>
                  <a:cubicBezTo>
                    <a:pt x="496839" y="196527"/>
                    <a:pt x="497009" y="194746"/>
                    <a:pt x="496839" y="193051"/>
                  </a:cubicBezTo>
                  <a:cubicBezTo>
                    <a:pt x="496670" y="191355"/>
                    <a:pt x="496330" y="189829"/>
                    <a:pt x="495736" y="188558"/>
                  </a:cubicBezTo>
                  <a:cubicBezTo>
                    <a:pt x="495141" y="187201"/>
                    <a:pt x="494377" y="186014"/>
                    <a:pt x="493358" y="184997"/>
                  </a:cubicBezTo>
                  <a:cubicBezTo>
                    <a:pt x="492424" y="184065"/>
                    <a:pt x="491320" y="183132"/>
                    <a:pt x="490216" y="182454"/>
                  </a:cubicBezTo>
                  <a:cubicBezTo>
                    <a:pt x="492509" y="181860"/>
                    <a:pt x="494547" y="180843"/>
                    <a:pt x="496160" y="179487"/>
                  </a:cubicBezTo>
                  <a:cubicBezTo>
                    <a:pt x="497858" y="178215"/>
                    <a:pt x="499047" y="176096"/>
                    <a:pt x="499726" y="173383"/>
                  </a:cubicBezTo>
                  <a:cubicBezTo>
                    <a:pt x="500066" y="171942"/>
                    <a:pt x="500236" y="170416"/>
                    <a:pt x="500151" y="168635"/>
                  </a:cubicBezTo>
                  <a:cubicBezTo>
                    <a:pt x="500066" y="166940"/>
                    <a:pt x="499557" y="165244"/>
                    <a:pt x="498623" y="163464"/>
                  </a:cubicBezTo>
                  <a:cubicBezTo>
                    <a:pt x="497689" y="161769"/>
                    <a:pt x="496160" y="160158"/>
                    <a:pt x="494122" y="158717"/>
                  </a:cubicBezTo>
                  <a:cubicBezTo>
                    <a:pt x="492084" y="157191"/>
                    <a:pt x="489197" y="156004"/>
                    <a:pt x="485631" y="155156"/>
                  </a:cubicBezTo>
                  <a:close/>
                  <a:moveTo>
                    <a:pt x="301032" y="145576"/>
                  </a:moveTo>
                  <a:lnTo>
                    <a:pt x="270294" y="228826"/>
                  </a:lnTo>
                  <a:lnTo>
                    <a:pt x="296107" y="228826"/>
                  </a:lnTo>
                  <a:lnTo>
                    <a:pt x="299843" y="216958"/>
                  </a:lnTo>
                  <a:lnTo>
                    <a:pt x="326336" y="216958"/>
                  </a:lnTo>
                  <a:lnTo>
                    <a:pt x="329817" y="228826"/>
                  </a:lnTo>
                  <a:lnTo>
                    <a:pt x="356480" y="228826"/>
                  </a:lnTo>
                  <a:lnTo>
                    <a:pt x="326166" y="145576"/>
                  </a:lnTo>
                  <a:close/>
                  <a:moveTo>
                    <a:pt x="190561" y="126163"/>
                  </a:moveTo>
                  <a:lnTo>
                    <a:pt x="160078" y="193051"/>
                  </a:lnTo>
                  <a:lnTo>
                    <a:pt x="178673" y="201528"/>
                  </a:lnTo>
                  <a:lnTo>
                    <a:pt x="209072" y="134640"/>
                  </a:lnTo>
                  <a:close/>
                  <a:moveTo>
                    <a:pt x="243546" y="118533"/>
                  </a:moveTo>
                  <a:lnTo>
                    <a:pt x="218497" y="143542"/>
                  </a:lnTo>
                  <a:lnTo>
                    <a:pt x="225885" y="150917"/>
                  </a:lnTo>
                  <a:lnTo>
                    <a:pt x="233951" y="142864"/>
                  </a:lnTo>
                  <a:lnTo>
                    <a:pt x="255434" y="164227"/>
                  </a:lnTo>
                  <a:lnTo>
                    <a:pt x="264265" y="155410"/>
                  </a:lnTo>
                  <a:lnTo>
                    <a:pt x="242867" y="133962"/>
                  </a:lnTo>
                  <a:lnTo>
                    <a:pt x="250934" y="125908"/>
                  </a:lnTo>
                  <a:close/>
                  <a:moveTo>
                    <a:pt x="130189" y="115651"/>
                  </a:moveTo>
                  <a:lnTo>
                    <a:pt x="120933" y="130910"/>
                  </a:lnTo>
                  <a:lnTo>
                    <a:pt x="138510" y="148374"/>
                  </a:lnTo>
                  <a:lnTo>
                    <a:pt x="138425" y="148459"/>
                  </a:lnTo>
                  <a:lnTo>
                    <a:pt x="114819" y="140999"/>
                  </a:lnTo>
                  <a:lnTo>
                    <a:pt x="105479" y="156343"/>
                  </a:lnTo>
                  <a:lnTo>
                    <a:pt x="140548" y="177537"/>
                  </a:lnTo>
                  <a:lnTo>
                    <a:pt x="146662" y="167364"/>
                  </a:lnTo>
                  <a:lnTo>
                    <a:pt x="124245" y="153800"/>
                  </a:lnTo>
                  <a:lnTo>
                    <a:pt x="124245" y="153715"/>
                  </a:lnTo>
                  <a:lnTo>
                    <a:pt x="150398" y="161175"/>
                  </a:lnTo>
                  <a:lnTo>
                    <a:pt x="155323" y="153206"/>
                  </a:lnTo>
                  <a:lnTo>
                    <a:pt x="136557" y="133538"/>
                  </a:lnTo>
                  <a:lnTo>
                    <a:pt x="136557" y="133369"/>
                  </a:lnTo>
                  <a:lnTo>
                    <a:pt x="159059" y="147018"/>
                  </a:lnTo>
                  <a:lnTo>
                    <a:pt x="165257" y="136845"/>
                  </a:lnTo>
                  <a:close/>
                  <a:moveTo>
                    <a:pt x="153285" y="99204"/>
                  </a:moveTo>
                  <a:lnTo>
                    <a:pt x="150143" y="104375"/>
                  </a:lnTo>
                  <a:lnTo>
                    <a:pt x="142416" y="99713"/>
                  </a:lnTo>
                  <a:lnTo>
                    <a:pt x="136472" y="109377"/>
                  </a:lnTo>
                  <a:lnTo>
                    <a:pt x="144284" y="114040"/>
                  </a:lnTo>
                  <a:lnTo>
                    <a:pt x="141652" y="118363"/>
                  </a:lnTo>
                  <a:lnTo>
                    <a:pt x="147596" y="122009"/>
                  </a:lnTo>
                  <a:lnTo>
                    <a:pt x="150228" y="117685"/>
                  </a:lnTo>
                  <a:lnTo>
                    <a:pt x="162370" y="125061"/>
                  </a:lnTo>
                  <a:cubicBezTo>
                    <a:pt x="164069" y="126078"/>
                    <a:pt x="165597" y="126671"/>
                    <a:pt x="166956" y="126756"/>
                  </a:cubicBezTo>
                  <a:cubicBezTo>
                    <a:pt x="168314" y="126841"/>
                    <a:pt x="169503" y="126671"/>
                    <a:pt x="170522" y="126163"/>
                  </a:cubicBezTo>
                  <a:cubicBezTo>
                    <a:pt x="171456" y="125654"/>
                    <a:pt x="172390" y="124891"/>
                    <a:pt x="173154" y="123959"/>
                  </a:cubicBezTo>
                  <a:cubicBezTo>
                    <a:pt x="173918" y="123026"/>
                    <a:pt x="174598" y="122009"/>
                    <a:pt x="175192" y="120991"/>
                  </a:cubicBezTo>
                  <a:cubicBezTo>
                    <a:pt x="175871" y="119974"/>
                    <a:pt x="176466" y="118872"/>
                    <a:pt x="176975" y="117770"/>
                  </a:cubicBezTo>
                  <a:cubicBezTo>
                    <a:pt x="177570" y="116668"/>
                    <a:pt x="178079" y="115566"/>
                    <a:pt x="178673" y="114633"/>
                  </a:cubicBezTo>
                  <a:lnTo>
                    <a:pt x="171371" y="110140"/>
                  </a:lnTo>
                  <a:cubicBezTo>
                    <a:pt x="171031" y="110988"/>
                    <a:pt x="170607" y="111751"/>
                    <a:pt x="170182" y="112429"/>
                  </a:cubicBezTo>
                  <a:cubicBezTo>
                    <a:pt x="169418" y="113701"/>
                    <a:pt x="168654" y="114294"/>
                    <a:pt x="167890" y="114379"/>
                  </a:cubicBezTo>
                  <a:cubicBezTo>
                    <a:pt x="167125" y="114379"/>
                    <a:pt x="166106" y="114040"/>
                    <a:pt x="164918" y="113362"/>
                  </a:cubicBezTo>
                  <a:lnTo>
                    <a:pt x="156087" y="108021"/>
                  </a:lnTo>
                  <a:lnTo>
                    <a:pt x="159229" y="102849"/>
                  </a:lnTo>
                  <a:close/>
                  <a:moveTo>
                    <a:pt x="316741" y="94626"/>
                  </a:moveTo>
                  <a:lnTo>
                    <a:pt x="316741" y="130062"/>
                  </a:lnTo>
                  <a:lnTo>
                    <a:pt x="326590" y="130062"/>
                  </a:lnTo>
                  <a:lnTo>
                    <a:pt x="326590" y="122602"/>
                  </a:lnTo>
                  <a:lnTo>
                    <a:pt x="328289" y="120737"/>
                  </a:lnTo>
                  <a:lnTo>
                    <a:pt x="333553" y="130062"/>
                  </a:lnTo>
                  <a:lnTo>
                    <a:pt x="345441" y="130062"/>
                  </a:lnTo>
                  <a:lnTo>
                    <a:pt x="334742" y="114040"/>
                  </a:lnTo>
                  <a:lnTo>
                    <a:pt x="343997" y="104291"/>
                  </a:lnTo>
                  <a:lnTo>
                    <a:pt x="332874" y="104291"/>
                  </a:lnTo>
                  <a:lnTo>
                    <a:pt x="326590" y="111751"/>
                  </a:lnTo>
                  <a:lnTo>
                    <a:pt x="326590" y="94626"/>
                  </a:lnTo>
                  <a:close/>
                  <a:moveTo>
                    <a:pt x="271669" y="66110"/>
                  </a:moveTo>
                  <a:cubicBezTo>
                    <a:pt x="273278" y="66110"/>
                    <a:pt x="274548" y="66535"/>
                    <a:pt x="275479" y="67129"/>
                  </a:cubicBezTo>
                  <a:cubicBezTo>
                    <a:pt x="276496" y="67808"/>
                    <a:pt x="277258" y="68742"/>
                    <a:pt x="277850" y="69760"/>
                  </a:cubicBezTo>
                  <a:cubicBezTo>
                    <a:pt x="278359" y="70779"/>
                    <a:pt x="278782" y="72052"/>
                    <a:pt x="279036" y="73326"/>
                  </a:cubicBezTo>
                  <a:cubicBezTo>
                    <a:pt x="279205" y="74684"/>
                    <a:pt x="279290" y="76042"/>
                    <a:pt x="279290" y="77401"/>
                  </a:cubicBezTo>
                  <a:cubicBezTo>
                    <a:pt x="279290" y="78759"/>
                    <a:pt x="279205" y="80117"/>
                    <a:pt x="279036" y="81391"/>
                  </a:cubicBezTo>
                  <a:cubicBezTo>
                    <a:pt x="278782" y="82749"/>
                    <a:pt x="278359" y="84022"/>
                    <a:pt x="277850" y="85126"/>
                  </a:cubicBezTo>
                  <a:cubicBezTo>
                    <a:pt x="277258" y="86144"/>
                    <a:pt x="276496" y="87078"/>
                    <a:pt x="275479" y="87757"/>
                  </a:cubicBezTo>
                  <a:cubicBezTo>
                    <a:pt x="274548" y="88436"/>
                    <a:pt x="273278" y="88691"/>
                    <a:pt x="271669" y="88691"/>
                  </a:cubicBezTo>
                  <a:cubicBezTo>
                    <a:pt x="270145" y="88691"/>
                    <a:pt x="268875" y="88436"/>
                    <a:pt x="267859" y="87757"/>
                  </a:cubicBezTo>
                  <a:cubicBezTo>
                    <a:pt x="266927" y="87078"/>
                    <a:pt x="266165" y="86144"/>
                    <a:pt x="265572" y="85126"/>
                  </a:cubicBezTo>
                  <a:cubicBezTo>
                    <a:pt x="264979" y="84022"/>
                    <a:pt x="264556" y="82834"/>
                    <a:pt x="264387" y="81391"/>
                  </a:cubicBezTo>
                  <a:cubicBezTo>
                    <a:pt x="264217" y="80117"/>
                    <a:pt x="264048" y="78759"/>
                    <a:pt x="264048" y="77401"/>
                  </a:cubicBezTo>
                  <a:cubicBezTo>
                    <a:pt x="264048" y="76042"/>
                    <a:pt x="264217" y="74684"/>
                    <a:pt x="264387" y="73326"/>
                  </a:cubicBezTo>
                  <a:cubicBezTo>
                    <a:pt x="264556" y="72052"/>
                    <a:pt x="264979" y="70779"/>
                    <a:pt x="265572" y="69760"/>
                  </a:cubicBezTo>
                  <a:cubicBezTo>
                    <a:pt x="266165" y="68742"/>
                    <a:pt x="266927" y="67808"/>
                    <a:pt x="267859" y="67129"/>
                  </a:cubicBezTo>
                  <a:cubicBezTo>
                    <a:pt x="268875" y="66535"/>
                    <a:pt x="270145" y="66110"/>
                    <a:pt x="271669" y="66110"/>
                  </a:cubicBezTo>
                  <a:close/>
                  <a:moveTo>
                    <a:pt x="405474" y="45117"/>
                  </a:moveTo>
                  <a:lnTo>
                    <a:pt x="354272" y="96237"/>
                  </a:lnTo>
                  <a:lnTo>
                    <a:pt x="369386" y="111242"/>
                  </a:lnTo>
                  <a:lnTo>
                    <a:pt x="385944" y="94796"/>
                  </a:lnTo>
                  <a:lnTo>
                    <a:pt x="429759" y="138625"/>
                  </a:lnTo>
                  <a:lnTo>
                    <a:pt x="447930" y="120483"/>
                  </a:lnTo>
                  <a:lnTo>
                    <a:pt x="404115" y="76654"/>
                  </a:lnTo>
                  <a:lnTo>
                    <a:pt x="420588" y="60207"/>
                  </a:lnTo>
                  <a:close/>
                  <a:moveTo>
                    <a:pt x="278700" y="37572"/>
                  </a:moveTo>
                  <a:lnTo>
                    <a:pt x="278700" y="59699"/>
                  </a:lnTo>
                  <a:lnTo>
                    <a:pt x="278530" y="59699"/>
                  </a:lnTo>
                  <a:cubicBezTo>
                    <a:pt x="277172" y="57749"/>
                    <a:pt x="275388" y="56223"/>
                    <a:pt x="273266" y="55206"/>
                  </a:cubicBezTo>
                  <a:cubicBezTo>
                    <a:pt x="271058" y="54103"/>
                    <a:pt x="268680" y="53510"/>
                    <a:pt x="266048" y="53510"/>
                  </a:cubicBezTo>
                  <a:cubicBezTo>
                    <a:pt x="262227" y="53510"/>
                    <a:pt x="259085" y="54273"/>
                    <a:pt x="256538" y="55714"/>
                  </a:cubicBezTo>
                  <a:cubicBezTo>
                    <a:pt x="253991" y="57240"/>
                    <a:pt x="252038" y="59105"/>
                    <a:pt x="250594" y="61394"/>
                  </a:cubicBezTo>
                  <a:cubicBezTo>
                    <a:pt x="249066" y="63683"/>
                    <a:pt x="248047" y="66142"/>
                    <a:pt x="247537" y="69024"/>
                  </a:cubicBezTo>
                  <a:cubicBezTo>
                    <a:pt x="246858" y="71822"/>
                    <a:pt x="246603" y="74534"/>
                    <a:pt x="246603" y="77247"/>
                  </a:cubicBezTo>
                  <a:cubicBezTo>
                    <a:pt x="246603" y="80130"/>
                    <a:pt x="247028" y="83012"/>
                    <a:pt x="247792" y="85810"/>
                  </a:cubicBezTo>
                  <a:cubicBezTo>
                    <a:pt x="248556" y="88692"/>
                    <a:pt x="249745" y="91320"/>
                    <a:pt x="251358" y="93609"/>
                  </a:cubicBezTo>
                  <a:cubicBezTo>
                    <a:pt x="252972" y="95898"/>
                    <a:pt x="254925" y="97763"/>
                    <a:pt x="257302" y="99204"/>
                  </a:cubicBezTo>
                  <a:cubicBezTo>
                    <a:pt x="259765" y="100645"/>
                    <a:pt x="262567" y="101408"/>
                    <a:pt x="265793" y="101408"/>
                  </a:cubicBezTo>
                  <a:cubicBezTo>
                    <a:pt x="267916" y="101408"/>
                    <a:pt x="269699" y="101154"/>
                    <a:pt x="271143" y="100815"/>
                  </a:cubicBezTo>
                  <a:cubicBezTo>
                    <a:pt x="272586" y="100391"/>
                    <a:pt x="273860" y="99967"/>
                    <a:pt x="274794" y="99374"/>
                  </a:cubicBezTo>
                  <a:cubicBezTo>
                    <a:pt x="275813" y="98780"/>
                    <a:pt x="276662" y="98102"/>
                    <a:pt x="277341" y="97424"/>
                  </a:cubicBezTo>
                  <a:cubicBezTo>
                    <a:pt x="278021" y="96661"/>
                    <a:pt x="278615" y="95898"/>
                    <a:pt x="279125" y="95220"/>
                  </a:cubicBezTo>
                  <a:lnTo>
                    <a:pt x="279294" y="95220"/>
                  </a:lnTo>
                  <a:lnTo>
                    <a:pt x="279294" y="100221"/>
                  </a:lnTo>
                  <a:lnTo>
                    <a:pt x="296107" y="100221"/>
                  </a:lnTo>
                  <a:lnTo>
                    <a:pt x="296107" y="37572"/>
                  </a:lnTo>
                  <a:close/>
                  <a:moveTo>
                    <a:pt x="212129" y="36131"/>
                  </a:moveTo>
                  <a:cubicBezTo>
                    <a:pt x="207289" y="36131"/>
                    <a:pt x="202958" y="36894"/>
                    <a:pt x="199052" y="38505"/>
                  </a:cubicBezTo>
                  <a:cubicBezTo>
                    <a:pt x="195146" y="40031"/>
                    <a:pt x="191835" y="42235"/>
                    <a:pt x="189033" y="45117"/>
                  </a:cubicBezTo>
                  <a:cubicBezTo>
                    <a:pt x="186231" y="48000"/>
                    <a:pt x="184108" y="51475"/>
                    <a:pt x="182579" y="55460"/>
                  </a:cubicBezTo>
                  <a:cubicBezTo>
                    <a:pt x="181051" y="59529"/>
                    <a:pt x="180372" y="63937"/>
                    <a:pt x="180372" y="68939"/>
                  </a:cubicBezTo>
                  <a:cubicBezTo>
                    <a:pt x="180372" y="73517"/>
                    <a:pt x="181051" y="77841"/>
                    <a:pt x="182494" y="81825"/>
                  </a:cubicBezTo>
                  <a:cubicBezTo>
                    <a:pt x="183853" y="85810"/>
                    <a:pt x="185976" y="89285"/>
                    <a:pt x="188693" y="92252"/>
                  </a:cubicBezTo>
                  <a:cubicBezTo>
                    <a:pt x="191410" y="95220"/>
                    <a:pt x="194722" y="97509"/>
                    <a:pt x="198628" y="99204"/>
                  </a:cubicBezTo>
                  <a:cubicBezTo>
                    <a:pt x="202534" y="100900"/>
                    <a:pt x="207119" y="101747"/>
                    <a:pt x="212214" y="101747"/>
                  </a:cubicBezTo>
                  <a:cubicBezTo>
                    <a:pt x="216714" y="101747"/>
                    <a:pt x="220790" y="100984"/>
                    <a:pt x="224356" y="99458"/>
                  </a:cubicBezTo>
                  <a:cubicBezTo>
                    <a:pt x="227923" y="97932"/>
                    <a:pt x="230979" y="95898"/>
                    <a:pt x="233357" y="93439"/>
                  </a:cubicBezTo>
                  <a:cubicBezTo>
                    <a:pt x="235819" y="90896"/>
                    <a:pt x="237687" y="88098"/>
                    <a:pt x="238876" y="85047"/>
                  </a:cubicBezTo>
                  <a:cubicBezTo>
                    <a:pt x="240150" y="81910"/>
                    <a:pt x="240829" y="78858"/>
                    <a:pt x="240829" y="75636"/>
                  </a:cubicBezTo>
                  <a:lnTo>
                    <a:pt x="221809" y="75636"/>
                  </a:lnTo>
                  <a:cubicBezTo>
                    <a:pt x="221554" y="77162"/>
                    <a:pt x="221130" y="78519"/>
                    <a:pt x="220620" y="79790"/>
                  </a:cubicBezTo>
                  <a:cubicBezTo>
                    <a:pt x="220111" y="81062"/>
                    <a:pt x="219516" y="82164"/>
                    <a:pt x="218752" y="83097"/>
                  </a:cubicBezTo>
                  <a:cubicBezTo>
                    <a:pt x="217903" y="84029"/>
                    <a:pt x="216969" y="84792"/>
                    <a:pt x="215780" y="85301"/>
                  </a:cubicBezTo>
                  <a:cubicBezTo>
                    <a:pt x="214676" y="85810"/>
                    <a:pt x="213233" y="86149"/>
                    <a:pt x="211619" y="86149"/>
                  </a:cubicBezTo>
                  <a:cubicBezTo>
                    <a:pt x="209327" y="86149"/>
                    <a:pt x="207459" y="85640"/>
                    <a:pt x="205930" y="84623"/>
                  </a:cubicBezTo>
                  <a:cubicBezTo>
                    <a:pt x="204402" y="83605"/>
                    <a:pt x="203213" y="82334"/>
                    <a:pt x="202279" y="80638"/>
                  </a:cubicBezTo>
                  <a:cubicBezTo>
                    <a:pt x="201345" y="79027"/>
                    <a:pt x="200751" y="77162"/>
                    <a:pt x="200326" y="75128"/>
                  </a:cubicBezTo>
                  <a:cubicBezTo>
                    <a:pt x="199901" y="73093"/>
                    <a:pt x="199732" y="71059"/>
                    <a:pt x="199732" y="68939"/>
                  </a:cubicBezTo>
                  <a:cubicBezTo>
                    <a:pt x="199732" y="66820"/>
                    <a:pt x="199901" y="64785"/>
                    <a:pt x="200326" y="62666"/>
                  </a:cubicBezTo>
                  <a:cubicBezTo>
                    <a:pt x="200751" y="60631"/>
                    <a:pt x="201345" y="58766"/>
                    <a:pt x="202279" y="57155"/>
                  </a:cubicBezTo>
                  <a:cubicBezTo>
                    <a:pt x="203213" y="55545"/>
                    <a:pt x="204402" y="54188"/>
                    <a:pt x="205930" y="53171"/>
                  </a:cubicBezTo>
                  <a:cubicBezTo>
                    <a:pt x="207459" y="52238"/>
                    <a:pt x="209327" y="51730"/>
                    <a:pt x="211619" y="51730"/>
                  </a:cubicBezTo>
                  <a:cubicBezTo>
                    <a:pt x="213657" y="51730"/>
                    <a:pt x="215271" y="52069"/>
                    <a:pt x="216544" y="52832"/>
                  </a:cubicBezTo>
                  <a:cubicBezTo>
                    <a:pt x="217733" y="53595"/>
                    <a:pt x="218752" y="54527"/>
                    <a:pt x="219516" y="55460"/>
                  </a:cubicBezTo>
                  <a:cubicBezTo>
                    <a:pt x="220280" y="56477"/>
                    <a:pt x="220875" y="57494"/>
                    <a:pt x="221130" y="58512"/>
                  </a:cubicBezTo>
                  <a:cubicBezTo>
                    <a:pt x="221384" y="59529"/>
                    <a:pt x="221639" y="60377"/>
                    <a:pt x="221724" y="60970"/>
                  </a:cubicBezTo>
                  <a:lnTo>
                    <a:pt x="240574" y="60970"/>
                  </a:lnTo>
                  <a:cubicBezTo>
                    <a:pt x="239725" y="53001"/>
                    <a:pt x="236923" y="46898"/>
                    <a:pt x="232253" y="42659"/>
                  </a:cubicBezTo>
                  <a:cubicBezTo>
                    <a:pt x="227498" y="38335"/>
                    <a:pt x="220875" y="36131"/>
                    <a:pt x="212129" y="36131"/>
                  </a:cubicBezTo>
                  <a:close/>
                  <a:moveTo>
                    <a:pt x="321169" y="28444"/>
                  </a:moveTo>
                  <a:cubicBezTo>
                    <a:pt x="322014" y="28444"/>
                    <a:pt x="322690" y="28701"/>
                    <a:pt x="323197" y="29215"/>
                  </a:cubicBezTo>
                  <a:cubicBezTo>
                    <a:pt x="323704" y="29643"/>
                    <a:pt x="323958" y="30158"/>
                    <a:pt x="323958" y="30757"/>
                  </a:cubicBezTo>
                  <a:cubicBezTo>
                    <a:pt x="323958" y="31528"/>
                    <a:pt x="323704" y="32128"/>
                    <a:pt x="323113" y="32471"/>
                  </a:cubicBezTo>
                  <a:cubicBezTo>
                    <a:pt x="322606" y="32814"/>
                    <a:pt x="321845" y="33071"/>
                    <a:pt x="320747" y="33328"/>
                  </a:cubicBezTo>
                  <a:cubicBezTo>
                    <a:pt x="320155" y="33499"/>
                    <a:pt x="319564" y="33585"/>
                    <a:pt x="318888" y="33756"/>
                  </a:cubicBezTo>
                  <a:cubicBezTo>
                    <a:pt x="318296" y="33928"/>
                    <a:pt x="317705" y="34099"/>
                    <a:pt x="317113" y="34356"/>
                  </a:cubicBezTo>
                  <a:lnTo>
                    <a:pt x="317198" y="32128"/>
                  </a:lnTo>
                  <a:cubicBezTo>
                    <a:pt x="317282" y="30843"/>
                    <a:pt x="317705" y="29900"/>
                    <a:pt x="318465" y="29301"/>
                  </a:cubicBezTo>
                  <a:cubicBezTo>
                    <a:pt x="319226" y="28701"/>
                    <a:pt x="320071" y="28358"/>
                    <a:pt x="321169" y="28444"/>
                  </a:cubicBezTo>
                  <a:close/>
                  <a:moveTo>
                    <a:pt x="325062" y="23160"/>
                  </a:moveTo>
                  <a:cubicBezTo>
                    <a:pt x="323534" y="23076"/>
                    <a:pt x="322175" y="23245"/>
                    <a:pt x="320732" y="23669"/>
                  </a:cubicBezTo>
                  <a:cubicBezTo>
                    <a:pt x="319373" y="24008"/>
                    <a:pt x="318184" y="24686"/>
                    <a:pt x="317165" y="25788"/>
                  </a:cubicBezTo>
                  <a:lnTo>
                    <a:pt x="317080" y="25788"/>
                  </a:lnTo>
                  <a:cubicBezTo>
                    <a:pt x="317165" y="25449"/>
                    <a:pt x="317080" y="25110"/>
                    <a:pt x="317080" y="24686"/>
                  </a:cubicBezTo>
                  <a:cubicBezTo>
                    <a:pt x="316995" y="24262"/>
                    <a:pt x="316911" y="23839"/>
                    <a:pt x="316826" y="23499"/>
                  </a:cubicBezTo>
                  <a:lnTo>
                    <a:pt x="307400" y="23245"/>
                  </a:lnTo>
                  <a:cubicBezTo>
                    <a:pt x="307910" y="24008"/>
                    <a:pt x="308249" y="24941"/>
                    <a:pt x="308334" y="25873"/>
                  </a:cubicBezTo>
                  <a:cubicBezTo>
                    <a:pt x="308419" y="26890"/>
                    <a:pt x="308419" y="27823"/>
                    <a:pt x="308419" y="28671"/>
                  </a:cubicBezTo>
                  <a:lnTo>
                    <a:pt x="308165" y="38589"/>
                  </a:lnTo>
                  <a:cubicBezTo>
                    <a:pt x="308080" y="39776"/>
                    <a:pt x="308165" y="40878"/>
                    <a:pt x="308249" y="42065"/>
                  </a:cubicBezTo>
                  <a:cubicBezTo>
                    <a:pt x="308249" y="43167"/>
                    <a:pt x="308674" y="44185"/>
                    <a:pt x="309353" y="45117"/>
                  </a:cubicBezTo>
                  <a:cubicBezTo>
                    <a:pt x="310033" y="46050"/>
                    <a:pt x="311136" y="46813"/>
                    <a:pt x="312750" y="47406"/>
                  </a:cubicBezTo>
                  <a:cubicBezTo>
                    <a:pt x="314278" y="47915"/>
                    <a:pt x="316486" y="48254"/>
                    <a:pt x="319373" y="48339"/>
                  </a:cubicBezTo>
                  <a:cubicBezTo>
                    <a:pt x="320816" y="48423"/>
                    <a:pt x="322260" y="48339"/>
                    <a:pt x="323703" y="48169"/>
                  </a:cubicBezTo>
                  <a:cubicBezTo>
                    <a:pt x="325147" y="48000"/>
                    <a:pt x="326506" y="47660"/>
                    <a:pt x="327694" y="47152"/>
                  </a:cubicBezTo>
                  <a:cubicBezTo>
                    <a:pt x="328883" y="46643"/>
                    <a:pt x="329817" y="45880"/>
                    <a:pt x="330666" y="44863"/>
                  </a:cubicBezTo>
                  <a:cubicBezTo>
                    <a:pt x="331430" y="43846"/>
                    <a:pt x="331940" y="42489"/>
                    <a:pt x="332025" y="40709"/>
                  </a:cubicBezTo>
                  <a:lnTo>
                    <a:pt x="323449" y="40539"/>
                  </a:lnTo>
                  <a:cubicBezTo>
                    <a:pt x="323449" y="40794"/>
                    <a:pt x="323364" y="41048"/>
                    <a:pt x="323279" y="41302"/>
                  </a:cubicBezTo>
                  <a:cubicBezTo>
                    <a:pt x="323194" y="41641"/>
                    <a:pt x="323024" y="41896"/>
                    <a:pt x="322685" y="42150"/>
                  </a:cubicBezTo>
                  <a:cubicBezTo>
                    <a:pt x="322430" y="42404"/>
                    <a:pt x="322090" y="42574"/>
                    <a:pt x="321666" y="42744"/>
                  </a:cubicBezTo>
                  <a:cubicBezTo>
                    <a:pt x="321241" y="42913"/>
                    <a:pt x="320647" y="42913"/>
                    <a:pt x="319882" y="42913"/>
                  </a:cubicBezTo>
                  <a:cubicBezTo>
                    <a:pt x="319203" y="42913"/>
                    <a:pt x="318524" y="42744"/>
                    <a:pt x="317845" y="42320"/>
                  </a:cubicBezTo>
                  <a:cubicBezTo>
                    <a:pt x="317250" y="41981"/>
                    <a:pt x="316911" y="41387"/>
                    <a:pt x="316911" y="40624"/>
                  </a:cubicBezTo>
                  <a:cubicBezTo>
                    <a:pt x="316995" y="39861"/>
                    <a:pt x="317250" y="39352"/>
                    <a:pt x="317760" y="39098"/>
                  </a:cubicBezTo>
                  <a:cubicBezTo>
                    <a:pt x="318354" y="38844"/>
                    <a:pt x="318948" y="38674"/>
                    <a:pt x="319543" y="38505"/>
                  </a:cubicBezTo>
                  <a:cubicBezTo>
                    <a:pt x="320307" y="38420"/>
                    <a:pt x="321156" y="38335"/>
                    <a:pt x="322175" y="38250"/>
                  </a:cubicBezTo>
                  <a:cubicBezTo>
                    <a:pt x="323194" y="38081"/>
                    <a:pt x="324128" y="37996"/>
                    <a:pt x="325147" y="37827"/>
                  </a:cubicBezTo>
                  <a:cubicBezTo>
                    <a:pt x="326166" y="37657"/>
                    <a:pt x="327185" y="37487"/>
                    <a:pt x="328119" y="37148"/>
                  </a:cubicBezTo>
                  <a:cubicBezTo>
                    <a:pt x="329138" y="36894"/>
                    <a:pt x="329987" y="36470"/>
                    <a:pt x="330751" y="35961"/>
                  </a:cubicBezTo>
                  <a:cubicBezTo>
                    <a:pt x="331515" y="35368"/>
                    <a:pt x="332195" y="34690"/>
                    <a:pt x="332619" y="33842"/>
                  </a:cubicBezTo>
                  <a:cubicBezTo>
                    <a:pt x="333129" y="32994"/>
                    <a:pt x="333383" y="31892"/>
                    <a:pt x="333383" y="30621"/>
                  </a:cubicBezTo>
                  <a:cubicBezTo>
                    <a:pt x="333383" y="29349"/>
                    <a:pt x="333214" y="28247"/>
                    <a:pt x="332789" y="27314"/>
                  </a:cubicBezTo>
                  <a:cubicBezTo>
                    <a:pt x="332365" y="26467"/>
                    <a:pt x="331770" y="25704"/>
                    <a:pt x="331006" y="25025"/>
                  </a:cubicBezTo>
                  <a:cubicBezTo>
                    <a:pt x="330242" y="24432"/>
                    <a:pt x="329393" y="23923"/>
                    <a:pt x="328374" y="23669"/>
                  </a:cubicBezTo>
                  <a:cubicBezTo>
                    <a:pt x="327355" y="23330"/>
                    <a:pt x="326251" y="23160"/>
                    <a:pt x="325062" y="23160"/>
                  </a:cubicBezTo>
                  <a:close/>
                  <a:moveTo>
                    <a:pt x="285122" y="9"/>
                  </a:moveTo>
                  <a:cubicBezTo>
                    <a:pt x="306165" y="-130"/>
                    <a:pt x="327832" y="1532"/>
                    <a:pt x="349771" y="5018"/>
                  </a:cubicBezTo>
                  <a:cubicBezTo>
                    <a:pt x="525285" y="32994"/>
                    <a:pt x="518662" y="138964"/>
                    <a:pt x="529021" y="189575"/>
                  </a:cubicBezTo>
                  <a:cubicBezTo>
                    <a:pt x="549485" y="316315"/>
                    <a:pt x="418805" y="457975"/>
                    <a:pt x="418805" y="457975"/>
                  </a:cubicBezTo>
                  <a:lnTo>
                    <a:pt x="426277" y="605230"/>
                  </a:lnTo>
                  <a:lnTo>
                    <a:pt x="213487" y="605230"/>
                  </a:lnTo>
                  <a:lnTo>
                    <a:pt x="197184" y="537494"/>
                  </a:lnTo>
                  <a:cubicBezTo>
                    <a:pt x="197184" y="537494"/>
                    <a:pt x="187929" y="553008"/>
                    <a:pt x="132906" y="557586"/>
                  </a:cubicBezTo>
                  <a:cubicBezTo>
                    <a:pt x="77883" y="562249"/>
                    <a:pt x="84676" y="495276"/>
                    <a:pt x="84676" y="495276"/>
                  </a:cubicBezTo>
                  <a:cubicBezTo>
                    <a:pt x="84676" y="495276"/>
                    <a:pt x="47994" y="479169"/>
                    <a:pt x="47994" y="467046"/>
                  </a:cubicBezTo>
                  <a:cubicBezTo>
                    <a:pt x="47994" y="454923"/>
                    <a:pt x="69731" y="439324"/>
                    <a:pt x="69731" y="439324"/>
                  </a:cubicBezTo>
                  <a:cubicBezTo>
                    <a:pt x="69731" y="439324"/>
                    <a:pt x="46380" y="443563"/>
                    <a:pt x="37974" y="433729"/>
                  </a:cubicBezTo>
                  <a:cubicBezTo>
                    <a:pt x="29568" y="423980"/>
                    <a:pt x="48248" y="388544"/>
                    <a:pt x="48248" y="388544"/>
                  </a:cubicBezTo>
                  <a:cubicBezTo>
                    <a:pt x="48248" y="388544"/>
                    <a:pt x="19548" y="387865"/>
                    <a:pt x="2650" y="369215"/>
                  </a:cubicBezTo>
                  <a:cubicBezTo>
                    <a:pt x="-14332" y="350649"/>
                    <a:pt x="55890" y="295714"/>
                    <a:pt x="55890" y="260278"/>
                  </a:cubicBezTo>
                  <a:cubicBezTo>
                    <a:pt x="21118" y="90260"/>
                    <a:pt x="137823" y="986"/>
                    <a:pt x="285122" y="9"/>
                  </a:cubicBezTo>
                  <a:close/>
                </a:path>
              </a:pathLst>
            </a:custGeom>
            <a:grpFill/>
            <a:ln>
              <a:noFill/>
            </a:ln>
          </p:spPr>
        </p:sp>
        <p:sp>
          <p:nvSpPr>
            <p:cNvPr id="40" name="圆: 空心 39"/>
            <p:cNvSpPr/>
            <p:nvPr/>
          </p:nvSpPr>
          <p:spPr>
            <a:xfrm>
              <a:off x="1158597" y="1077542"/>
              <a:ext cx="1097280" cy="1097280"/>
            </a:xfrm>
            <a:prstGeom prst="donut">
              <a:avLst>
                <a:gd name="adj" fmla="val 16207"/>
              </a:avLst>
            </a:prstGeom>
            <a:grp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grpSp>
      <p:sp>
        <p:nvSpPr>
          <p:cNvPr id="46" name="箭头: V 形 45"/>
          <p:cNvSpPr/>
          <p:nvPr/>
        </p:nvSpPr>
        <p:spPr>
          <a:xfrm>
            <a:off x="3202799" y="2570314"/>
            <a:ext cx="12801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8" name="箭头: V 形 47"/>
          <p:cNvSpPr/>
          <p:nvPr/>
        </p:nvSpPr>
        <p:spPr>
          <a:xfrm>
            <a:off x="4805611" y="4553099"/>
            <a:ext cx="16392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50" name="矩形 49"/>
          <p:cNvSpPr/>
          <p:nvPr/>
        </p:nvSpPr>
        <p:spPr>
          <a:xfrm>
            <a:off x="4154628" y="224829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1" name="矩形 50"/>
          <p:cNvSpPr/>
          <p:nvPr/>
        </p:nvSpPr>
        <p:spPr>
          <a:xfrm>
            <a:off x="1817386" y="225084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7" name="three-book-stacks_21559"/>
          <p:cNvSpPr>
            <a:spLocks noChangeAspect="1"/>
          </p:cNvSpPr>
          <p:nvPr/>
        </p:nvSpPr>
        <p:spPr bwMode="auto">
          <a:xfrm>
            <a:off x="2033802" y="2487811"/>
            <a:ext cx="506260" cy="457200"/>
          </a:xfrm>
          <a:custGeom>
            <a:avLst/>
            <a:gdLst>
              <a:gd name="T0" fmla="*/ 0 w 783"/>
              <a:gd name="T1" fmla="*/ 251 h 708"/>
              <a:gd name="T2" fmla="*/ 0 w 783"/>
              <a:gd name="T3" fmla="*/ 327 h 708"/>
              <a:gd name="T4" fmla="*/ 0 w 783"/>
              <a:gd name="T5" fmla="*/ 372 h 708"/>
              <a:gd name="T6" fmla="*/ 0 w 783"/>
              <a:gd name="T7" fmla="*/ 449 h 708"/>
              <a:gd name="T8" fmla="*/ 0 w 783"/>
              <a:gd name="T9" fmla="*/ 494 h 708"/>
              <a:gd name="T10" fmla="*/ 0 w 783"/>
              <a:gd name="T11" fmla="*/ 570 h 708"/>
              <a:gd name="T12" fmla="*/ 783 w 783"/>
              <a:gd name="T13" fmla="*/ 458 h 708"/>
              <a:gd name="T14" fmla="*/ 783 w 783"/>
              <a:gd name="T15" fmla="*/ 381 h 708"/>
              <a:gd name="T16" fmla="*/ 783 w 783"/>
              <a:gd name="T17" fmla="*/ 319 h 708"/>
              <a:gd name="T18" fmla="*/ 783 w 783"/>
              <a:gd name="T19" fmla="*/ 242 h 708"/>
              <a:gd name="T20" fmla="*/ 771 w 783"/>
              <a:gd name="T21" fmla="*/ 193 h 708"/>
              <a:gd name="T22" fmla="*/ 38 w 783"/>
              <a:gd name="T23" fmla="*/ 254 h 708"/>
              <a:gd name="T24" fmla="*/ 19 w 783"/>
              <a:gd name="T25" fmla="*/ 327 h 708"/>
              <a:gd name="T26" fmla="*/ 19 w 783"/>
              <a:gd name="T27" fmla="*/ 270 h 708"/>
              <a:gd name="T28" fmla="*/ 30 w 783"/>
              <a:gd name="T29" fmla="*/ 316 h 708"/>
              <a:gd name="T30" fmla="*/ 19 w 783"/>
              <a:gd name="T31" fmla="*/ 327 h 708"/>
              <a:gd name="T32" fmla="*/ 42 w 783"/>
              <a:gd name="T33" fmla="*/ 359 h 708"/>
              <a:gd name="T34" fmla="*/ 19 w 783"/>
              <a:gd name="T35" fmla="*/ 437 h 708"/>
              <a:gd name="T36" fmla="*/ 30 w 783"/>
              <a:gd name="T37" fmla="*/ 400 h 708"/>
              <a:gd name="T38" fmla="*/ 30 w 783"/>
              <a:gd name="T39" fmla="*/ 459 h 708"/>
              <a:gd name="T40" fmla="*/ 38 w 783"/>
              <a:gd name="T41" fmla="*/ 497 h 708"/>
              <a:gd name="T42" fmla="*/ 19 w 783"/>
              <a:gd name="T43" fmla="*/ 570 h 708"/>
              <a:gd name="T44" fmla="*/ 19 w 783"/>
              <a:gd name="T45" fmla="*/ 513 h 708"/>
              <a:gd name="T46" fmla="*/ 30 w 783"/>
              <a:gd name="T47" fmla="*/ 559 h 708"/>
              <a:gd name="T48" fmla="*/ 19 w 783"/>
              <a:gd name="T49" fmla="*/ 570 h 708"/>
              <a:gd name="T50" fmla="*/ 42 w 783"/>
              <a:gd name="T51" fmla="*/ 544 h 708"/>
              <a:gd name="T52" fmla="*/ 74 w 783"/>
              <a:gd name="T53" fmla="*/ 532 h 708"/>
              <a:gd name="T54" fmla="*/ 758 w 783"/>
              <a:gd name="T55" fmla="*/ 391 h 708"/>
              <a:gd name="T56" fmla="*/ 758 w 783"/>
              <a:gd name="T57" fmla="*/ 448 h 708"/>
              <a:gd name="T58" fmla="*/ 734 w 783"/>
              <a:gd name="T59" fmla="*/ 347 h 708"/>
              <a:gd name="T60" fmla="*/ 656 w 783"/>
              <a:gd name="T61" fmla="*/ 393 h 708"/>
              <a:gd name="T62" fmla="*/ 127 w 783"/>
              <a:gd name="T63" fmla="*/ 493 h 708"/>
              <a:gd name="T64" fmla="*/ 48 w 783"/>
              <a:gd name="T65" fmla="*/ 466 h 708"/>
              <a:gd name="T66" fmla="*/ 42 w 783"/>
              <a:gd name="T67" fmla="*/ 423 h 708"/>
              <a:gd name="T68" fmla="*/ 75 w 783"/>
              <a:gd name="T69" fmla="*/ 411 h 708"/>
              <a:gd name="T70" fmla="*/ 145 w 783"/>
              <a:gd name="T71" fmla="*/ 435 h 708"/>
              <a:gd name="T72" fmla="*/ 583 w 783"/>
              <a:gd name="T73" fmla="*/ 372 h 708"/>
              <a:gd name="T74" fmla="*/ 665 w 783"/>
              <a:gd name="T75" fmla="*/ 324 h 708"/>
              <a:gd name="T76" fmla="*/ 758 w 783"/>
              <a:gd name="T77" fmla="*/ 269 h 708"/>
              <a:gd name="T78" fmla="*/ 758 w 783"/>
              <a:gd name="T79" fmla="*/ 326 h 708"/>
              <a:gd name="T80" fmla="*/ 726 w 783"/>
              <a:gd name="T81" fmla="*/ 223 h 708"/>
              <a:gd name="T82" fmla="*/ 723 w 783"/>
              <a:gd name="T83" fmla="*/ 232 h 708"/>
              <a:gd name="T84" fmla="*/ 602 w 783"/>
              <a:gd name="T85" fmla="*/ 302 h 708"/>
              <a:gd name="T86" fmla="*/ 522 w 783"/>
              <a:gd name="T87" fmla="*/ 349 h 708"/>
              <a:gd name="T88" fmla="*/ 207 w 783"/>
              <a:gd name="T89" fmla="*/ 399 h 708"/>
              <a:gd name="T90" fmla="*/ 135 w 783"/>
              <a:gd name="T91" fmla="*/ 374 h 708"/>
              <a:gd name="T92" fmla="*/ 54 w 783"/>
              <a:gd name="T93" fmla="*/ 346 h 708"/>
              <a:gd name="T94" fmla="*/ 42 w 783"/>
              <a:gd name="T95" fmla="*/ 309 h 708"/>
              <a:gd name="T96" fmla="*/ 67 w 783"/>
              <a:gd name="T97" fmla="*/ 287 h 708"/>
              <a:gd name="T98" fmla="*/ 129 w 783"/>
              <a:gd name="T99" fmla="*/ 308 h 708"/>
              <a:gd name="T100" fmla="*/ 249 w 783"/>
              <a:gd name="T101" fmla="*/ 349 h 708"/>
              <a:gd name="T102" fmla="*/ 322 w 783"/>
              <a:gd name="T103" fmla="*/ 374 h 708"/>
              <a:gd name="T104" fmla="*/ 463 w 783"/>
              <a:gd name="T105" fmla="*/ 320 h 708"/>
              <a:gd name="T106" fmla="*/ 534 w 783"/>
              <a:gd name="T107" fmla="*/ 279 h 708"/>
              <a:gd name="T108" fmla="*/ 660 w 783"/>
              <a:gd name="T109" fmla="*/ 205 h 708"/>
              <a:gd name="T110" fmla="*/ 716 w 783"/>
              <a:gd name="T111" fmla="*/ 172 h 708"/>
              <a:gd name="T112" fmla="*/ 758 w 783"/>
              <a:gd name="T113" fmla="*/ 195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708">
                <a:moveTo>
                  <a:pt x="783" y="138"/>
                </a:moveTo>
                <a:lnTo>
                  <a:pt x="783" y="121"/>
                </a:lnTo>
                <a:lnTo>
                  <a:pt x="431" y="0"/>
                </a:lnTo>
                <a:lnTo>
                  <a:pt x="0" y="251"/>
                </a:lnTo>
                <a:lnTo>
                  <a:pt x="0" y="255"/>
                </a:lnTo>
                <a:lnTo>
                  <a:pt x="0" y="264"/>
                </a:lnTo>
                <a:lnTo>
                  <a:pt x="0" y="268"/>
                </a:lnTo>
                <a:lnTo>
                  <a:pt x="0" y="327"/>
                </a:lnTo>
                <a:lnTo>
                  <a:pt x="0" y="340"/>
                </a:lnTo>
                <a:lnTo>
                  <a:pt x="0" y="344"/>
                </a:lnTo>
                <a:lnTo>
                  <a:pt x="30" y="355"/>
                </a:lnTo>
                <a:lnTo>
                  <a:pt x="0" y="372"/>
                </a:lnTo>
                <a:lnTo>
                  <a:pt x="0" y="376"/>
                </a:lnTo>
                <a:lnTo>
                  <a:pt x="0" y="385"/>
                </a:lnTo>
                <a:lnTo>
                  <a:pt x="0" y="389"/>
                </a:lnTo>
                <a:lnTo>
                  <a:pt x="0" y="449"/>
                </a:lnTo>
                <a:lnTo>
                  <a:pt x="0" y="462"/>
                </a:lnTo>
                <a:lnTo>
                  <a:pt x="0" y="466"/>
                </a:lnTo>
                <a:lnTo>
                  <a:pt x="30" y="476"/>
                </a:lnTo>
                <a:lnTo>
                  <a:pt x="0" y="494"/>
                </a:lnTo>
                <a:lnTo>
                  <a:pt x="0" y="498"/>
                </a:lnTo>
                <a:lnTo>
                  <a:pt x="0" y="507"/>
                </a:lnTo>
                <a:lnTo>
                  <a:pt x="0" y="511"/>
                </a:lnTo>
                <a:lnTo>
                  <a:pt x="0" y="570"/>
                </a:lnTo>
                <a:lnTo>
                  <a:pt x="0" y="583"/>
                </a:lnTo>
                <a:lnTo>
                  <a:pt x="0" y="588"/>
                </a:lnTo>
                <a:lnTo>
                  <a:pt x="351" y="708"/>
                </a:lnTo>
                <a:lnTo>
                  <a:pt x="783" y="458"/>
                </a:lnTo>
                <a:lnTo>
                  <a:pt x="783" y="441"/>
                </a:lnTo>
                <a:lnTo>
                  <a:pt x="771" y="436"/>
                </a:lnTo>
                <a:lnTo>
                  <a:pt x="771" y="388"/>
                </a:lnTo>
                <a:lnTo>
                  <a:pt x="783" y="381"/>
                </a:lnTo>
                <a:lnTo>
                  <a:pt x="783" y="364"/>
                </a:lnTo>
                <a:lnTo>
                  <a:pt x="753" y="354"/>
                </a:lnTo>
                <a:lnTo>
                  <a:pt x="783" y="336"/>
                </a:lnTo>
                <a:lnTo>
                  <a:pt x="783" y="319"/>
                </a:lnTo>
                <a:lnTo>
                  <a:pt x="771" y="315"/>
                </a:lnTo>
                <a:lnTo>
                  <a:pt x="771" y="267"/>
                </a:lnTo>
                <a:lnTo>
                  <a:pt x="783" y="260"/>
                </a:lnTo>
                <a:lnTo>
                  <a:pt x="783" y="242"/>
                </a:lnTo>
                <a:lnTo>
                  <a:pt x="753" y="232"/>
                </a:lnTo>
                <a:lnTo>
                  <a:pt x="783" y="215"/>
                </a:lnTo>
                <a:lnTo>
                  <a:pt x="783" y="198"/>
                </a:lnTo>
                <a:lnTo>
                  <a:pt x="771" y="193"/>
                </a:lnTo>
                <a:lnTo>
                  <a:pt x="771" y="145"/>
                </a:lnTo>
                <a:lnTo>
                  <a:pt x="783" y="138"/>
                </a:lnTo>
                <a:close/>
                <a:moveTo>
                  <a:pt x="448" y="16"/>
                </a:moveTo>
                <a:lnTo>
                  <a:pt x="38" y="254"/>
                </a:lnTo>
                <a:lnTo>
                  <a:pt x="22" y="248"/>
                </a:lnTo>
                <a:lnTo>
                  <a:pt x="432" y="10"/>
                </a:lnTo>
                <a:lnTo>
                  <a:pt x="448" y="16"/>
                </a:lnTo>
                <a:close/>
                <a:moveTo>
                  <a:pt x="19" y="327"/>
                </a:moveTo>
                <a:lnTo>
                  <a:pt x="19" y="323"/>
                </a:lnTo>
                <a:lnTo>
                  <a:pt x="19" y="316"/>
                </a:lnTo>
                <a:lnTo>
                  <a:pt x="19" y="274"/>
                </a:lnTo>
                <a:lnTo>
                  <a:pt x="19" y="270"/>
                </a:lnTo>
                <a:lnTo>
                  <a:pt x="30" y="274"/>
                </a:lnTo>
                <a:lnTo>
                  <a:pt x="30" y="278"/>
                </a:lnTo>
                <a:lnTo>
                  <a:pt x="30" y="309"/>
                </a:lnTo>
                <a:lnTo>
                  <a:pt x="30" y="316"/>
                </a:lnTo>
                <a:lnTo>
                  <a:pt x="30" y="331"/>
                </a:lnTo>
                <a:lnTo>
                  <a:pt x="30" y="337"/>
                </a:lnTo>
                <a:lnTo>
                  <a:pt x="19" y="334"/>
                </a:lnTo>
                <a:lnTo>
                  <a:pt x="19" y="327"/>
                </a:lnTo>
                <a:close/>
                <a:moveTo>
                  <a:pt x="57" y="364"/>
                </a:moveTo>
                <a:lnTo>
                  <a:pt x="38" y="375"/>
                </a:lnTo>
                <a:lnTo>
                  <a:pt x="22" y="370"/>
                </a:lnTo>
                <a:lnTo>
                  <a:pt x="42" y="359"/>
                </a:lnTo>
                <a:lnTo>
                  <a:pt x="57" y="364"/>
                </a:lnTo>
                <a:close/>
                <a:moveTo>
                  <a:pt x="19" y="449"/>
                </a:moveTo>
                <a:lnTo>
                  <a:pt x="19" y="444"/>
                </a:lnTo>
                <a:lnTo>
                  <a:pt x="19" y="437"/>
                </a:lnTo>
                <a:lnTo>
                  <a:pt x="19" y="396"/>
                </a:lnTo>
                <a:lnTo>
                  <a:pt x="19" y="392"/>
                </a:lnTo>
                <a:lnTo>
                  <a:pt x="30" y="395"/>
                </a:lnTo>
                <a:lnTo>
                  <a:pt x="30" y="400"/>
                </a:lnTo>
                <a:lnTo>
                  <a:pt x="30" y="431"/>
                </a:lnTo>
                <a:lnTo>
                  <a:pt x="30" y="438"/>
                </a:lnTo>
                <a:lnTo>
                  <a:pt x="30" y="452"/>
                </a:lnTo>
                <a:lnTo>
                  <a:pt x="30" y="459"/>
                </a:lnTo>
                <a:lnTo>
                  <a:pt x="19" y="455"/>
                </a:lnTo>
                <a:lnTo>
                  <a:pt x="19" y="449"/>
                </a:lnTo>
                <a:close/>
                <a:moveTo>
                  <a:pt x="57" y="486"/>
                </a:moveTo>
                <a:lnTo>
                  <a:pt x="38" y="497"/>
                </a:lnTo>
                <a:lnTo>
                  <a:pt x="22" y="491"/>
                </a:lnTo>
                <a:lnTo>
                  <a:pt x="42" y="480"/>
                </a:lnTo>
                <a:lnTo>
                  <a:pt x="57" y="486"/>
                </a:lnTo>
                <a:close/>
                <a:moveTo>
                  <a:pt x="19" y="570"/>
                </a:moveTo>
                <a:lnTo>
                  <a:pt x="19" y="566"/>
                </a:lnTo>
                <a:lnTo>
                  <a:pt x="19" y="559"/>
                </a:lnTo>
                <a:lnTo>
                  <a:pt x="19" y="517"/>
                </a:lnTo>
                <a:lnTo>
                  <a:pt x="19" y="513"/>
                </a:lnTo>
                <a:lnTo>
                  <a:pt x="30" y="517"/>
                </a:lnTo>
                <a:lnTo>
                  <a:pt x="30" y="521"/>
                </a:lnTo>
                <a:lnTo>
                  <a:pt x="30" y="552"/>
                </a:lnTo>
                <a:lnTo>
                  <a:pt x="30" y="559"/>
                </a:lnTo>
                <a:lnTo>
                  <a:pt x="30" y="574"/>
                </a:lnTo>
                <a:lnTo>
                  <a:pt x="30" y="581"/>
                </a:lnTo>
                <a:lnTo>
                  <a:pt x="19" y="577"/>
                </a:lnTo>
                <a:lnTo>
                  <a:pt x="19" y="570"/>
                </a:lnTo>
                <a:close/>
                <a:moveTo>
                  <a:pt x="42" y="585"/>
                </a:moveTo>
                <a:lnTo>
                  <a:pt x="42" y="578"/>
                </a:lnTo>
                <a:lnTo>
                  <a:pt x="42" y="552"/>
                </a:lnTo>
                <a:lnTo>
                  <a:pt x="42" y="544"/>
                </a:lnTo>
                <a:lnTo>
                  <a:pt x="42" y="525"/>
                </a:lnTo>
                <a:lnTo>
                  <a:pt x="42" y="521"/>
                </a:lnTo>
                <a:lnTo>
                  <a:pt x="67" y="529"/>
                </a:lnTo>
                <a:lnTo>
                  <a:pt x="74" y="532"/>
                </a:lnTo>
                <a:lnTo>
                  <a:pt x="351" y="627"/>
                </a:lnTo>
                <a:lnTo>
                  <a:pt x="709" y="419"/>
                </a:lnTo>
                <a:lnTo>
                  <a:pt x="716" y="415"/>
                </a:lnTo>
                <a:lnTo>
                  <a:pt x="758" y="391"/>
                </a:lnTo>
                <a:lnTo>
                  <a:pt x="758" y="395"/>
                </a:lnTo>
                <a:lnTo>
                  <a:pt x="758" y="431"/>
                </a:lnTo>
                <a:lnTo>
                  <a:pt x="758" y="438"/>
                </a:lnTo>
                <a:lnTo>
                  <a:pt x="758" y="448"/>
                </a:lnTo>
                <a:lnTo>
                  <a:pt x="758" y="455"/>
                </a:lnTo>
                <a:lnTo>
                  <a:pt x="351" y="691"/>
                </a:lnTo>
                <a:lnTo>
                  <a:pt x="42" y="585"/>
                </a:lnTo>
                <a:close/>
                <a:moveTo>
                  <a:pt x="734" y="347"/>
                </a:moveTo>
                <a:lnTo>
                  <a:pt x="734" y="347"/>
                </a:lnTo>
                <a:lnTo>
                  <a:pt x="729" y="350"/>
                </a:lnTo>
                <a:lnTo>
                  <a:pt x="723" y="354"/>
                </a:lnTo>
                <a:lnTo>
                  <a:pt x="656" y="393"/>
                </a:lnTo>
                <a:lnTo>
                  <a:pt x="649" y="397"/>
                </a:lnTo>
                <a:lnTo>
                  <a:pt x="351" y="570"/>
                </a:lnTo>
                <a:lnTo>
                  <a:pt x="135" y="495"/>
                </a:lnTo>
                <a:lnTo>
                  <a:pt x="127" y="493"/>
                </a:lnTo>
                <a:lnTo>
                  <a:pt x="76" y="475"/>
                </a:lnTo>
                <a:lnTo>
                  <a:pt x="60" y="469"/>
                </a:lnTo>
                <a:lnTo>
                  <a:pt x="54" y="467"/>
                </a:lnTo>
                <a:lnTo>
                  <a:pt x="48" y="466"/>
                </a:lnTo>
                <a:lnTo>
                  <a:pt x="42" y="463"/>
                </a:lnTo>
                <a:lnTo>
                  <a:pt x="42" y="457"/>
                </a:lnTo>
                <a:lnTo>
                  <a:pt x="42" y="430"/>
                </a:lnTo>
                <a:lnTo>
                  <a:pt x="42" y="423"/>
                </a:lnTo>
                <a:lnTo>
                  <a:pt x="42" y="404"/>
                </a:lnTo>
                <a:lnTo>
                  <a:pt x="42" y="400"/>
                </a:lnTo>
                <a:lnTo>
                  <a:pt x="67" y="408"/>
                </a:lnTo>
                <a:lnTo>
                  <a:pt x="75" y="411"/>
                </a:lnTo>
                <a:lnTo>
                  <a:pt x="117" y="425"/>
                </a:lnTo>
                <a:lnTo>
                  <a:pt x="123" y="427"/>
                </a:lnTo>
                <a:lnTo>
                  <a:pt x="129" y="429"/>
                </a:lnTo>
                <a:lnTo>
                  <a:pt x="145" y="435"/>
                </a:lnTo>
                <a:lnTo>
                  <a:pt x="194" y="452"/>
                </a:lnTo>
                <a:lnTo>
                  <a:pt x="202" y="454"/>
                </a:lnTo>
                <a:lnTo>
                  <a:pt x="352" y="506"/>
                </a:lnTo>
                <a:lnTo>
                  <a:pt x="583" y="372"/>
                </a:lnTo>
                <a:lnTo>
                  <a:pt x="589" y="367"/>
                </a:lnTo>
                <a:lnTo>
                  <a:pt x="654" y="330"/>
                </a:lnTo>
                <a:lnTo>
                  <a:pt x="660" y="327"/>
                </a:lnTo>
                <a:lnTo>
                  <a:pt x="665" y="324"/>
                </a:lnTo>
                <a:lnTo>
                  <a:pt x="665" y="324"/>
                </a:lnTo>
                <a:lnTo>
                  <a:pt x="709" y="298"/>
                </a:lnTo>
                <a:lnTo>
                  <a:pt x="716" y="294"/>
                </a:lnTo>
                <a:lnTo>
                  <a:pt x="758" y="269"/>
                </a:lnTo>
                <a:lnTo>
                  <a:pt x="758" y="274"/>
                </a:lnTo>
                <a:lnTo>
                  <a:pt x="758" y="310"/>
                </a:lnTo>
                <a:lnTo>
                  <a:pt x="758" y="317"/>
                </a:lnTo>
                <a:lnTo>
                  <a:pt x="758" y="326"/>
                </a:lnTo>
                <a:lnTo>
                  <a:pt x="758" y="333"/>
                </a:lnTo>
                <a:lnTo>
                  <a:pt x="734" y="347"/>
                </a:lnTo>
                <a:close/>
                <a:moveTo>
                  <a:pt x="734" y="226"/>
                </a:moveTo>
                <a:lnTo>
                  <a:pt x="726" y="223"/>
                </a:lnTo>
                <a:lnTo>
                  <a:pt x="726" y="223"/>
                </a:lnTo>
                <a:lnTo>
                  <a:pt x="734" y="226"/>
                </a:lnTo>
                <a:lnTo>
                  <a:pt x="729" y="229"/>
                </a:lnTo>
                <a:lnTo>
                  <a:pt x="723" y="232"/>
                </a:lnTo>
                <a:lnTo>
                  <a:pt x="656" y="271"/>
                </a:lnTo>
                <a:lnTo>
                  <a:pt x="649" y="275"/>
                </a:lnTo>
                <a:lnTo>
                  <a:pt x="603" y="302"/>
                </a:lnTo>
                <a:lnTo>
                  <a:pt x="602" y="302"/>
                </a:lnTo>
                <a:lnTo>
                  <a:pt x="597" y="305"/>
                </a:lnTo>
                <a:lnTo>
                  <a:pt x="592" y="308"/>
                </a:lnTo>
                <a:lnTo>
                  <a:pt x="529" y="345"/>
                </a:lnTo>
                <a:lnTo>
                  <a:pt x="522" y="349"/>
                </a:lnTo>
                <a:lnTo>
                  <a:pt x="351" y="448"/>
                </a:lnTo>
                <a:lnTo>
                  <a:pt x="263" y="418"/>
                </a:lnTo>
                <a:lnTo>
                  <a:pt x="255" y="415"/>
                </a:lnTo>
                <a:lnTo>
                  <a:pt x="207" y="399"/>
                </a:lnTo>
                <a:lnTo>
                  <a:pt x="192" y="393"/>
                </a:lnTo>
                <a:lnTo>
                  <a:pt x="186" y="391"/>
                </a:lnTo>
                <a:lnTo>
                  <a:pt x="180" y="389"/>
                </a:lnTo>
                <a:lnTo>
                  <a:pt x="135" y="374"/>
                </a:lnTo>
                <a:lnTo>
                  <a:pt x="127" y="371"/>
                </a:lnTo>
                <a:lnTo>
                  <a:pt x="76" y="353"/>
                </a:lnTo>
                <a:lnTo>
                  <a:pt x="60" y="348"/>
                </a:lnTo>
                <a:lnTo>
                  <a:pt x="54" y="346"/>
                </a:lnTo>
                <a:lnTo>
                  <a:pt x="48" y="344"/>
                </a:lnTo>
                <a:lnTo>
                  <a:pt x="42" y="342"/>
                </a:lnTo>
                <a:lnTo>
                  <a:pt x="42" y="335"/>
                </a:lnTo>
                <a:lnTo>
                  <a:pt x="42" y="309"/>
                </a:lnTo>
                <a:lnTo>
                  <a:pt x="42" y="302"/>
                </a:lnTo>
                <a:lnTo>
                  <a:pt x="42" y="283"/>
                </a:lnTo>
                <a:lnTo>
                  <a:pt x="42" y="278"/>
                </a:lnTo>
                <a:lnTo>
                  <a:pt x="67" y="287"/>
                </a:lnTo>
                <a:lnTo>
                  <a:pt x="74" y="289"/>
                </a:lnTo>
                <a:lnTo>
                  <a:pt x="117" y="304"/>
                </a:lnTo>
                <a:lnTo>
                  <a:pt x="123" y="306"/>
                </a:lnTo>
                <a:lnTo>
                  <a:pt x="129" y="308"/>
                </a:lnTo>
                <a:lnTo>
                  <a:pt x="145" y="313"/>
                </a:lnTo>
                <a:lnTo>
                  <a:pt x="194" y="330"/>
                </a:lnTo>
                <a:lnTo>
                  <a:pt x="202" y="333"/>
                </a:lnTo>
                <a:lnTo>
                  <a:pt x="249" y="349"/>
                </a:lnTo>
                <a:lnTo>
                  <a:pt x="255" y="351"/>
                </a:lnTo>
                <a:lnTo>
                  <a:pt x="261" y="353"/>
                </a:lnTo>
                <a:lnTo>
                  <a:pt x="276" y="359"/>
                </a:lnTo>
                <a:lnTo>
                  <a:pt x="322" y="374"/>
                </a:lnTo>
                <a:lnTo>
                  <a:pt x="329" y="377"/>
                </a:lnTo>
                <a:lnTo>
                  <a:pt x="351" y="384"/>
                </a:lnTo>
                <a:lnTo>
                  <a:pt x="456" y="324"/>
                </a:lnTo>
                <a:lnTo>
                  <a:pt x="463" y="320"/>
                </a:lnTo>
                <a:lnTo>
                  <a:pt x="523" y="285"/>
                </a:lnTo>
                <a:lnTo>
                  <a:pt x="528" y="282"/>
                </a:lnTo>
                <a:lnTo>
                  <a:pt x="533" y="279"/>
                </a:lnTo>
                <a:lnTo>
                  <a:pt x="534" y="279"/>
                </a:lnTo>
                <a:lnTo>
                  <a:pt x="583" y="250"/>
                </a:lnTo>
                <a:lnTo>
                  <a:pt x="589" y="246"/>
                </a:lnTo>
                <a:lnTo>
                  <a:pt x="654" y="208"/>
                </a:lnTo>
                <a:lnTo>
                  <a:pt x="660" y="205"/>
                </a:lnTo>
                <a:lnTo>
                  <a:pt x="665" y="202"/>
                </a:lnTo>
                <a:lnTo>
                  <a:pt x="665" y="202"/>
                </a:lnTo>
                <a:lnTo>
                  <a:pt x="709" y="177"/>
                </a:lnTo>
                <a:lnTo>
                  <a:pt x="716" y="172"/>
                </a:lnTo>
                <a:lnTo>
                  <a:pt x="758" y="148"/>
                </a:lnTo>
                <a:lnTo>
                  <a:pt x="758" y="152"/>
                </a:lnTo>
                <a:lnTo>
                  <a:pt x="758" y="189"/>
                </a:lnTo>
                <a:lnTo>
                  <a:pt x="758" y="195"/>
                </a:lnTo>
                <a:lnTo>
                  <a:pt x="758" y="205"/>
                </a:lnTo>
                <a:lnTo>
                  <a:pt x="758" y="212"/>
                </a:lnTo>
                <a:lnTo>
                  <a:pt x="734" y="226"/>
                </a:lnTo>
                <a:close/>
              </a:path>
            </a:pathLst>
          </a:custGeom>
          <a:solidFill>
            <a:srgbClr val="669FD5"/>
          </a:solidFill>
          <a:ln>
            <a:solidFill>
              <a:schemeClr val="bg1"/>
            </a:solidFill>
          </a:ln>
        </p:spPr>
      </p:sp>
      <p:sp>
        <p:nvSpPr>
          <p:cNvPr id="45" name="文本框 44"/>
          <p:cNvSpPr txBox="1"/>
          <p:nvPr/>
        </p:nvSpPr>
        <p:spPr>
          <a:xfrm>
            <a:off x="4097952" y="2211053"/>
            <a:ext cx="1027333" cy="338554"/>
          </a:xfrm>
          <a:prstGeom prst="rect">
            <a:avLst/>
          </a:prstGeom>
          <a:noFill/>
        </p:spPr>
        <p:txBody>
          <a:bodyPr wrap="none" rtlCol="0">
            <a:spAutoFit/>
          </a:bodyPr>
          <a:lstStyle>
            <a:defPPr>
              <a:defRPr lang="en-US"/>
            </a:defPPr>
            <a:lvl1pPr algn="ctr">
              <a:defRPr sz="1600" b="1">
                <a:latin typeface="微软雅黑" panose="020B0503020204020204" pitchFamily="34" charset="-122"/>
                <a:ea typeface="微软雅黑" panose="020B0503020204020204" pitchFamily="34" charset="-122"/>
              </a:defRPr>
            </a:lvl1pPr>
          </a:lstStyle>
          <a:p>
            <a:r>
              <a:rPr lang="zh-CN" altLang="en-US" dirty="0">
                <a:solidFill>
                  <a:srgbClr val="A5AB2F"/>
                </a:solidFill>
              </a:rPr>
              <a:t>研究课题</a:t>
            </a:r>
            <a:endParaRPr lang="zh-CN" altLang="en-US" dirty="0">
              <a:solidFill>
                <a:srgbClr val="A5AB2F"/>
              </a:solidFill>
            </a:endParaRPr>
          </a:p>
        </p:txBody>
      </p:sp>
      <p:sp>
        <p:nvSpPr>
          <p:cNvPr id="55" name="弧形 54"/>
          <p:cNvSpPr/>
          <p:nvPr/>
        </p:nvSpPr>
        <p:spPr>
          <a:xfrm>
            <a:off x="5420239" y="2624198"/>
            <a:ext cx="1645920" cy="1645920"/>
          </a:xfrm>
          <a:prstGeom prst="arc">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57" name="弧形 56"/>
          <p:cNvSpPr/>
          <p:nvPr/>
        </p:nvSpPr>
        <p:spPr>
          <a:xfrm flipV="1">
            <a:off x="5382790" y="2589706"/>
            <a:ext cx="1645920" cy="1645920"/>
          </a:xfrm>
          <a:prstGeom prst="arc">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8" name="矩形 57"/>
          <p:cNvSpPr/>
          <p:nvPr/>
        </p:nvSpPr>
        <p:spPr>
          <a:xfrm>
            <a:off x="6529029" y="3041024"/>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3" name="book-hand-drawn-open-pages_35781"/>
          <p:cNvSpPr>
            <a:spLocks noChangeAspect="1"/>
          </p:cNvSpPr>
          <p:nvPr/>
        </p:nvSpPr>
        <p:spPr bwMode="auto">
          <a:xfrm>
            <a:off x="4383164" y="2543179"/>
            <a:ext cx="482656" cy="393192"/>
          </a:xfrm>
          <a:custGeom>
            <a:avLst/>
            <a:gdLst>
              <a:gd name="connsiteX0" fmla="*/ 165033 w 609243"/>
              <a:gd name="connsiteY0" fmla="*/ 400904 h 496315"/>
              <a:gd name="connsiteX1" fmla="*/ 303783 w 609243"/>
              <a:gd name="connsiteY1" fmla="*/ 460951 h 496315"/>
              <a:gd name="connsiteX2" fmla="*/ 600145 w 609243"/>
              <a:gd name="connsiteY2" fmla="*/ 431016 h 496315"/>
              <a:gd name="connsiteX3" fmla="*/ 585911 w 609243"/>
              <a:gd name="connsiteY3" fmla="*/ 453751 h 496315"/>
              <a:gd name="connsiteX4" fmla="*/ 316310 w 609243"/>
              <a:gd name="connsiteY4" fmla="*/ 490033 h 496315"/>
              <a:gd name="connsiteX5" fmla="*/ 303783 w 609243"/>
              <a:gd name="connsiteY5" fmla="*/ 496285 h 496315"/>
              <a:gd name="connsiteX6" fmla="*/ 291257 w 609243"/>
              <a:gd name="connsiteY6" fmla="*/ 490033 h 496315"/>
              <a:gd name="connsiteX7" fmla="*/ 21751 w 609243"/>
              <a:gd name="connsiteY7" fmla="*/ 453751 h 496315"/>
              <a:gd name="connsiteX8" fmla="*/ 7422 w 609243"/>
              <a:gd name="connsiteY8" fmla="*/ 431016 h 496315"/>
              <a:gd name="connsiteX9" fmla="*/ 165033 w 609243"/>
              <a:gd name="connsiteY9" fmla="*/ 400904 h 496315"/>
              <a:gd name="connsiteX10" fmla="*/ 155189 w 609243"/>
              <a:gd name="connsiteY10" fmla="*/ 275778 h 496315"/>
              <a:gd name="connsiteX11" fmla="*/ 259126 w 609243"/>
              <a:gd name="connsiteY11" fmla="*/ 295874 h 496315"/>
              <a:gd name="connsiteX12" fmla="*/ 249162 w 609243"/>
              <a:gd name="connsiteY12" fmla="*/ 312936 h 496315"/>
              <a:gd name="connsiteX13" fmla="*/ 65059 w 609243"/>
              <a:gd name="connsiteY13" fmla="*/ 331041 h 496315"/>
              <a:gd name="connsiteX14" fmla="*/ 55095 w 609243"/>
              <a:gd name="connsiteY14" fmla="*/ 313979 h 496315"/>
              <a:gd name="connsiteX15" fmla="*/ 155189 w 609243"/>
              <a:gd name="connsiteY15" fmla="*/ 275778 h 496315"/>
              <a:gd name="connsiteX16" fmla="*/ 443849 w 609243"/>
              <a:gd name="connsiteY16" fmla="*/ 275552 h 496315"/>
              <a:gd name="connsiteX17" fmla="*/ 546751 w 609243"/>
              <a:gd name="connsiteY17" fmla="*/ 305255 h 496315"/>
              <a:gd name="connsiteX18" fmla="*/ 538211 w 609243"/>
              <a:gd name="connsiteY18" fmla="*/ 323074 h 496315"/>
              <a:gd name="connsiteX19" fmla="*/ 353260 w 609243"/>
              <a:gd name="connsiteY19" fmla="*/ 320420 h 496315"/>
              <a:gd name="connsiteX20" fmla="*/ 341872 w 609243"/>
              <a:gd name="connsiteY20" fmla="*/ 304212 h 496315"/>
              <a:gd name="connsiteX21" fmla="*/ 443849 w 609243"/>
              <a:gd name="connsiteY21" fmla="*/ 275552 h 496315"/>
              <a:gd name="connsiteX22" fmla="*/ 155189 w 609243"/>
              <a:gd name="connsiteY22" fmla="*/ 229830 h 496315"/>
              <a:gd name="connsiteX23" fmla="*/ 259126 w 609243"/>
              <a:gd name="connsiteY23" fmla="*/ 249914 h 496315"/>
              <a:gd name="connsiteX24" fmla="*/ 249162 w 609243"/>
              <a:gd name="connsiteY24" fmla="*/ 266966 h 496315"/>
              <a:gd name="connsiteX25" fmla="*/ 65059 w 609243"/>
              <a:gd name="connsiteY25" fmla="*/ 284966 h 496315"/>
              <a:gd name="connsiteX26" fmla="*/ 55095 w 609243"/>
              <a:gd name="connsiteY26" fmla="*/ 268008 h 496315"/>
              <a:gd name="connsiteX27" fmla="*/ 155189 w 609243"/>
              <a:gd name="connsiteY27" fmla="*/ 229830 h 496315"/>
              <a:gd name="connsiteX28" fmla="*/ 439981 w 609243"/>
              <a:gd name="connsiteY28" fmla="*/ 229743 h 496315"/>
              <a:gd name="connsiteX29" fmla="*/ 542897 w 609243"/>
              <a:gd name="connsiteY29" fmla="*/ 259481 h 496315"/>
              <a:gd name="connsiteX30" fmla="*/ 534359 w 609243"/>
              <a:gd name="connsiteY30" fmla="*/ 277206 h 496315"/>
              <a:gd name="connsiteX31" fmla="*/ 349445 w 609243"/>
              <a:gd name="connsiteY31" fmla="*/ 274552 h 496315"/>
              <a:gd name="connsiteX32" fmla="*/ 338060 w 609243"/>
              <a:gd name="connsiteY32" fmla="*/ 258438 h 496315"/>
              <a:gd name="connsiteX33" fmla="*/ 439981 w 609243"/>
              <a:gd name="connsiteY33" fmla="*/ 229743 h 496315"/>
              <a:gd name="connsiteX34" fmla="*/ 436157 w 609243"/>
              <a:gd name="connsiteY34" fmla="*/ 183933 h 496315"/>
              <a:gd name="connsiteX35" fmla="*/ 539058 w 609243"/>
              <a:gd name="connsiteY35" fmla="*/ 213639 h 496315"/>
              <a:gd name="connsiteX36" fmla="*/ 530612 w 609243"/>
              <a:gd name="connsiteY36" fmla="*/ 231439 h 496315"/>
              <a:gd name="connsiteX37" fmla="*/ 345546 w 609243"/>
              <a:gd name="connsiteY37" fmla="*/ 228694 h 496315"/>
              <a:gd name="connsiteX38" fmla="*/ 334252 w 609243"/>
              <a:gd name="connsiteY38" fmla="*/ 212598 h 496315"/>
              <a:gd name="connsiteX39" fmla="*/ 436157 w 609243"/>
              <a:gd name="connsiteY39" fmla="*/ 183933 h 496315"/>
              <a:gd name="connsiteX40" fmla="*/ 155189 w 609243"/>
              <a:gd name="connsiteY40" fmla="*/ 183880 h 496315"/>
              <a:gd name="connsiteX41" fmla="*/ 259126 w 609243"/>
              <a:gd name="connsiteY41" fmla="*/ 203976 h 496315"/>
              <a:gd name="connsiteX42" fmla="*/ 249162 w 609243"/>
              <a:gd name="connsiteY42" fmla="*/ 220933 h 496315"/>
              <a:gd name="connsiteX43" fmla="*/ 65059 w 609243"/>
              <a:gd name="connsiteY43" fmla="*/ 239028 h 496315"/>
              <a:gd name="connsiteX44" fmla="*/ 55095 w 609243"/>
              <a:gd name="connsiteY44" fmla="*/ 221975 h 496315"/>
              <a:gd name="connsiteX45" fmla="*/ 155189 w 609243"/>
              <a:gd name="connsiteY45" fmla="*/ 183880 h 496315"/>
              <a:gd name="connsiteX46" fmla="*/ 439981 w 609243"/>
              <a:gd name="connsiteY46" fmla="*/ 137783 h 496315"/>
              <a:gd name="connsiteX47" fmla="*/ 542897 w 609243"/>
              <a:gd name="connsiteY47" fmla="*/ 167489 h 496315"/>
              <a:gd name="connsiteX48" fmla="*/ 534359 w 609243"/>
              <a:gd name="connsiteY48" fmla="*/ 185289 h 496315"/>
              <a:gd name="connsiteX49" fmla="*/ 349445 w 609243"/>
              <a:gd name="connsiteY49" fmla="*/ 182544 h 496315"/>
              <a:gd name="connsiteX50" fmla="*/ 338060 w 609243"/>
              <a:gd name="connsiteY50" fmla="*/ 166448 h 496315"/>
              <a:gd name="connsiteX51" fmla="*/ 439981 w 609243"/>
              <a:gd name="connsiteY51" fmla="*/ 137783 h 496315"/>
              <a:gd name="connsiteX52" fmla="*/ 209117 w 609243"/>
              <a:gd name="connsiteY52" fmla="*/ 125922 h 496315"/>
              <a:gd name="connsiteX53" fmla="*/ 249230 w 609243"/>
              <a:gd name="connsiteY53" fmla="*/ 141507 h 496315"/>
              <a:gd name="connsiteX54" fmla="*/ 239267 w 609243"/>
              <a:gd name="connsiteY54" fmla="*/ 158561 h 496315"/>
              <a:gd name="connsiteX55" fmla="*/ 171234 w 609243"/>
              <a:gd name="connsiteY55" fmla="*/ 146339 h 496315"/>
              <a:gd name="connsiteX56" fmla="*/ 166015 w 609243"/>
              <a:gd name="connsiteY56" fmla="*/ 127390 h 496315"/>
              <a:gd name="connsiteX57" fmla="*/ 209117 w 609243"/>
              <a:gd name="connsiteY57" fmla="*/ 125922 h 496315"/>
              <a:gd name="connsiteX58" fmla="*/ 114405 w 609243"/>
              <a:gd name="connsiteY58" fmla="*/ 101164 h 496315"/>
              <a:gd name="connsiteX59" fmla="*/ 79658 w 609243"/>
              <a:gd name="connsiteY59" fmla="*/ 112628 h 496315"/>
              <a:gd name="connsiteX60" fmla="*/ 78139 w 609243"/>
              <a:gd name="connsiteY60" fmla="*/ 156871 h 496315"/>
              <a:gd name="connsiteX61" fmla="*/ 114405 w 609243"/>
              <a:gd name="connsiteY61" fmla="*/ 142186 h 496315"/>
              <a:gd name="connsiteX62" fmla="*/ 436157 w 609243"/>
              <a:gd name="connsiteY62" fmla="*/ 91941 h 496315"/>
              <a:gd name="connsiteX63" fmla="*/ 539058 w 609243"/>
              <a:gd name="connsiteY63" fmla="*/ 121643 h 496315"/>
              <a:gd name="connsiteX64" fmla="*/ 530612 w 609243"/>
              <a:gd name="connsiteY64" fmla="*/ 139462 h 496315"/>
              <a:gd name="connsiteX65" fmla="*/ 345546 w 609243"/>
              <a:gd name="connsiteY65" fmla="*/ 136808 h 496315"/>
              <a:gd name="connsiteX66" fmla="*/ 334252 w 609243"/>
              <a:gd name="connsiteY66" fmla="*/ 120601 h 496315"/>
              <a:gd name="connsiteX67" fmla="*/ 436157 w 609243"/>
              <a:gd name="connsiteY67" fmla="*/ 91941 h 496315"/>
              <a:gd name="connsiteX68" fmla="*/ 120956 w 609243"/>
              <a:gd name="connsiteY68" fmla="*/ 81080 h 496315"/>
              <a:gd name="connsiteX69" fmla="*/ 123804 w 609243"/>
              <a:gd name="connsiteY69" fmla="*/ 81459 h 496315"/>
              <a:gd name="connsiteX70" fmla="*/ 134152 w 609243"/>
              <a:gd name="connsiteY70" fmla="*/ 90933 h 496315"/>
              <a:gd name="connsiteX71" fmla="*/ 134152 w 609243"/>
              <a:gd name="connsiteY71" fmla="*/ 146734 h 496315"/>
              <a:gd name="connsiteX72" fmla="*/ 133773 w 609243"/>
              <a:gd name="connsiteY72" fmla="*/ 149292 h 496315"/>
              <a:gd name="connsiteX73" fmla="*/ 126842 w 609243"/>
              <a:gd name="connsiteY73" fmla="*/ 159523 h 496315"/>
              <a:gd name="connsiteX74" fmla="*/ 78234 w 609243"/>
              <a:gd name="connsiteY74" fmla="*/ 179892 h 496315"/>
              <a:gd name="connsiteX75" fmla="*/ 64658 w 609243"/>
              <a:gd name="connsiteY75" fmla="*/ 175439 h 496315"/>
              <a:gd name="connsiteX76" fmla="*/ 58392 w 609243"/>
              <a:gd name="connsiteY76" fmla="*/ 166439 h 496315"/>
              <a:gd name="connsiteX77" fmla="*/ 60101 w 609243"/>
              <a:gd name="connsiteY77" fmla="*/ 110638 h 496315"/>
              <a:gd name="connsiteX78" fmla="*/ 60765 w 609243"/>
              <a:gd name="connsiteY78" fmla="*/ 107796 h 496315"/>
              <a:gd name="connsiteX79" fmla="*/ 64943 w 609243"/>
              <a:gd name="connsiteY79" fmla="*/ 98796 h 496315"/>
              <a:gd name="connsiteX80" fmla="*/ 120956 w 609243"/>
              <a:gd name="connsiteY80" fmla="*/ 81080 h 496315"/>
              <a:gd name="connsiteX81" fmla="*/ 211133 w 609243"/>
              <a:gd name="connsiteY81" fmla="*/ 79659 h 496315"/>
              <a:gd name="connsiteX82" fmla="*/ 252540 w 609243"/>
              <a:gd name="connsiteY82" fmla="*/ 93858 h 496315"/>
              <a:gd name="connsiteX83" fmla="*/ 242574 w 609243"/>
              <a:gd name="connsiteY83" fmla="*/ 110925 h 496315"/>
              <a:gd name="connsiteX84" fmla="*/ 172811 w 609243"/>
              <a:gd name="connsiteY84" fmla="*/ 103719 h 496315"/>
              <a:gd name="connsiteX85" fmla="*/ 167590 w 609243"/>
              <a:gd name="connsiteY85" fmla="*/ 84661 h 496315"/>
              <a:gd name="connsiteX86" fmla="*/ 211133 w 609243"/>
              <a:gd name="connsiteY86" fmla="*/ 79659 h 496315"/>
              <a:gd name="connsiteX87" fmla="*/ 198798 w 609243"/>
              <a:gd name="connsiteY87" fmla="*/ 22403 h 496315"/>
              <a:gd name="connsiteX88" fmla="*/ 27245 w 609243"/>
              <a:gd name="connsiteY88" fmla="*/ 79844 h 496315"/>
              <a:gd name="connsiteX89" fmla="*/ 26012 w 609243"/>
              <a:gd name="connsiteY89" fmla="*/ 387586 h 496315"/>
              <a:gd name="connsiteX90" fmla="*/ 306429 w 609243"/>
              <a:gd name="connsiteY90" fmla="*/ 408620 h 496315"/>
              <a:gd name="connsiteX91" fmla="*/ 586847 w 609243"/>
              <a:gd name="connsiteY91" fmla="*/ 387586 h 496315"/>
              <a:gd name="connsiteX92" fmla="*/ 585614 w 609243"/>
              <a:gd name="connsiteY92" fmla="*/ 79844 h 496315"/>
              <a:gd name="connsiteX93" fmla="*/ 315160 w 609243"/>
              <a:gd name="connsiteY93" fmla="*/ 68664 h 496315"/>
              <a:gd name="connsiteX94" fmla="*/ 306429 w 609243"/>
              <a:gd name="connsiteY94" fmla="*/ 71791 h 496315"/>
              <a:gd name="connsiteX95" fmla="*/ 297699 w 609243"/>
              <a:gd name="connsiteY95" fmla="*/ 68664 h 496315"/>
              <a:gd name="connsiteX96" fmla="*/ 198798 w 609243"/>
              <a:gd name="connsiteY96" fmla="*/ 22403 h 496315"/>
              <a:gd name="connsiteX97" fmla="*/ 197678 w 609243"/>
              <a:gd name="connsiteY97" fmla="*/ 346 h 496315"/>
              <a:gd name="connsiteX98" fmla="*/ 306429 w 609243"/>
              <a:gd name="connsiteY98" fmla="*/ 46209 h 496315"/>
              <a:gd name="connsiteX99" fmla="*/ 602505 w 609243"/>
              <a:gd name="connsiteY99" fmla="*/ 64779 h 496315"/>
              <a:gd name="connsiteX100" fmla="*/ 606016 w 609243"/>
              <a:gd name="connsiteY100" fmla="*/ 68948 h 496315"/>
              <a:gd name="connsiteX101" fmla="*/ 608009 w 609243"/>
              <a:gd name="connsiteY101" fmla="*/ 75581 h 496315"/>
              <a:gd name="connsiteX102" fmla="*/ 609243 w 609243"/>
              <a:gd name="connsiteY102" fmla="*/ 396113 h 496315"/>
              <a:gd name="connsiteX103" fmla="*/ 608199 w 609243"/>
              <a:gd name="connsiteY103" fmla="*/ 400945 h 496315"/>
              <a:gd name="connsiteX104" fmla="*/ 595103 w 609243"/>
              <a:gd name="connsiteY104" fmla="*/ 414210 h 496315"/>
              <a:gd name="connsiteX105" fmla="*/ 317437 w 609243"/>
              <a:gd name="connsiteY105" fmla="*/ 428043 h 496315"/>
              <a:gd name="connsiteX106" fmla="*/ 306429 w 609243"/>
              <a:gd name="connsiteY106" fmla="*/ 434675 h 496315"/>
              <a:gd name="connsiteX107" fmla="*/ 295422 w 609243"/>
              <a:gd name="connsiteY107" fmla="*/ 428043 h 496315"/>
              <a:gd name="connsiteX108" fmla="*/ 17756 w 609243"/>
              <a:gd name="connsiteY108" fmla="*/ 414210 h 496315"/>
              <a:gd name="connsiteX109" fmla="*/ 4660 w 609243"/>
              <a:gd name="connsiteY109" fmla="*/ 400945 h 496315"/>
              <a:gd name="connsiteX110" fmla="*/ 3616 w 609243"/>
              <a:gd name="connsiteY110" fmla="*/ 396113 h 496315"/>
              <a:gd name="connsiteX111" fmla="*/ 4850 w 609243"/>
              <a:gd name="connsiteY111" fmla="*/ 75581 h 496315"/>
              <a:gd name="connsiteX112" fmla="*/ 6843 w 609243"/>
              <a:gd name="connsiteY112" fmla="*/ 68948 h 496315"/>
              <a:gd name="connsiteX113" fmla="*/ 10354 w 609243"/>
              <a:gd name="connsiteY113" fmla="*/ 64779 h 496315"/>
              <a:gd name="connsiteX114" fmla="*/ 197678 w 609243"/>
              <a:gd name="connsiteY114" fmla="*/ 346 h 49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09243" h="496315">
                <a:moveTo>
                  <a:pt x="165033" y="400904"/>
                </a:moveTo>
                <a:cubicBezTo>
                  <a:pt x="218614" y="402858"/>
                  <a:pt x="269051" y="419838"/>
                  <a:pt x="303783" y="460951"/>
                </a:cubicBezTo>
                <a:cubicBezTo>
                  <a:pt x="373248" y="378725"/>
                  <a:pt x="505628" y="393029"/>
                  <a:pt x="600145" y="431016"/>
                </a:cubicBezTo>
                <a:cubicBezTo>
                  <a:pt x="616847" y="437742"/>
                  <a:pt x="602423" y="460382"/>
                  <a:pt x="585911" y="453751"/>
                </a:cubicBezTo>
                <a:cubicBezTo>
                  <a:pt x="500314" y="419364"/>
                  <a:pt x="372583" y="404018"/>
                  <a:pt x="316310" y="490033"/>
                </a:cubicBezTo>
                <a:cubicBezTo>
                  <a:pt x="313178" y="494864"/>
                  <a:pt x="308433" y="496569"/>
                  <a:pt x="303783" y="496285"/>
                </a:cubicBezTo>
                <a:cubicBezTo>
                  <a:pt x="299134" y="496569"/>
                  <a:pt x="294389" y="494864"/>
                  <a:pt x="291257" y="490033"/>
                </a:cubicBezTo>
                <a:cubicBezTo>
                  <a:pt x="234984" y="404018"/>
                  <a:pt x="107253" y="419364"/>
                  <a:pt x="21751" y="453751"/>
                </a:cubicBezTo>
                <a:cubicBezTo>
                  <a:pt x="5144" y="460382"/>
                  <a:pt x="-9280" y="437742"/>
                  <a:pt x="7422" y="431016"/>
                </a:cubicBezTo>
                <a:cubicBezTo>
                  <a:pt x="54728" y="412023"/>
                  <a:pt x="111452" y="398950"/>
                  <a:pt x="165033" y="400904"/>
                </a:cubicBezTo>
                <a:close/>
                <a:moveTo>
                  <a:pt x="155189" y="275778"/>
                </a:moveTo>
                <a:cubicBezTo>
                  <a:pt x="190373" y="271726"/>
                  <a:pt x="226197" y="277389"/>
                  <a:pt x="259126" y="295874"/>
                </a:cubicBezTo>
                <a:cubicBezTo>
                  <a:pt x="270229" y="302130"/>
                  <a:pt x="260265" y="319192"/>
                  <a:pt x="249162" y="312936"/>
                </a:cubicBezTo>
                <a:cubicBezTo>
                  <a:pt x="189186" y="279285"/>
                  <a:pt x="119815" y="294262"/>
                  <a:pt x="65059" y="331041"/>
                </a:cubicBezTo>
                <a:cubicBezTo>
                  <a:pt x="54430" y="338150"/>
                  <a:pt x="44561" y="320993"/>
                  <a:pt x="55095" y="313979"/>
                </a:cubicBezTo>
                <a:cubicBezTo>
                  <a:pt x="85463" y="293599"/>
                  <a:pt x="120006" y="279830"/>
                  <a:pt x="155189" y="275778"/>
                </a:cubicBezTo>
                <a:close/>
                <a:moveTo>
                  <a:pt x="443849" y="275552"/>
                </a:moveTo>
                <a:cubicBezTo>
                  <a:pt x="479257" y="276654"/>
                  <a:pt x="514819" y="287483"/>
                  <a:pt x="546751" y="305255"/>
                </a:cubicBezTo>
                <a:cubicBezTo>
                  <a:pt x="557854" y="311415"/>
                  <a:pt x="549408" y="329329"/>
                  <a:pt x="538211" y="323074"/>
                </a:cubicBezTo>
                <a:cubicBezTo>
                  <a:pt x="480609" y="291037"/>
                  <a:pt x="410197" y="281843"/>
                  <a:pt x="353260" y="320420"/>
                </a:cubicBezTo>
                <a:cubicBezTo>
                  <a:pt x="342726" y="327528"/>
                  <a:pt x="331339" y="311415"/>
                  <a:pt x="341872" y="304212"/>
                </a:cubicBezTo>
                <a:cubicBezTo>
                  <a:pt x="373188" y="283076"/>
                  <a:pt x="408441" y="274451"/>
                  <a:pt x="443849" y="275552"/>
                </a:cubicBezTo>
                <a:close/>
                <a:moveTo>
                  <a:pt x="155189" y="229830"/>
                </a:moveTo>
                <a:cubicBezTo>
                  <a:pt x="190373" y="225780"/>
                  <a:pt x="226197" y="231440"/>
                  <a:pt x="259126" y="249914"/>
                </a:cubicBezTo>
                <a:cubicBezTo>
                  <a:pt x="270229" y="256166"/>
                  <a:pt x="260265" y="273124"/>
                  <a:pt x="249162" y="266966"/>
                </a:cubicBezTo>
                <a:cubicBezTo>
                  <a:pt x="189186" y="233335"/>
                  <a:pt x="119815" y="248303"/>
                  <a:pt x="65059" y="284966"/>
                </a:cubicBezTo>
                <a:cubicBezTo>
                  <a:pt x="54430" y="292071"/>
                  <a:pt x="44561" y="275019"/>
                  <a:pt x="55095" y="268008"/>
                </a:cubicBezTo>
                <a:cubicBezTo>
                  <a:pt x="85463" y="247640"/>
                  <a:pt x="120006" y="233880"/>
                  <a:pt x="155189" y="229830"/>
                </a:cubicBezTo>
                <a:close/>
                <a:moveTo>
                  <a:pt x="439981" y="229743"/>
                </a:moveTo>
                <a:cubicBezTo>
                  <a:pt x="475369" y="230857"/>
                  <a:pt x="510924" y="241709"/>
                  <a:pt x="542897" y="259481"/>
                </a:cubicBezTo>
                <a:cubicBezTo>
                  <a:pt x="553903" y="265642"/>
                  <a:pt x="545554" y="283461"/>
                  <a:pt x="534359" y="277206"/>
                </a:cubicBezTo>
                <a:cubicBezTo>
                  <a:pt x="476674" y="245169"/>
                  <a:pt x="406371" y="235975"/>
                  <a:pt x="349445" y="274552"/>
                </a:cubicBezTo>
                <a:cubicBezTo>
                  <a:pt x="338819" y="281660"/>
                  <a:pt x="327529" y="265547"/>
                  <a:pt x="338060" y="258438"/>
                </a:cubicBezTo>
                <a:cubicBezTo>
                  <a:pt x="369369" y="237255"/>
                  <a:pt x="404592" y="228629"/>
                  <a:pt x="439981" y="229743"/>
                </a:cubicBezTo>
                <a:close/>
                <a:moveTo>
                  <a:pt x="436157" y="183933"/>
                </a:moveTo>
                <a:cubicBezTo>
                  <a:pt x="471557" y="185045"/>
                  <a:pt x="507123" y="195886"/>
                  <a:pt x="539058" y="213639"/>
                </a:cubicBezTo>
                <a:cubicBezTo>
                  <a:pt x="550162" y="219794"/>
                  <a:pt x="541715" y="237594"/>
                  <a:pt x="530612" y="231439"/>
                </a:cubicBezTo>
                <a:cubicBezTo>
                  <a:pt x="472909" y="199342"/>
                  <a:pt x="402584" y="190253"/>
                  <a:pt x="345546" y="228694"/>
                </a:cubicBezTo>
                <a:cubicBezTo>
                  <a:pt x="335012" y="235889"/>
                  <a:pt x="323718" y="219699"/>
                  <a:pt x="334252" y="212598"/>
                </a:cubicBezTo>
                <a:cubicBezTo>
                  <a:pt x="365524" y="191436"/>
                  <a:pt x="400757" y="182820"/>
                  <a:pt x="436157" y="183933"/>
                </a:cubicBezTo>
                <a:close/>
                <a:moveTo>
                  <a:pt x="155189" y="183880"/>
                </a:moveTo>
                <a:cubicBezTo>
                  <a:pt x="190373" y="179842"/>
                  <a:pt x="226197" y="185502"/>
                  <a:pt x="259126" y="203976"/>
                </a:cubicBezTo>
                <a:cubicBezTo>
                  <a:pt x="270229" y="210133"/>
                  <a:pt x="260265" y="227186"/>
                  <a:pt x="249162" y="220933"/>
                </a:cubicBezTo>
                <a:cubicBezTo>
                  <a:pt x="189186" y="187302"/>
                  <a:pt x="119815" y="202270"/>
                  <a:pt x="65059" y="239028"/>
                </a:cubicBezTo>
                <a:cubicBezTo>
                  <a:pt x="54430" y="246133"/>
                  <a:pt x="44561" y="229080"/>
                  <a:pt x="55095" y="221975"/>
                </a:cubicBezTo>
                <a:cubicBezTo>
                  <a:pt x="85463" y="201655"/>
                  <a:pt x="120006" y="187918"/>
                  <a:pt x="155189" y="183880"/>
                </a:cubicBezTo>
                <a:close/>
                <a:moveTo>
                  <a:pt x="439981" y="137783"/>
                </a:moveTo>
                <a:cubicBezTo>
                  <a:pt x="475369" y="138895"/>
                  <a:pt x="510924" y="149736"/>
                  <a:pt x="542897" y="167489"/>
                </a:cubicBezTo>
                <a:cubicBezTo>
                  <a:pt x="553903" y="173644"/>
                  <a:pt x="545554" y="191444"/>
                  <a:pt x="534359" y="185289"/>
                </a:cubicBezTo>
                <a:cubicBezTo>
                  <a:pt x="476674" y="153192"/>
                  <a:pt x="406371" y="144103"/>
                  <a:pt x="349445" y="182544"/>
                </a:cubicBezTo>
                <a:cubicBezTo>
                  <a:pt x="338819" y="189739"/>
                  <a:pt x="327529" y="173549"/>
                  <a:pt x="338060" y="166448"/>
                </a:cubicBezTo>
                <a:cubicBezTo>
                  <a:pt x="369369" y="145286"/>
                  <a:pt x="404592" y="136670"/>
                  <a:pt x="439981" y="137783"/>
                </a:cubicBezTo>
                <a:close/>
                <a:moveTo>
                  <a:pt x="209117" y="125922"/>
                </a:moveTo>
                <a:cubicBezTo>
                  <a:pt x="223089" y="128148"/>
                  <a:pt x="236563" y="133217"/>
                  <a:pt x="249230" y="141507"/>
                </a:cubicBezTo>
                <a:cubicBezTo>
                  <a:pt x="259857" y="148423"/>
                  <a:pt x="249989" y="165477"/>
                  <a:pt x="239267" y="158561"/>
                </a:cubicBezTo>
                <a:cubicBezTo>
                  <a:pt x="218392" y="144918"/>
                  <a:pt x="195619" y="141223"/>
                  <a:pt x="171234" y="146339"/>
                </a:cubicBezTo>
                <a:cubicBezTo>
                  <a:pt x="158804" y="148991"/>
                  <a:pt x="153585" y="130043"/>
                  <a:pt x="166015" y="127390"/>
                </a:cubicBezTo>
                <a:cubicBezTo>
                  <a:pt x="180675" y="124311"/>
                  <a:pt x="195145" y="123695"/>
                  <a:pt x="209117" y="125922"/>
                </a:cubicBezTo>
                <a:close/>
                <a:moveTo>
                  <a:pt x="114405" y="101164"/>
                </a:moveTo>
                <a:cubicBezTo>
                  <a:pt x="101873" y="102206"/>
                  <a:pt x="90291" y="105901"/>
                  <a:pt x="79658" y="112628"/>
                </a:cubicBezTo>
                <a:cubicBezTo>
                  <a:pt x="78519" y="127407"/>
                  <a:pt x="78234" y="142091"/>
                  <a:pt x="78139" y="156871"/>
                </a:cubicBezTo>
                <a:cubicBezTo>
                  <a:pt x="89626" y="150523"/>
                  <a:pt x="101684" y="145407"/>
                  <a:pt x="114405" y="142186"/>
                </a:cubicBezTo>
                <a:close/>
                <a:moveTo>
                  <a:pt x="436157" y="91941"/>
                </a:moveTo>
                <a:cubicBezTo>
                  <a:pt x="471557" y="93043"/>
                  <a:pt x="507123" y="103872"/>
                  <a:pt x="539058" y="121643"/>
                </a:cubicBezTo>
                <a:cubicBezTo>
                  <a:pt x="550162" y="127804"/>
                  <a:pt x="541715" y="145718"/>
                  <a:pt x="530612" y="139462"/>
                </a:cubicBezTo>
                <a:cubicBezTo>
                  <a:pt x="472909" y="107426"/>
                  <a:pt x="402584" y="98232"/>
                  <a:pt x="345546" y="136808"/>
                </a:cubicBezTo>
                <a:cubicBezTo>
                  <a:pt x="335012" y="143917"/>
                  <a:pt x="323718" y="127804"/>
                  <a:pt x="334252" y="120601"/>
                </a:cubicBezTo>
                <a:cubicBezTo>
                  <a:pt x="365524" y="99464"/>
                  <a:pt x="400757" y="90839"/>
                  <a:pt x="436157" y="91941"/>
                </a:cubicBezTo>
                <a:close/>
                <a:moveTo>
                  <a:pt x="120956" y="81080"/>
                </a:moveTo>
                <a:cubicBezTo>
                  <a:pt x="122000" y="81080"/>
                  <a:pt x="122855" y="81174"/>
                  <a:pt x="123804" y="81459"/>
                </a:cubicBezTo>
                <a:cubicBezTo>
                  <a:pt x="128836" y="81269"/>
                  <a:pt x="134152" y="84396"/>
                  <a:pt x="134152" y="90933"/>
                </a:cubicBezTo>
                <a:lnTo>
                  <a:pt x="134152" y="146734"/>
                </a:lnTo>
                <a:cubicBezTo>
                  <a:pt x="134152" y="147681"/>
                  <a:pt x="133962" y="148534"/>
                  <a:pt x="133773" y="149292"/>
                </a:cubicBezTo>
                <a:cubicBezTo>
                  <a:pt x="134532" y="153744"/>
                  <a:pt x="132633" y="158387"/>
                  <a:pt x="126842" y="159523"/>
                </a:cubicBezTo>
                <a:cubicBezTo>
                  <a:pt x="109279" y="163029"/>
                  <a:pt x="93234" y="170134"/>
                  <a:pt x="78234" y="179892"/>
                </a:cubicBezTo>
                <a:cubicBezTo>
                  <a:pt x="72348" y="183682"/>
                  <a:pt x="66841" y="180366"/>
                  <a:pt x="64658" y="175439"/>
                </a:cubicBezTo>
                <a:cubicBezTo>
                  <a:pt x="61145" y="174208"/>
                  <a:pt x="58392" y="171271"/>
                  <a:pt x="58392" y="166439"/>
                </a:cubicBezTo>
                <a:cubicBezTo>
                  <a:pt x="58392" y="147871"/>
                  <a:pt x="58487" y="129207"/>
                  <a:pt x="60101" y="110638"/>
                </a:cubicBezTo>
                <a:cubicBezTo>
                  <a:pt x="60196" y="109596"/>
                  <a:pt x="60386" y="108649"/>
                  <a:pt x="60765" y="107796"/>
                </a:cubicBezTo>
                <a:cubicBezTo>
                  <a:pt x="60576" y="104575"/>
                  <a:pt x="61715" y="101164"/>
                  <a:pt x="64943" y="98796"/>
                </a:cubicBezTo>
                <a:cubicBezTo>
                  <a:pt x="81367" y="86764"/>
                  <a:pt x="100734" y="81459"/>
                  <a:pt x="120956" y="81080"/>
                </a:cubicBezTo>
                <a:close/>
                <a:moveTo>
                  <a:pt x="211133" y="79659"/>
                </a:moveTo>
                <a:cubicBezTo>
                  <a:pt x="225465" y="81224"/>
                  <a:pt x="239442" y="85988"/>
                  <a:pt x="252540" y="93858"/>
                </a:cubicBezTo>
                <a:cubicBezTo>
                  <a:pt x="263455" y="100495"/>
                  <a:pt x="253489" y="117563"/>
                  <a:pt x="242574" y="110925"/>
                </a:cubicBezTo>
                <a:cubicBezTo>
                  <a:pt x="220553" y="97651"/>
                  <a:pt x="197109" y="95375"/>
                  <a:pt x="172811" y="103719"/>
                </a:cubicBezTo>
                <a:cubicBezTo>
                  <a:pt x="160756" y="107796"/>
                  <a:pt x="155631" y="88833"/>
                  <a:pt x="167590" y="84661"/>
                </a:cubicBezTo>
                <a:cubicBezTo>
                  <a:pt x="182112" y="79730"/>
                  <a:pt x="196800" y="78095"/>
                  <a:pt x="211133" y="79659"/>
                </a:cubicBezTo>
                <a:close/>
                <a:moveTo>
                  <a:pt x="198798" y="22403"/>
                </a:moveTo>
                <a:cubicBezTo>
                  <a:pt x="139593" y="17888"/>
                  <a:pt x="76710" y="44314"/>
                  <a:pt x="27245" y="79844"/>
                </a:cubicBezTo>
                <a:cubicBezTo>
                  <a:pt x="29238" y="182456"/>
                  <a:pt x="26296" y="284974"/>
                  <a:pt x="26012" y="387586"/>
                </a:cubicBezTo>
                <a:cubicBezTo>
                  <a:pt x="118725" y="354898"/>
                  <a:pt x="223111" y="351392"/>
                  <a:pt x="306429" y="408620"/>
                </a:cubicBezTo>
                <a:cubicBezTo>
                  <a:pt x="389653" y="351392"/>
                  <a:pt x="494134" y="354898"/>
                  <a:pt x="586847" y="387586"/>
                </a:cubicBezTo>
                <a:cubicBezTo>
                  <a:pt x="586563" y="284974"/>
                  <a:pt x="583621" y="182456"/>
                  <a:pt x="585614" y="79844"/>
                </a:cubicBezTo>
                <a:cubicBezTo>
                  <a:pt x="506470" y="22995"/>
                  <a:pt x="392975" y="-10545"/>
                  <a:pt x="315160" y="68664"/>
                </a:cubicBezTo>
                <a:cubicBezTo>
                  <a:pt x="312503" y="71412"/>
                  <a:pt x="309371" y="72264"/>
                  <a:pt x="306429" y="71791"/>
                </a:cubicBezTo>
                <a:cubicBezTo>
                  <a:pt x="303488" y="72264"/>
                  <a:pt x="300356" y="71412"/>
                  <a:pt x="297699" y="68664"/>
                </a:cubicBezTo>
                <a:cubicBezTo>
                  <a:pt x="268518" y="38960"/>
                  <a:pt x="234320" y="25112"/>
                  <a:pt x="198798" y="22403"/>
                </a:cubicBezTo>
                <a:close/>
                <a:moveTo>
                  <a:pt x="197678" y="346"/>
                </a:moveTo>
                <a:cubicBezTo>
                  <a:pt x="236561" y="2640"/>
                  <a:pt x="274117" y="16470"/>
                  <a:pt x="306429" y="46209"/>
                </a:cubicBezTo>
                <a:cubicBezTo>
                  <a:pt x="392595" y="-33095"/>
                  <a:pt x="516055" y="730"/>
                  <a:pt x="602505" y="64779"/>
                </a:cubicBezTo>
                <a:cubicBezTo>
                  <a:pt x="604118" y="66011"/>
                  <a:pt x="605257" y="67432"/>
                  <a:pt x="606016" y="68948"/>
                </a:cubicBezTo>
                <a:cubicBezTo>
                  <a:pt x="607250" y="70654"/>
                  <a:pt x="608104" y="72833"/>
                  <a:pt x="608009" y="75581"/>
                </a:cubicBezTo>
                <a:cubicBezTo>
                  <a:pt x="605827" y="182456"/>
                  <a:pt x="609053" y="289237"/>
                  <a:pt x="609243" y="396113"/>
                </a:cubicBezTo>
                <a:cubicBezTo>
                  <a:pt x="609243" y="397913"/>
                  <a:pt x="608863" y="399524"/>
                  <a:pt x="608199" y="400945"/>
                </a:cubicBezTo>
                <a:cubicBezTo>
                  <a:pt x="610002" y="408620"/>
                  <a:pt x="604403" y="417810"/>
                  <a:pt x="595103" y="414210"/>
                </a:cubicBezTo>
                <a:cubicBezTo>
                  <a:pt x="503813" y="378679"/>
                  <a:pt x="400661" y="370815"/>
                  <a:pt x="317437" y="428043"/>
                </a:cubicBezTo>
                <a:cubicBezTo>
                  <a:pt x="315540" y="432591"/>
                  <a:pt x="311269" y="435812"/>
                  <a:pt x="306429" y="434675"/>
                </a:cubicBezTo>
                <a:cubicBezTo>
                  <a:pt x="301590" y="435812"/>
                  <a:pt x="297319" y="432591"/>
                  <a:pt x="295422" y="428043"/>
                </a:cubicBezTo>
                <a:cubicBezTo>
                  <a:pt x="212198" y="370815"/>
                  <a:pt x="109046" y="378679"/>
                  <a:pt x="17756" y="414210"/>
                </a:cubicBezTo>
                <a:cubicBezTo>
                  <a:pt x="8456" y="417810"/>
                  <a:pt x="2857" y="408620"/>
                  <a:pt x="4660" y="400945"/>
                </a:cubicBezTo>
                <a:cubicBezTo>
                  <a:pt x="3996" y="399524"/>
                  <a:pt x="3616" y="397913"/>
                  <a:pt x="3616" y="396113"/>
                </a:cubicBezTo>
                <a:cubicBezTo>
                  <a:pt x="3806" y="289237"/>
                  <a:pt x="7032" y="182456"/>
                  <a:pt x="4850" y="75581"/>
                </a:cubicBezTo>
                <a:cubicBezTo>
                  <a:pt x="4755" y="72833"/>
                  <a:pt x="5514" y="70654"/>
                  <a:pt x="6843" y="68948"/>
                </a:cubicBezTo>
                <a:cubicBezTo>
                  <a:pt x="7602" y="67432"/>
                  <a:pt x="8741" y="66011"/>
                  <a:pt x="10354" y="64779"/>
                </a:cubicBezTo>
                <a:cubicBezTo>
                  <a:pt x="64385" y="24748"/>
                  <a:pt x="132874" y="-3476"/>
                  <a:pt x="197678" y="346"/>
                </a:cubicBezTo>
                <a:close/>
              </a:path>
            </a:pathLst>
          </a:custGeom>
          <a:solidFill>
            <a:srgbClr val="A5AB2F"/>
          </a:solidFill>
          <a:ln>
            <a:noFill/>
          </a:ln>
        </p:spPr>
        <p:txBody>
          <a:bodyPr/>
          <a:lstStyle/>
          <a:p>
            <a:endParaRPr lang="zh-CN" altLang="en-US" dirty="0"/>
          </a:p>
        </p:txBody>
      </p:sp>
      <p:sp>
        <p:nvSpPr>
          <p:cNvPr id="63" name="文本框 62"/>
          <p:cNvSpPr txBox="1"/>
          <p:nvPr/>
        </p:nvSpPr>
        <p:spPr>
          <a:xfrm>
            <a:off x="1129288" y="962256"/>
            <a:ext cx="877163" cy="369332"/>
          </a:xfrm>
          <a:prstGeom prst="rect">
            <a:avLst/>
          </a:prstGeom>
          <a:noFill/>
        </p:spPr>
        <p:txBody>
          <a:bodyPr wrap="none" rtlCol="0">
            <a:spAutoFit/>
          </a:bodyPr>
          <a:lstStyle/>
          <a:p>
            <a:pPr algn="ctr"/>
            <a:r>
              <a:rPr lang="zh-CN" altLang="en-US" dirty="0">
                <a:latin typeface="微软雅黑" panose="020B0503020204020204" pitchFamily="34" charset="-122"/>
                <a:ea typeface="微软雅黑" panose="020B0503020204020204" pitchFamily="34" charset="-122"/>
              </a:rPr>
              <a:t>无命题</a:t>
            </a:r>
            <a:endParaRPr lang="zh-CN" altLang="en-US" dirty="0">
              <a:latin typeface="微软雅黑" panose="020B0503020204020204" pitchFamily="34" charset="-122"/>
              <a:ea typeface="微软雅黑" panose="020B0503020204020204" pitchFamily="34" charset="-122"/>
            </a:endParaRPr>
          </a:p>
        </p:txBody>
      </p:sp>
      <p:sp>
        <p:nvSpPr>
          <p:cNvPr id="65" name="文本框 64"/>
          <p:cNvSpPr txBox="1"/>
          <p:nvPr/>
        </p:nvSpPr>
        <p:spPr>
          <a:xfrm>
            <a:off x="3885161" y="4041527"/>
            <a:ext cx="877163" cy="369332"/>
          </a:xfrm>
          <a:prstGeom prst="rect">
            <a:avLst/>
          </a:prstGeom>
          <a:noFill/>
        </p:spPr>
        <p:txBody>
          <a:bodyPr wrap="none" rtlCol="0">
            <a:spAutoFit/>
          </a:bodyPr>
          <a:lstStyle/>
          <a:p>
            <a:pPr algn="ctr"/>
            <a:r>
              <a:rPr lang="zh-CN" altLang="en-US" dirty="0">
                <a:latin typeface="微软雅黑" panose="020B0503020204020204" pitchFamily="34" charset="-122"/>
                <a:ea typeface="微软雅黑" panose="020B0503020204020204" pitchFamily="34" charset="-122"/>
              </a:rPr>
              <a:t>半命题</a:t>
            </a:r>
            <a:endParaRPr lang="zh-CN" altLang="en-US" dirty="0">
              <a:latin typeface="微软雅黑" panose="020B0503020204020204" pitchFamily="34" charset="-122"/>
              <a:ea typeface="微软雅黑" panose="020B0503020204020204" pitchFamily="34" charset="-122"/>
            </a:endParaRPr>
          </a:p>
        </p:txBody>
      </p:sp>
      <p:sp>
        <p:nvSpPr>
          <p:cNvPr id="67" name="文本框 66"/>
          <p:cNvSpPr txBox="1"/>
          <p:nvPr/>
        </p:nvSpPr>
        <p:spPr>
          <a:xfrm>
            <a:off x="6158805" y="1235923"/>
            <a:ext cx="646331" cy="369332"/>
          </a:xfrm>
          <a:prstGeom prst="rect">
            <a:avLst/>
          </a:prstGeom>
          <a:noFill/>
        </p:spPr>
        <p:txBody>
          <a:bodyPr wrap="none" rtlCol="0">
            <a:spAutoFit/>
          </a:bodyPr>
          <a:lstStyle/>
          <a:p>
            <a:pPr algn="ctr"/>
            <a:r>
              <a:rPr lang="zh-CN" altLang="en-US" dirty="0">
                <a:latin typeface="微软雅黑" panose="020B0503020204020204" pitchFamily="34" charset="-122"/>
                <a:ea typeface="微软雅黑" panose="020B0503020204020204" pitchFamily="34" charset="-122"/>
              </a:rPr>
              <a:t>命题</a:t>
            </a:r>
            <a:endParaRPr lang="zh-CN" altLang="en-US" dirty="0">
              <a:latin typeface="微软雅黑" panose="020B0503020204020204" pitchFamily="34" charset="-122"/>
              <a:ea typeface="微软雅黑" panose="020B0503020204020204" pitchFamily="34" charset="-122"/>
            </a:endParaRPr>
          </a:p>
        </p:txBody>
      </p:sp>
      <p:sp>
        <p:nvSpPr>
          <p:cNvPr id="68" name="弧形 67"/>
          <p:cNvSpPr/>
          <p:nvPr/>
        </p:nvSpPr>
        <p:spPr>
          <a:xfrm flipH="1">
            <a:off x="5388374" y="4235626"/>
            <a:ext cx="1645920" cy="1645920"/>
          </a:xfrm>
          <a:prstGeom prst="arc">
            <a:avLst>
              <a:gd name="adj1" fmla="val 16180988"/>
              <a:gd name="adj2" fmla="val 0"/>
            </a:avLst>
          </a:prstGeom>
          <a:ln w="336550">
            <a:solidFill>
              <a:srgbClr val="A7A9AC"/>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9" name="notepad_150973"/>
          <p:cNvSpPr>
            <a:spLocks noChangeAspect="1"/>
          </p:cNvSpPr>
          <p:nvPr/>
        </p:nvSpPr>
        <p:spPr bwMode="auto">
          <a:xfrm>
            <a:off x="6871591" y="3356474"/>
            <a:ext cx="353983" cy="365760"/>
          </a:xfrm>
          <a:custGeom>
            <a:avLst/>
            <a:gdLst>
              <a:gd name="connsiteX0" fmla="*/ 345556 w 567414"/>
              <a:gd name="connsiteY0" fmla="*/ 502854 h 586292"/>
              <a:gd name="connsiteX1" fmla="*/ 333400 w 567414"/>
              <a:gd name="connsiteY1" fmla="*/ 547609 h 586292"/>
              <a:gd name="connsiteX2" fmla="*/ 378227 w 567414"/>
              <a:gd name="connsiteY2" fmla="*/ 535472 h 586292"/>
              <a:gd name="connsiteX3" fmla="*/ 71391 w 567414"/>
              <a:gd name="connsiteY3" fmla="*/ 464938 h 586292"/>
              <a:gd name="connsiteX4" fmla="*/ 60759 w 567414"/>
              <a:gd name="connsiteY4" fmla="*/ 475556 h 586292"/>
              <a:gd name="connsiteX5" fmla="*/ 71391 w 567414"/>
              <a:gd name="connsiteY5" fmla="*/ 485416 h 586292"/>
              <a:gd name="connsiteX6" fmla="*/ 202782 w 567414"/>
              <a:gd name="connsiteY6" fmla="*/ 485416 h 586292"/>
              <a:gd name="connsiteX7" fmla="*/ 212655 w 567414"/>
              <a:gd name="connsiteY7" fmla="*/ 475556 h 586292"/>
              <a:gd name="connsiteX8" fmla="*/ 202782 w 567414"/>
              <a:gd name="connsiteY8" fmla="*/ 464938 h 586292"/>
              <a:gd name="connsiteX9" fmla="*/ 71391 w 567414"/>
              <a:gd name="connsiteY9" fmla="*/ 404261 h 586292"/>
              <a:gd name="connsiteX10" fmla="*/ 60759 w 567414"/>
              <a:gd name="connsiteY10" fmla="*/ 414879 h 586292"/>
              <a:gd name="connsiteX11" fmla="*/ 71391 w 567414"/>
              <a:gd name="connsiteY11" fmla="*/ 424739 h 586292"/>
              <a:gd name="connsiteX12" fmla="*/ 263540 w 567414"/>
              <a:gd name="connsiteY12" fmla="*/ 424739 h 586292"/>
              <a:gd name="connsiteX13" fmla="*/ 273413 w 567414"/>
              <a:gd name="connsiteY13" fmla="*/ 414879 h 586292"/>
              <a:gd name="connsiteX14" fmla="*/ 263540 w 567414"/>
              <a:gd name="connsiteY14" fmla="*/ 404261 h 586292"/>
              <a:gd name="connsiteX15" fmla="*/ 458005 w 567414"/>
              <a:gd name="connsiteY15" fmla="*/ 379965 h 586292"/>
              <a:gd name="connsiteX16" fmla="*/ 354674 w 567414"/>
              <a:gd name="connsiteY16" fmla="*/ 483131 h 586292"/>
              <a:gd name="connsiteX17" fmla="*/ 397222 w 567414"/>
              <a:gd name="connsiteY17" fmla="*/ 526369 h 586292"/>
              <a:gd name="connsiteX18" fmla="*/ 501313 w 567414"/>
              <a:gd name="connsiteY18" fmla="*/ 422445 h 586292"/>
              <a:gd name="connsiteX19" fmla="*/ 71391 w 567414"/>
              <a:gd name="connsiteY19" fmla="*/ 343584 h 586292"/>
              <a:gd name="connsiteX20" fmla="*/ 60759 w 567414"/>
              <a:gd name="connsiteY20" fmla="*/ 354202 h 586292"/>
              <a:gd name="connsiteX21" fmla="*/ 71391 w 567414"/>
              <a:gd name="connsiteY21" fmla="*/ 364062 h 586292"/>
              <a:gd name="connsiteX22" fmla="*/ 314425 w 567414"/>
              <a:gd name="connsiteY22" fmla="*/ 364062 h 586292"/>
              <a:gd name="connsiteX23" fmla="*/ 324298 w 567414"/>
              <a:gd name="connsiteY23" fmla="*/ 354202 h 586292"/>
              <a:gd name="connsiteX24" fmla="*/ 314425 w 567414"/>
              <a:gd name="connsiteY24" fmla="*/ 343584 h 586292"/>
              <a:gd name="connsiteX25" fmla="*/ 501313 w 567414"/>
              <a:gd name="connsiteY25" fmla="*/ 336727 h 586292"/>
              <a:gd name="connsiteX26" fmla="*/ 472441 w 567414"/>
              <a:gd name="connsiteY26" fmla="*/ 365552 h 586292"/>
              <a:gd name="connsiteX27" fmla="*/ 515749 w 567414"/>
              <a:gd name="connsiteY27" fmla="*/ 408032 h 586292"/>
              <a:gd name="connsiteX28" fmla="*/ 543861 w 567414"/>
              <a:gd name="connsiteY28" fmla="*/ 379207 h 586292"/>
              <a:gd name="connsiteX29" fmla="*/ 544620 w 567414"/>
              <a:gd name="connsiteY29" fmla="*/ 365552 h 586292"/>
              <a:gd name="connsiteX30" fmla="*/ 515749 w 567414"/>
              <a:gd name="connsiteY30" fmla="*/ 336727 h 586292"/>
              <a:gd name="connsiteX31" fmla="*/ 501313 w 567414"/>
              <a:gd name="connsiteY31" fmla="*/ 336727 h 586292"/>
              <a:gd name="connsiteX32" fmla="*/ 508151 w 567414"/>
              <a:gd name="connsiteY32" fmla="*/ 313780 h 586292"/>
              <a:gd name="connsiteX33" fmla="*/ 529425 w 567414"/>
              <a:gd name="connsiteY33" fmla="*/ 322314 h 586292"/>
              <a:gd name="connsiteX34" fmla="*/ 558297 w 567414"/>
              <a:gd name="connsiteY34" fmla="*/ 351139 h 586292"/>
              <a:gd name="connsiteX35" fmla="*/ 558297 w 567414"/>
              <a:gd name="connsiteY35" fmla="*/ 393619 h 586292"/>
              <a:gd name="connsiteX36" fmla="*/ 402540 w 567414"/>
              <a:gd name="connsiteY36" fmla="*/ 549126 h 586292"/>
              <a:gd name="connsiteX37" fmla="*/ 323523 w 567414"/>
              <a:gd name="connsiteY37" fmla="*/ 571125 h 586292"/>
              <a:gd name="connsiteX38" fmla="*/ 318964 w 567414"/>
              <a:gd name="connsiteY38" fmla="*/ 576435 h 586292"/>
              <a:gd name="connsiteX39" fmla="*/ 311366 w 567414"/>
              <a:gd name="connsiteY39" fmla="*/ 579469 h 586292"/>
              <a:gd name="connsiteX40" fmla="*/ 304528 w 567414"/>
              <a:gd name="connsiteY40" fmla="*/ 576435 h 586292"/>
              <a:gd name="connsiteX41" fmla="*/ 304528 w 567414"/>
              <a:gd name="connsiteY41" fmla="*/ 562022 h 586292"/>
              <a:gd name="connsiteX42" fmla="*/ 309846 w 567414"/>
              <a:gd name="connsiteY42" fmla="*/ 556712 h 586292"/>
              <a:gd name="connsiteX43" fmla="*/ 331120 w 567414"/>
              <a:gd name="connsiteY43" fmla="*/ 477821 h 586292"/>
              <a:gd name="connsiteX44" fmla="*/ 486877 w 567414"/>
              <a:gd name="connsiteY44" fmla="*/ 322314 h 586292"/>
              <a:gd name="connsiteX45" fmla="*/ 508151 w 567414"/>
              <a:gd name="connsiteY45" fmla="*/ 313780 h 586292"/>
              <a:gd name="connsiteX46" fmla="*/ 71391 w 567414"/>
              <a:gd name="connsiteY46" fmla="*/ 282906 h 586292"/>
              <a:gd name="connsiteX47" fmla="*/ 60759 w 567414"/>
              <a:gd name="connsiteY47" fmla="*/ 293525 h 586292"/>
              <a:gd name="connsiteX48" fmla="*/ 71391 w 567414"/>
              <a:gd name="connsiteY48" fmla="*/ 303385 h 586292"/>
              <a:gd name="connsiteX49" fmla="*/ 212655 w 567414"/>
              <a:gd name="connsiteY49" fmla="*/ 303385 h 586292"/>
              <a:gd name="connsiteX50" fmla="*/ 223287 w 567414"/>
              <a:gd name="connsiteY50" fmla="*/ 293525 h 586292"/>
              <a:gd name="connsiteX51" fmla="*/ 212655 w 567414"/>
              <a:gd name="connsiteY51" fmla="*/ 282906 h 586292"/>
              <a:gd name="connsiteX52" fmla="*/ 71391 w 567414"/>
              <a:gd name="connsiteY52" fmla="*/ 222229 h 586292"/>
              <a:gd name="connsiteX53" fmla="*/ 60759 w 567414"/>
              <a:gd name="connsiteY53" fmla="*/ 232848 h 586292"/>
              <a:gd name="connsiteX54" fmla="*/ 71391 w 567414"/>
              <a:gd name="connsiteY54" fmla="*/ 242708 h 586292"/>
              <a:gd name="connsiteX55" fmla="*/ 364551 w 567414"/>
              <a:gd name="connsiteY55" fmla="*/ 242708 h 586292"/>
              <a:gd name="connsiteX56" fmla="*/ 375184 w 567414"/>
              <a:gd name="connsiteY56" fmla="*/ 232848 h 586292"/>
              <a:gd name="connsiteX57" fmla="*/ 364551 w 567414"/>
              <a:gd name="connsiteY57" fmla="*/ 222229 h 586292"/>
              <a:gd name="connsiteX58" fmla="*/ 71391 w 567414"/>
              <a:gd name="connsiteY58" fmla="*/ 161552 h 586292"/>
              <a:gd name="connsiteX59" fmla="*/ 60759 w 567414"/>
              <a:gd name="connsiteY59" fmla="*/ 172171 h 586292"/>
              <a:gd name="connsiteX60" fmla="*/ 71391 w 567414"/>
              <a:gd name="connsiteY60" fmla="*/ 182031 h 586292"/>
              <a:gd name="connsiteX61" fmla="*/ 202782 w 567414"/>
              <a:gd name="connsiteY61" fmla="*/ 182031 h 586292"/>
              <a:gd name="connsiteX62" fmla="*/ 212655 w 567414"/>
              <a:gd name="connsiteY62" fmla="*/ 172171 h 586292"/>
              <a:gd name="connsiteX63" fmla="*/ 202782 w 567414"/>
              <a:gd name="connsiteY63" fmla="*/ 161552 h 586292"/>
              <a:gd name="connsiteX64" fmla="*/ 10633 w 567414"/>
              <a:gd name="connsiteY64" fmla="*/ 60676 h 586292"/>
              <a:gd name="connsiteX65" fmla="*/ 71391 w 567414"/>
              <a:gd name="connsiteY65" fmla="*/ 60676 h 586292"/>
              <a:gd name="connsiteX66" fmla="*/ 81265 w 567414"/>
              <a:gd name="connsiteY66" fmla="*/ 70536 h 586292"/>
              <a:gd name="connsiteX67" fmla="*/ 81265 w 567414"/>
              <a:gd name="connsiteY67" fmla="*/ 121353 h 586292"/>
              <a:gd name="connsiteX68" fmla="*/ 354678 w 567414"/>
              <a:gd name="connsiteY68" fmla="*/ 121353 h 586292"/>
              <a:gd name="connsiteX69" fmla="*/ 354678 w 567414"/>
              <a:gd name="connsiteY69" fmla="*/ 70536 h 586292"/>
              <a:gd name="connsiteX70" fmla="*/ 364551 w 567414"/>
              <a:gd name="connsiteY70" fmla="*/ 60676 h 586292"/>
              <a:gd name="connsiteX71" fmla="*/ 425309 w 567414"/>
              <a:gd name="connsiteY71" fmla="*/ 60676 h 586292"/>
              <a:gd name="connsiteX72" fmla="*/ 435942 w 567414"/>
              <a:gd name="connsiteY72" fmla="*/ 70536 h 586292"/>
              <a:gd name="connsiteX73" fmla="*/ 435942 w 567414"/>
              <a:gd name="connsiteY73" fmla="*/ 330690 h 586292"/>
              <a:gd name="connsiteX74" fmla="*/ 303792 w 567414"/>
              <a:gd name="connsiteY74" fmla="*/ 461904 h 586292"/>
              <a:gd name="connsiteX75" fmla="*/ 269616 w 567414"/>
              <a:gd name="connsiteY75" fmla="*/ 586292 h 586292"/>
              <a:gd name="connsiteX76" fmla="*/ 10633 w 567414"/>
              <a:gd name="connsiteY76" fmla="*/ 586292 h 586292"/>
              <a:gd name="connsiteX77" fmla="*/ 0 w 567414"/>
              <a:gd name="connsiteY77" fmla="*/ 576432 h 586292"/>
              <a:gd name="connsiteX78" fmla="*/ 0 w 567414"/>
              <a:gd name="connsiteY78" fmla="*/ 70536 h 586292"/>
              <a:gd name="connsiteX79" fmla="*/ 10633 w 567414"/>
              <a:gd name="connsiteY79" fmla="*/ 60676 h 586292"/>
              <a:gd name="connsiteX80" fmla="*/ 101769 w 567414"/>
              <a:gd name="connsiteY80" fmla="*/ 30338 h 586292"/>
              <a:gd name="connsiteX81" fmla="*/ 142022 w 567414"/>
              <a:gd name="connsiteY81" fmla="*/ 30338 h 586292"/>
              <a:gd name="connsiteX82" fmla="*/ 151895 w 567414"/>
              <a:gd name="connsiteY82" fmla="*/ 40196 h 586292"/>
              <a:gd name="connsiteX83" fmla="*/ 151895 w 567414"/>
              <a:gd name="connsiteY83" fmla="*/ 91007 h 586292"/>
              <a:gd name="connsiteX84" fmla="*/ 284047 w 567414"/>
              <a:gd name="connsiteY84" fmla="*/ 91007 h 586292"/>
              <a:gd name="connsiteX85" fmla="*/ 284047 w 567414"/>
              <a:gd name="connsiteY85" fmla="*/ 40196 h 586292"/>
              <a:gd name="connsiteX86" fmla="*/ 293920 w 567414"/>
              <a:gd name="connsiteY86" fmla="*/ 30338 h 586292"/>
              <a:gd name="connsiteX87" fmla="*/ 334173 w 567414"/>
              <a:gd name="connsiteY87" fmla="*/ 30338 h 586292"/>
              <a:gd name="connsiteX88" fmla="*/ 344806 w 567414"/>
              <a:gd name="connsiteY88" fmla="*/ 40196 h 586292"/>
              <a:gd name="connsiteX89" fmla="*/ 344806 w 567414"/>
              <a:gd name="connsiteY89" fmla="*/ 100866 h 586292"/>
              <a:gd name="connsiteX90" fmla="*/ 334173 w 567414"/>
              <a:gd name="connsiteY90" fmla="*/ 111483 h 586292"/>
              <a:gd name="connsiteX91" fmla="*/ 101769 w 567414"/>
              <a:gd name="connsiteY91" fmla="*/ 111483 h 586292"/>
              <a:gd name="connsiteX92" fmla="*/ 91136 w 567414"/>
              <a:gd name="connsiteY92" fmla="*/ 100866 h 586292"/>
              <a:gd name="connsiteX93" fmla="*/ 91136 w 567414"/>
              <a:gd name="connsiteY93" fmla="*/ 40196 h 586292"/>
              <a:gd name="connsiteX94" fmla="*/ 101769 w 567414"/>
              <a:gd name="connsiteY94" fmla="*/ 30338 h 586292"/>
              <a:gd name="connsiteX95" fmla="*/ 172406 w 567414"/>
              <a:gd name="connsiteY95" fmla="*/ 0 h 586292"/>
              <a:gd name="connsiteX96" fmla="*/ 263536 w 567414"/>
              <a:gd name="connsiteY96" fmla="*/ 0 h 586292"/>
              <a:gd name="connsiteX97" fmla="*/ 273408 w 567414"/>
              <a:gd name="connsiteY97" fmla="*/ 9858 h 586292"/>
              <a:gd name="connsiteX98" fmla="*/ 273408 w 567414"/>
              <a:gd name="connsiteY98" fmla="*/ 70528 h 586292"/>
              <a:gd name="connsiteX99" fmla="*/ 263536 w 567414"/>
              <a:gd name="connsiteY99" fmla="*/ 81145 h 586292"/>
              <a:gd name="connsiteX100" fmla="*/ 172406 w 567414"/>
              <a:gd name="connsiteY100" fmla="*/ 81145 h 586292"/>
              <a:gd name="connsiteX101" fmla="*/ 162534 w 567414"/>
              <a:gd name="connsiteY101" fmla="*/ 70528 h 586292"/>
              <a:gd name="connsiteX102" fmla="*/ 162534 w 567414"/>
              <a:gd name="connsiteY102" fmla="*/ 9858 h 586292"/>
              <a:gd name="connsiteX103" fmla="*/ 172406 w 567414"/>
              <a:gd name="connsiteY103" fmla="*/ 0 h 58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67414" h="586292">
                <a:moveTo>
                  <a:pt x="345556" y="502854"/>
                </a:moveTo>
                <a:lnTo>
                  <a:pt x="333400" y="547609"/>
                </a:lnTo>
                <a:lnTo>
                  <a:pt x="378227" y="535472"/>
                </a:lnTo>
                <a:close/>
                <a:moveTo>
                  <a:pt x="71391" y="464938"/>
                </a:moveTo>
                <a:cubicBezTo>
                  <a:pt x="65315" y="464938"/>
                  <a:pt x="60759" y="469489"/>
                  <a:pt x="60759" y="475556"/>
                </a:cubicBezTo>
                <a:cubicBezTo>
                  <a:pt x="60759" y="480866"/>
                  <a:pt x="65315" y="485416"/>
                  <a:pt x="71391" y="485416"/>
                </a:cubicBezTo>
                <a:lnTo>
                  <a:pt x="202782" y="485416"/>
                </a:lnTo>
                <a:cubicBezTo>
                  <a:pt x="208098" y="485416"/>
                  <a:pt x="212655" y="480866"/>
                  <a:pt x="212655" y="475556"/>
                </a:cubicBezTo>
                <a:cubicBezTo>
                  <a:pt x="212655" y="469489"/>
                  <a:pt x="208098" y="464938"/>
                  <a:pt x="202782" y="464938"/>
                </a:cubicBezTo>
                <a:close/>
                <a:moveTo>
                  <a:pt x="71391" y="404261"/>
                </a:moveTo>
                <a:cubicBezTo>
                  <a:pt x="65315" y="404261"/>
                  <a:pt x="60759" y="408812"/>
                  <a:pt x="60759" y="414879"/>
                </a:cubicBezTo>
                <a:cubicBezTo>
                  <a:pt x="60759" y="420188"/>
                  <a:pt x="65315" y="424739"/>
                  <a:pt x="71391" y="424739"/>
                </a:cubicBezTo>
                <a:lnTo>
                  <a:pt x="263540" y="424739"/>
                </a:lnTo>
                <a:cubicBezTo>
                  <a:pt x="268856" y="424739"/>
                  <a:pt x="273413" y="420188"/>
                  <a:pt x="273413" y="414879"/>
                </a:cubicBezTo>
                <a:cubicBezTo>
                  <a:pt x="273413" y="408812"/>
                  <a:pt x="268856" y="404261"/>
                  <a:pt x="263540" y="404261"/>
                </a:cubicBezTo>
                <a:close/>
                <a:moveTo>
                  <a:pt x="458005" y="379965"/>
                </a:moveTo>
                <a:lnTo>
                  <a:pt x="354674" y="483131"/>
                </a:lnTo>
                <a:lnTo>
                  <a:pt x="397222" y="526369"/>
                </a:lnTo>
                <a:lnTo>
                  <a:pt x="501313" y="422445"/>
                </a:lnTo>
                <a:close/>
                <a:moveTo>
                  <a:pt x="71391" y="343584"/>
                </a:moveTo>
                <a:cubicBezTo>
                  <a:pt x="65315" y="343584"/>
                  <a:pt x="60759" y="348134"/>
                  <a:pt x="60759" y="354202"/>
                </a:cubicBezTo>
                <a:cubicBezTo>
                  <a:pt x="60759" y="359511"/>
                  <a:pt x="65315" y="364062"/>
                  <a:pt x="71391" y="364062"/>
                </a:cubicBezTo>
                <a:lnTo>
                  <a:pt x="314425" y="364062"/>
                </a:lnTo>
                <a:cubicBezTo>
                  <a:pt x="319742" y="364062"/>
                  <a:pt x="324298" y="359511"/>
                  <a:pt x="324298" y="354202"/>
                </a:cubicBezTo>
                <a:cubicBezTo>
                  <a:pt x="324298" y="348134"/>
                  <a:pt x="319742" y="343584"/>
                  <a:pt x="314425" y="343584"/>
                </a:cubicBezTo>
                <a:close/>
                <a:moveTo>
                  <a:pt x="501313" y="336727"/>
                </a:moveTo>
                <a:lnTo>
                  <a:pt x="472441" y="365552"/>
                </a:lnTo>
                <a:lnTo>
                  <a:pt x="515749" y="408032"/>
                </a:lnTo>
                <a:lnTo>
                  <a:pt x="543861" y="379207"/>
                </a:lnTo>
                <a:cubicBezTo>
                  <a:pt x="548419" y="375414"/>
                  <a:pt x="548419" y="369345"/>
                  <a:pt x="544620" y="365552"/>
                </a:cubicBezTo>
                <a:lnTo>
                  <a:pt x="515749" y="336727"/>
                </a:lnTo>
                <a:cubicBezTo>
                  <a:pt x="511950" y="332934"/>
                  <a:pt x="505111" y="332934"/>
                  <a:pt x="501313" y="336727"/>
                </a:cubicBezTo>
                <a:close/>
                <a:moveTo>
                  <a:pt x="508151" y="313780"/>
                </a:moveTo>
                <a:cubicBezTo>
                  <a:pt x="515938" y="313780"/>
                  <a:pt x="523726" y="316625"/>
                  <a:pt x="529425" y="322314"/>
                </a:cubicBezTo>
                <a:lnTo>
                  <a:pt x="558297" y="351139"/>
                </a:lnTo>
                <a:cubicBezTo>
                  <a:pt x="570453" y="363277"/>
                  <a:pt x="570453" y="382241"/>
                  <a:pt x="558297" y="393619"/>
                </a:cubicBezTo>
                <a:lnTo>
                  <a:pt x="402540" y="549126"/>
                </a:lnTo>
                <a:lnTo>
                  <a:pt x="323523" y="571125"/>
                </a:lnTo>
                <a:lnTo>
                  <a:pt x="318964" y="576435"/>
                </a:lnTo>
                <a:cubicBezTo>
                  <a:pt x="316684" y="577952"/>
                  <a:pt x="313645" y="579469"/>
                  <a:pt x="311366" y="579469"/>
                </a:cubicBezTo>
                <a:cubicBezTo>
                  <a:pt x="309087" y="579469"/>
                  <a:pt x="306047" y="577952"/>
                  <a:pt x="304528" y="576435"/>
                </a:cubicBezTo>
                <a:cubicBezTo>
                  <a:pt x="299969" y="571884"/>
                  <a:pt x="299969" y="565815"/>
                  <a:pt x="304528" y="562022"/>
                </a:cubicBezTo>
                <a:lnTo>
                  <a:pt x="309846" y="556712"/>
                </a:lnTo>
                <a:lnTo>
                  <a:pt x="331120" y="477821"/>
                </a:lnTo>
                <a:lnTo>
                  <a:pt x="486877" y="322314"/>
                </a:lnTo>
                <a:cubicBezTo>
                  <a:pt x="492575" y="316625"/>
                  <a:pt x="500363" y="313780"/>
                  <a:pt x="508151" y="313780"/>
                </a:cubicBezTo>
                <a:close/>
                <a:moveTo>
                  <a:pt x="71391" y="282906"/>
                </a:moveTo>
                <a:cubicBezTo>
                  <a:pt x="65315" y="282906"/>
                  <a:pt x="60759" y="287457"/>
                  <a:pt x="60759" y="293525"/>
                </a:cubicBezTo>
                <a:cubicBezTo>
                  <a:pt x="60759" y="298834"/>
                  <a:pt x="65315" y="303385"/>
                  <a:pt x="71391" y="303385"/>
                </a:cubicBezTo>
                <a:lnTo>
                  <a:pt x="212655" y="303385"/>
                </a:lnTo>
                <a:cubicBezTo>
                  <a:pt x="218731" y="303385"/>
                  <a:pt x="223287" y="298834"/>
                  <a:pt x="223287" y="293525"/>
                </a:cubicBezTo>
                <a:cubicBezTo>
                  <a:pt x="223287" y="287457"/>
                  <a:pt x="218731" y="282906"/>
                  <a:pt x="212655" y="282906"/>
                </a:cubicBezTo>
                <a:close/>
                <a:moveTo>
                  <a:pt x="71391" y="222229"/>
                </a:moveTo>
                <a:cubicBezTo>
                  <a:pt x="65315" y="222229"/>
                  <a:pt x="60759" y="226780"/>
                  <a:pt x="60759" y="232848"/>
                </a:cubicBezTo>
                <a:cubicBezTo>
                  <a:pt x="60759" y="238157"/>
                  <a:pt x="65315" y="242708"/>
                  <a:pt x="71391" y="242708"/>
                </a:cubicBezTo>
                <a:lnTo>
                  <a:pt x="364551" y="242708"/>
                </a:lnTo>
                <a:cubicBezTo>
                  <a:pt x="370627" y="242708"/>
                  <a:pt x="375184" y="238157"/>
                  <a:pt x="375184" y="232848"/>
                </a:cubicBezTo>
                <a:cubicBezTo>
                  <a:pt x="375184" y="226780"/>
                  <a:pt x="370627" y="222229"/>
                  <a:pt x="364551" y="222229"/>
                </a:cubicBezTo>
                <a:close/>
                <a:moveTo>
                  <a:pt x="71391" y="161552"/>
                </a:moveTo>
                <a:cubicBezTo>
                  <a:pt x="65315" y="161552"/>
                  <a:pt x="60759" y="166103"/>
                  <a:pt x="60759" y="172171"/>
                </a:cubicBezTo>
                <a:cubicBezTo>
                  <a:pt x="60759" y="177480"/>
                  <a:pt x="65315" y="182031"/>
                  <a:pt x="71391" y="182031"/>
                </a:cubicBezTo>
                <a:lnTo>
                  <a:pt x="202782" y="182031"/>
                </a:lnTo>
                <a:cubicBezTo>
                  <a:pt x="208098" y="182031"/>
                  <a:pt x="212655" y="177480"/>
                  <a:pt x="212655" y="172171"/>
                </a:cubicBezTo>
                <a:cubicBezTo>
                  <a:pt x="212655" y="166103"/>
                  <a:pt x="208098" y="161552"/>
                  <a:pt x="202782" y="161552"/>
                </a:cubicBezTo>
                <a:close/>
                <a:moveTo>
                  <a:pt x="10633" y="60676"/>
                </a:moveTo>
                <a:lnTo>
                  <a:pt x="71391" y="60676"/>
                </a:lnTo>
                <a:cubicBezTo>
                  <a:pt x="76708" y="60676"/>
                  <a:pt x="81265" y="65227"/>
                  <a:pt x="81265" y="70536"/>
                </a:cubicBezTo>
                <a:lnTo>
                  <a:pt x="81265" y="121353"/>
                </a:lnTo>
                <a:lnTo>
                  <a:pt x="354678" y="121353"/>
                </a:lnTo>
                <a:lnTo>
                  <a:pt x="354678" y="70536"/>
                </a:lnTo>
                <a:cubicBezTo>
                  <a:pt x="354678" y="65227"/>
                  <a:pt x="359235" y="60676"/>
                  <a:pt x="364551" y="60676"/>
                </a:cubicBezTo>
                <a:lnTo>
                  <a:pt x="425309" y="60676"/>
                </a:lnTo>
                <a:cubicBezTo>
                  <a:pt x="431385" y="60676"/>
                  <a:pt x="435942" y="65227"/>
                  <a:pt x="435942" y="70536"/>
                </a:cubicBezTo>
                <a:lnTo>
                  <a:pt x="435942" y="330690"/>
                </a:lnTo>
                <a:lnTo>
                  <a:pt x="303792" y="461904"/>
                </a:lnTo>
                <a:lnTo>
                  <a:pt x="269616" y="586292"/>
                </a:lnTo>
                <a:lnTo>
                  <a:pt x="10633" y="586292"/>
                </a:lnTo>
                <a:cubicBezTo>
                  <a:pt x="4557" y="586292"/>
                  <a:pt x="0" y="581741"/>
                  <a:pt x="0" y="576432"/>
                </a:cubicBezTo>
                <a:lnTo>
                  <a:pt x="0" y="70536"/>
                </a:lnTo>
                <a:cubicBezTo>
                  <a:pt x="0" y="65227"/>
                  <a:pt x="4557" y="60676"/>
                  <a:pt x="10633" y="60676"/>
                </a:cubicBezTo>
                <a:close/>
                <a:moveTo>
                  <a:pt x="101769" y="30338"/>
                </a:moveTo>
                <a:lnTo>
                  <a:pt x="142022" y="30338"/>
                </a:lnTo>
                <a:cubicBezTo>
                  <a:pt x="147338" y="30338"/>
                  <a:pt x="151895" y="34888"/>
                  <a:pt x="151895" y="40196"/>
                </a:cubicBezTo>
                <a:lnTo>
                  <a:pt x="151895" y="91007"/>
                </a:lnTo>
                <a:lnTo>
                  <a:pt x="284047" y="91007"/>
                </a:lnTo>
                <a:lnTo>
                  <a:pt x="284047" y="40196"/>
                </a:lnTo>
                <a:cubicBezTo>
                  <a:pt x="284047" y="34888"/>
                  <a:pt x="288604" y="30338"/>
                  <a:pt x="293920" y="30338"/>
                </a:cubicBezTo>
                <a:lnTo>
                  <a:pt x="334173" y="30338"/>
                </a:lnTo>
                <a:cubicBezTo>
                  <a:pt x="340249" y="30338"/>
                  <a:pt x="344806" y="34888"/>
                  <a:pt x="344806" y="40196"/>
                </a:cubicBezTo>
                <a:lnTo>
                  <a:pt x="344806" y="100866"/>
                </a:lnTo>
                <a:cubicBezTo>
                  <a:pt x="344806" y="106933"/>
                  <a:pt x="340249" y="111483"/>
                  <a:pt x="334173" y="111483"/>
                </a:cubicBezTo>
                <a:lnTo>
                  <a:pt x="101769" y="111483"/>
                </a:lnTo>
                <a:cubicBezTo>
                  <a:pt x="95693" y="111483"/>
                  <a:pt x="91136" y="106933"/>
                  <a:pt x="91136" y="100866"/>
                </a:cubicBezTo>
                <a:lnTo>
                  <a:pt x="91136" y="40196"/>
                </a:lnTo>
                <a:cubicBezTo>
                  <a:pt x="91136" y="34888"/>
                  <a:pt x="95693" y="30338"/>
                  <a:pt x="101769" y="30338"/>
                </a:cubicBezTo>
                <a:close/>
                <a:moveTo>
                  <a:pt x="172406" y="0"/>
                </a:moveTo>
                <a:lnTo>
                  <a:pt x="263536" y="0"/>
                </a:lnTo>
                <a:cubicBezTo>
                  <a:pt x="268852" y="0"/>
                  <a:pt x="273408" y="4550"/>
                  <a:pt x="273408" y="9858"/>
                </a:cubicBezTo>
                <a:lnTo>
                  <a:pt x="273408" y="70528"/>
                </a:lnTo>
                <a:cubicBezTo>
                  <a:pt x="273408" y="76595"/>
                  <a:pt x="268852" y="81145"/>
                  <a:pt x="263536" y="81145"/>
                </a:cubicBezTo>
                <a:lnTo>
                  <a:pt x="172406" y="81145"/>
                </a:lnTo>
                <a:cubicBezTo>
                  <a:pt x="167091" y="81145"/>
                  <a:pt x="162534" y="76595"/>
                  <a:pt x="162534" y="70528"/>
                </a:cubicBezTo>
                <a:lnTo>
                  <a:pt x="162534" y="9858"/>
                </a:lnTo>
                <a:cubicBezTo>
                  <a:pt x="162534" y="4550"/>
                  <a:pt x="167091" y="0"/>
                  <a:pt x="172406" y="0"/>
                </a:cubicBezTo>
                <a:close/>
              </a:path>
            </a:pathLst>
          </a:custGeom>
          <a:solidFill>
            <a:srgbClr val="1AC604"/>
          </a:solidFill>
          <a:ln>
            <a:noFill/>
          </a:ln>
        </p:spPr>
      </p:sp>
      <p:sp>
        <p:nvSpPr>
          <p:cNvPr id="70" name="文本框 69"/>
          <p:cNvSpPr txBox="1"/>
          <p:nvPr/>
        </p:nvSpPr>
        <p:spPr>
          <a:xfrm>
            <a:off x="6483527" y="3026178"/>
            <a:ext cx="1005403" cy="338554"/>
          </a:xfrm>
          <a:prstGeom prst="rect">
            <a:avLst/>
          </a:prstGeom>
          <a:noFill/>
        </p:spPr>
        <p:txBody>
          <a:bodyPr wrap="none" rtlCol="0">
            <a:spAutoFit/>
          </a:bodyPr>
          <a:lstStyle>
            <a:defPPr>
              <a:defRPr lang="en-US"/>
            </a:defPPr>
            <a:lvl1pPr algn="ctr">
              <a:defRPr sz="1600" b="1">
                <a:latin typeface="微软雅黑" panose="020B0503020204020204" pitchFamily="34" charset="-122"/>
                <a:ea typeface="微软雅黑" panose="020B0503020204020204" pitchFamily="34" charset="-122"/>
              </a:defRPr>
            </a:lvl1pPr>
          </a:lstStyle>
          <a:p>
            <a:r>
              <a:rPr lang="zh-CN" altLang="en-US" dirty="0">
                <a:solidFill>
                  <a:srgbClr val="1AC604"/>
                </a:solidFill>
              </a:rPr>
              <a:t>课题调研</a:t>
            </a:r>
            <a:endParaRPr lang="zh-CN" altLang="en-US" dirty="0">
              <a:solidFill>
                <a:srgbClr val="1AC604"/>
              </a:solidFill>
            </a:endParaRPr>
          </a:p>
        </p:txBody>
      </p:sp>
      <p:sp>
        <p:nvSpPr>
          <p:cNvPr id="74" name="箭头: 虚尾 73"/>
          <p:cNvSpPr/>
          <p:nvPr/>
        </p:nvSpPr>
        <p:spPr>
          <a:xfrm rot="5400000">
            <a:off x="4860966" y="5214019"/>
            <a:ext cx="1054814" cy="812593"/>
          </a:xfrm>
          <a:prstGeom prst="stripedRightArrow">
            <a:avLst>
              <a:gd name="adj1" fmla="val 42996"/>
              <a:gd name="adj2" fmla="val 76068"/>
            </a:avLst>
          </a:prstGeom>
          <a:solidFill>
            <a:srgbClr val="A7A9AC"/>
          </a:solidFill>
          <a:ln>
            <a:solidFill>
              <a:srgbClr val="A7A9AC"/>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0" name="箭头: V 形 59"/>
          <p:cNvSpPr/>
          <p:nvPr/>
        </p:nvSpPr>
        <p:spPr>
          <a:xfrm rot="21175058" flipH="1">
            <a:off x="6036261" y="4069500"/>
            <a:ext cx="338328" cy="338328"/>
          </a:xfrm>
          <a:prstGeom prst="chevron">
            <a:avLst>
              <a:gd name="adj" fmla="val 41554"/>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nvGrpSpPr>
          <p:cNvPr id="76" name="组合 75"/>
          <p:cNvGrpSpPr/>
          <p:nvPr/>
        </p:nvGrpSpPr>
        <p:grpSpPr>
          <a:xfrm>
            <a:off x="2718167" y="3611031"/>
            <a:ext cx="1097280" cy="1097280"/>
            <a:chOff x="1158597" y="1077542"/>
            <a:chExt cx="1097280" cy="1097280"/>
          </a:xfrm>
          <a:solidFill>
            <a:srgbClr val="B6BE34"/>
          </a:solidFill>
        </p:grpSpPr>
        <p:sp>
          <p:nvSpPr>
            <p:cNvPr id="77" name="bald-male-head-side-view-with-letters-inside_40439"/>
            <p:cNvSpPr>
              <a:spLocks noChangeAspect="1"/>
            </p:cNvSpPr>
            <p:nvPr/>
          </p:nvSpPr>
          <p:spPr bwMode="auto">
            <a:xfrm>
              <a:off x="1497686" y="1413413"/>
              <a:ext cx="394598" cy="449595"/>
            </a:xfrm>
            <a:custGeom>
              <a:avLst/>
              <a:gdLst>
                <a:gd name="connsiteX0" fmla="*/ 466933 w 531195"/>
                <a:gd name="connsiteY0" fmla="*/ 272302 h 605230"/>
                <a:gd name="connsiteX1" fmla="*/ 468804 w 531195"/>
                <a:gd name="connsiteY1" fmla="*/ 272727 h 605230"/>
                <a:gd name="connsiteX2" fmla="*/ 470336 w 531195"/>
                <a:gd name="connsiteY2" fmla="*/ 274343 h 605230"/>
                <a:gd name="connsiteX3" fmla="*/ 470931 w 531195"/>
                <a:gd name="connsiteY3" fmla="*/ 276553 h 605230"/>
                <a:gd name="connsiteX4" fmla="*/ 470250 w 531195"/>
                <a:gd name="connsiteY4" fmla="*/ 278424 h 605230"/>
                <a:gd name="connsiteX5" fmla="*/ 468804 w 531195"/>
                <a:gd name="connsiteY5" fmla="*/ 279954 h 605230"/>
                <a:gd name="connsiteX6" fmla="*/ 466933 w 531195"/>
                <a:gd name="connsiteY6" fmla="*/ 281230 h 605230"/>
                <a:gd name="connsiteX7" fmla="*/ 464807 w 531195"/>
                <a:gd name="connsiteY7" fmla="*/ 282250 h 605230"/>
                <a:gd name="connsiteX8" fmla="*/ 462680 w 531195"/>
                <a:gd name="connsiteY8" fmla="*/ 282675 h 605230"/>
                <a:gd name="connsiteX9" fmla="*/ 460724 w 531195"/>
                <a:gd name="connsiteY9" fmla="*/ 282250 h 605230"/>
                <a:gd name="connsiteX10" fmla="*/ 459192 w 531195"/>
                <a:gd name="connsiteY10" fmla="*/ 280550 h 605230"/>
                <a:gd name="connsiteX11" fmla="*/ 458682 w 531195"/>
                <a:gd name="connsiteY11" fmla="*/ 278424 h 605230"/>
                <a:gd name="connsiteX12" fmla="*/ 459277 w 531195"/>
                <a:gd name="connsiteY12" fmla="*/ 276553 h 605230"/>
                <a:gd name="connsiteX13" fmla="*/ 460809 w 531195"/>
                <a:gd name="connsiteY13" fmla="*/ 274938 h 605230"/>
                <a:gd name="connsiteX14" fmla="*/ 462680 w 531195"/>
                <a:gd name="connsiteY14" fmla="*/ 273663 h 605230"/>
                <a:gd name="connsiteX15" fmla="*/ 464807 w 531195"/>
                <a:gd name="connsiteY15" fmla="*/ 272727 h 605230"/>
                <a:gd name="connsiteX16" fmla="*/ 466933 w 531195"/>
                <a:gd name="connsiteY16" fmla="*/ 272302 h 605230"/>
                <a:gd name="connsiteX17" fmla="*/ 467035 w 531195"/>
                <a:gd name="connsiteY17" fmla="*/ 262652 h 605230"/>
                <a:gd name="connsiteX18" fmla="*/ 462365 w 531195"/>
                <a:gd name="connsiteY18" fmla="*/ 263245 h 605230"/>
                <a:gd name="connsiteX19" fmla="*/ 458035 w 531195"/>
                <a:gd name="connsiteY19" fmla="*/ 265025 h 605230"/>
                <a:gd name="connsiteX20" fmla="*/ 454129 w 531195"/>
                <a:gd name="connsiteY20" fmla="*/ 267992 h 605230"/>
                <a:gd name="connsiteX21" fmla="*/ 451242 w 531195"/>
                <a:gd name="connsiteY21" fmla="*/ 271892 h 605230"/>
                <a:gd name="connsiteX22" fmla="*/ 450138 w 531195"/>
                <a:gd name="connsiteY22" fmla="*/ 276385 h 605230"/>
                <a:gd name="connsiteX23" fmla="*/ 451411 w 531195"/>
                <a:gd name="connsiteY23" fmla="*/ 281133 h 605230"/>
                <a:gd name="connsiteX24" fmla="*/ 453110 w 531195"/>
                <a:gd name="connsiteY24" fmla="*/ 283676 h 605230"/>
                <a:gd name="connsiteX25" fmla="*/ 454893 w 531195"/>
                <a:gd name="connsiteY25" fmla="*/ 285032 h 605230"/>
                <a:gd name="connsiteX26" fmla="*/ 456506 w 531195"/>
                <a:gd name="connsiteY26" fmla="*/ 285711 h 605230"/>
                <a:gd name="connsiteX27" fmla="*/ 458035 w 531195"/>
                <a:gd name="connsiteY27" fmla="*/ 286050 h 605230"/>
                <a:gd name="connsiteX28" fmla="*/ 458119 w 531195"/>
                <a:gd name="connsiteY28" fmla="*/ 286134 h 605230"/>
                <a:gd name="connsiteX29" fmla="*/ 455657 w 531195"/>
                <a:gd name="connsiteY29" fmla="*/ 287491 h 605230"/>
                <a:gd name="connsiteX30" fmla="*/ 460242 w 531195"/>
                <a:gd name="connsiteY30" fmla="*/ 295799 h 605230"/>
                <a:gd name="connsiteX31" fmla="*/ 491235 w 531195"/>
                <a:gd name="connsiteY31" fmla="*/ 278589 h 605230"/>
                <a:gd name="connsiteX32" fmla="*/ 486480 w 531195"/>
                <a:gd name="connsiteY32" fmla="*/ 270027 h 605230"/>
                <a:gd name="connsiteX33" fmla="*/ 475526 w 531195"/>
                <a:gd name="connsiteY33" fmla="*/ 276046 h 605230"/>
                <a:gd name="connsiteX34" fmla="*/ 475442 w 531195"/>
                <a:gd name="connsiteY34" fmla="*/ 275961 h 605230"/>
                <a:gd name="connsiteX35" fmla="*/ 476291 w 531195"/>
                <a:gd name="connsiteY35" fmla="*/ 272147 h 605230"/>
                <a:gd name="connsiteX36" fmla="*/ 475102 w 531195"/>
                <a:gd name="connsiteY36" fmla="*/ 268162 h 605230"/>
                <a:gd name="connsiteX37" fmla="*/ 471451 w 531195"/>
                <a:gd name="connsiteY37" fmla="*/ 264093 h 605230"/>
                <a:gd name="connsiteX38" fmla="*/ 467035 w 531195"/>
                <a:gd name="connsiteY38" fmla="*/ 262652 h 605230"/>
                <a:gd name="connsiteX39" fmla="*/ 451242 w 531195"/>
                <a:gd name="connsiteY39" fmla="*/ 227554 h 605230"/>
                <a:gd name="connsiteX40" fmla="*/ 443939 w 531195"/>
                <a:gd name="connsiteY40" fmla="*/ 230098 h 605230"/>
                <a:gd name="connsiteX41" fmla="*/ 438165 w 531195"/>
                <a:gd name="connsiteY41" fmla="*/ 234676 h 605230"/>
                <a:gd name="connsiteX42" fmla="*/ 434684 w 531195"/>
                <a:gd name="connsiteY42" fmla="*/ 240610 h 605230"/>
                <a:gd name="connsiteX43" fmla="*/ 434004 w 531195"/>
                <a:gd name="connsiteY43" fmla="*/ 247392 h 605230"/>
                <a:gd name="connsiteX44" fmla="*/ 436467 w 531195"/>
                <a:gd name="connsiteY44" fmla="*/ 254767 h 605230"/>
                <a:gd name="connsiteX45" fmla="*/ 440967 w 531195"/>
                <a:gd name="connsiteY45" fmla="*/ 260193 h 605230"/>
                <a:gd name="connsiteX46" fmla="*/ 446487 w 531195"/>
                <a:gd name="connsiteY46" fmla="*/ 262991 h 605230"/>
                <a:gd name="connsiteX47" fmla="*/ 452091 w 531195"/>
                <a:gd name="connsiteY47" fmla="*/ 263415 h 605230"/>
                <a:gd name="connsiteX48" fmla="*/ 457270 w 531195"/>
                <a:gd name="connsiteY48" fmla="*/ 261804 h 605230"/>
                <a:gd name="connsiteX49" fmla="*/ 452091 w 531195"/>
                <a:gd name="connsiteY49" fmla="*/ 252394 h 605230"/>
                <a:gd name="connsiteX50" fmla="*/ 449713 w 531195"/>
                <a:gd name="connsiteY50" fmla="*/ 252987 h 605230"/>
                <a:gd name="connsiteX51" fmla="*/ 447505 w 531195"/>
                <a:gd name="connsiteY51" fmla="*/ 252902 h 605230"/>
                <a:gd name="connsiteX52" fmla="*/ 445637 w 531195"/>
                <a:gd name="connsiteY52" fmla="*/ 252055 h 605230"/>
                <a:gd name="connsiteX53" fmla="*/ 444109 w 531195"/>
                <a:gd name="connsiteY53" fmla="*/ 250274 h 605230"/>
                <a:gd name="connsiteX54" fmla="*/ 443260 w 531195"/>
                <a:gd name="connsiteY54" fmla="*/ 247053 h 605230"/>
                <a:gd name="connsiteX55" fmla="*/ 444194 w 531195"/>
                <a:gd name="connsiteY55" fmla="*/ 244171 h 605230"/>
                <a:gd name="connsiteX56" fmla="*/ 446402 w 531195"/>
                <a:gd name="connsiteY56" fmla="*/ 241627 h 605230"/>
                <a:gd name="connsiteX57" fmla="*/ 449289 w 531195"/>
                <a:gd name="connsiteY57" fmla="*/ 239593 h 605230"/>
                <a:gd name="connsiteX58" fmla="*/ 452600 w 531195"/>
                <a:gd name="connsiteY58" fmla="*/ 238236 h 605230"/>
                <a:gd name="connsiteX59" fmla="*/ 455827 w 531195"/>
                <a:gd name="connsiteY59" fmla="*/ 237643 h 605230"/>
                <a:gd name="connsiteX60" fmla="*/ 458799 w 531195"/>
                <a:gd name="connsiteY60" fmla="*/ 238406 h 605230"/>
                <a:gd name="connsiteX61" fmla="*/ 461091 w 531195"/>
                <a:gd name="connsiteY61" fmla="*/ 240779 h 605230"/>
                <a:gd name="connsiteX62" fmla="*/ 461856 w 531195"/>
                <a:gd name="connsiteY62" fmla="*/ 243492 h 605230"/>
                <a:gd name="connsiteX63" fmla="*/ 461431 w 531195"/>
                <a:gd name="connsiteY63" fmla="*/ 245781 h 605230"/>
                <a:gd name="connsiteX64" fmla="*/ 460327 w 531195"/>
                <a:gd name="connsiteY64" fmla="*/ 247392 h 605230"/>
                <a:gd name="connsiteX65" fmla="*/ 459308 w 531195"/>
                <a:gd name="connsiteY65" fmla="*/ 248325 h 605230"/>
                <a:gd name="connsiteX66" fmla="*/ 464488 w 531195"/>
                <a:gd name="connsiteY66" fmla="*/ 257565 h 605230"/>
                <a:gd name="connsiteX67" fmla="*/ 471196 w 531195"/>
                <a:gd name="connsiteY67" fmla="*/ 248494 h 605230"/>
                <a:gd name="connsiteX68" fmla="*/ 468988 w 531195"/>
                <a:gd name="connsiteY68" fmla="*/ 236795 h 605230"/>
                <a:gd name="connsiteX69" fmla="*/ 464148 w 531195"/>
                <a:gd name="connsiteY69" fmla="*/ 230946 h 605230"/>
                <a:gd name="connsiteX70" fmla="*/ 458119 w 531195"/>
                <a:gd name="connsiteY70" fmla="*/ 227809 h 605230"/>
                <a:gd name="connsiteX71" fmla="*/ 451242 w 531195"/>
                <a:gd name="connsiteY71" fmla="*/ 227554 h 605230"/>
                <a:gd name="connsiteX72" fmla="*/ 389086 w 531195"/>
                <a:gd name="connsiteY72" fmla="*/ 211447 h 605230"/>
                <a:gd name="connsiteX73" fmla="*/ 375585 w 531195"/>
                <a:gd name="connsiteY73" fmla="*/ 254513 h 605230"/>
                <a:gd name="connsiteX74" fmla="*/ 387557 w 531195"/>
                <a:gd name="connsiteY74" fmla="*/ 258243 h 605230"/>
                <a:gd name="connsiteX75" fmla="*/ 392737 w 531195"/>
                <a:gd name="connsiteY75" fmla="*/ 241712 h 605230"/>
                <a:gd name="connsiteX76" fmla="*/ 394181 w 531195"/>
                <a:gd name="connsiteY76" fmla="*/ 238830 h 605230"/>
                <a:gd name="connsiteX77" fmla="*/ 395879 w 531195"/>
                <a:gd name="connsiteY77" fmla="*/ 237304 h 605230"/>
                <a:gd name="connsiteX78" fmla="*/ 397662 w 531195"/>
                <a:gd name="connsiteY78" fmla="*/ 236880 h 605230"/>
                <a:gd name="connsiteX79" fmla="*/ 399360 w 531195"/>
                <a:gd name="connsiteY79" fmla="*/ 237134 h 605230"/>
                <a:gd name="connsiteX80" fmla="*/ 401313 w 531195"/>
                <a:gd name="connsiteY80" fmla="*/ 238236 h 605230"/>
                <a:gd name="connsiteX81" fmla="*/ 402162 w 531195"/>
                <a:gd name="connsiteY81" fmla="*/ 239932 h 605230"/>
                <a:gd name="connsiteX82" fmla="*/ 402077 w 531195"/>
                <a:gd name="connsiteY82" fmla="*/ 242051 h 605230"/>
                <a:gd name="connsiteX83" fmla="*/ 401398 w 531195"/>
                <a:gd name="connsiteY83" fmla="*/ 244510 h 605230"/>
                <a:gd name="connsiteX84" fmla="*/ 396303 w 531195"/>
                <a:gd name="connsiteY84" fmla="*/ 260956 h 605230"/>
                <a:gd name="connsiteX85" fmla="*/ 408276 w 531195"/>
                <a:gd name="connsiteY85" fmla="*/ 264686 h 605230"/>
                <a:gd name="connsiteX86" fmla="*/ 414984 w 531195"/>
                <a:gd name="connsiteY86" fmla="*/ 243238 h 605230"/>
                <a:gd name="connsiteX87" fmla="*/ 415578 w 531195"/>
                <a:gd name="connsiteY87" fmla="*/ 238236 h 605230"/>
                <a:gd name="connsiteX88" fmla="*/ 414220 w 531195"/>
                <a:gd name="connsiteY88" fmla="*/ 234167 h 605230"/>
                <a:gd name="connsiteX89" fmla="*/ 411333 w 531195"/>
                <a:gd name="connsiteY89" fmla="*/ 231200 h 605230"/>
                <a:gd name="connsiteX90" fmla="*/ 407512 w 531195"/>
                <a:gd name="connsiteY90" fmla="*/ 229250 h 605230"/>
                <a:gd name="connsiteX91" fmla="*/ 401058 w 531195"/>
                <a:gd name="connsiteY91" fmla="*/ 228487 h 605230"/>
                <a:gd name="connsiteX92" fmla="*/ 396388 w 531195"/>
                <a:gd name="connsiteY92" fmla="*/ 230352 h 605230"/>
                <a:gd name="connsiteX93" fmla="*/ 396303 w 531195"/>
                <a:gd name="connsiteY93" fmla="*/ 230267 h 605230"/>
                <a:gd name="connsiteX94" fmla="*/ 401058 w 531195"/>
                <a:gd name="connsiteY94" fmla="*/ 215177 h 605230"/>
                <a:gd name="connsiteX95" fmla="*/ 464393 w 531195"/>
                <a:gd name="connsiteY95" fmla="*/ 183460 h 605230"/>
                <a:gd name="connsiteX96" fmla="*/ 475103 w 531195"/>
                <a:gd name="connsiteY96" fmla="*/ 186167 h 605230"/>
                <a:gd name="connsiteX97" fmla="*/ 479778 w 531195"/>
                <a:gd name="connsiteY97" fmla="*/ 192596 h 605230"/>
                <a:gd name="connsiteX98" fmla="*/ 478588 w 531195"/>
                <a:gd name="connsiteY98" fmla="*/ 195134 h 605230"/>
                <a:gd name="connsiteX99" fmla="*/ 476718 w 531195"/>
                <a:gd name="connsiteY99" fmla="*/ 196318 h 605230"/>
                <a:gd name="connsiteX100" fmla="*/ 474338 w 531195"/>
                <a:gd name="connsiteY100" fmla="*/ 196572 h 605230"/>
                <a:gd name="connsiteX101" fmla="*/ 471788 w 531195"/>
                <a:gd name="connsiteY101" fmla="*/ 196233 h 605230"/>
                <a:gd name="connsiteX102" fmla="*/ 461843 w 531195"/>
                <a:gd name="connsiteY102" fmla="*/ 193695 h 605230"/>
                <a:gd name="connsiteX103" fmla="*/ 248811 w 531195"/>
                <a:gd name="connsiteY103" fmla="*/ 174400 h 605230"/>
                <a:gd name="connsiteX104" fmla="*/ 232593 w 531195"/>
                <a:gd name="connsiteY104" fmla="*/ 184404 h 605230"/>
                <a:gd name="connsiteX105" fmla="*/ 229451 w 531195"/>
                <a:gd name="connsiteY105" fmla="*/ 187286 h 605230"/>
                <a:gd name="connsiteX106" fmla="*/ 228092 w 531195"/>
                <a:gd name="connsiteY106" fmla="*/ 190592 h 605230"/>
                <a:gd name="connsiteX107" fmla="*/ 228177 w 531195"/>
                <a:gd name="connsiteY107" fmla="*/ 194068 h 605230"/>
                <a:gd name="connsiteX108" fmla="*/ 229536 w 531195"/>
                <a:gd name="connsiteY108" fmla="*/ 197459 h 605230"/>
                <a:gd name="connsiteX109" fmla="*/ 233272 w 531195"/>
                <a:gd name="connsiteY109" fmla="*/ 201528 h 605230"/>
                <a:gd name="connsiteX110" fmla="*/ 237263 w 531195"/>
                <a:gd name="connsiteY110" fmla="*/ 202885 h 605230"/>
                <a:gd name="connsiteX111" fmla="*/ 237348 w 531195"/>
                <a:gd name="connsiteY111" fmla="*/ 202970 h 605230"/>
                <a:gd name="connsiteX112" fmla="*/ 225885 w 531195"/>
                <a:gd name="connsiteY112" fmla="*/ 210091 h 605230"/>
                <a:gd name="connsiteX113" fmla="*/ 231489 w 531195"/>
                <a:gd name="connsiteY113" fmla="*/ 219077 h 605230"/>
                <a:gd name="connsiteX114" fmla="*/ 264010 w 531195"/>
                <a:gd name="connsiteY114" fmla="*/ 198985 h 605230"/>
                <a:gd name="connsiteX115" fmla="*/ 258491 w 531195"/>
                <a:gd name="connsiteY115" fmla="*/ 189999 h 605230"/>
                <a:gd name="connsiteX116" fmla="*/ 245924 w 531195"/>
                <a:gd name="connsiteY116" fmla="*/ 197713 h 605230"/>
                <a:gd name="connsiteX117" fmla="*/ 243461 w 531195"/>
                <a:gd name="connsiteY117" fmla="*/ 198731 h 605230"/>
                <a:gd name="connsiteX118" fmla="*/ 241508 w 531195"/>
                <a:gd name="connsiteY118" fmla="*/ 198731 h 605230"/>
                <a:gd name="connsiteX119" fmla="*/ 240065 w 531195"/>
                <a:gd name="connsiteY119" fmla="*/ 198053 h 605230"/>
                <a:gd name="connsiteX120" fmla="*/ 239131 w 531195"/>
                <a:gd name="connsiteY120" fmla="*/ 196866 h 605230"/>
                <a:gd name="connsiteX121" fmla="*/ 238537 w 531195"/>
                <a:gd name="connsiteY121" fmla="*/ 195085 h 605230"/>
                <a:gd name="connsiteX122" fmla="*/ 238961 w 531195"/>
                <a:gd name="connsiteY122" fmla="*/ 193644 h 605230"/>
                <a:gd name="connsiteX123" fmla="*/ 240150 w 531195"/>
                <a:gd name="connsiteY123" fmla="*/ 192288 h 605230"/>
                <a:gd name="connsiteX124" fmla="*/ 242018 w 531195"/>
                <a:gd name="connsiteY124" fmla="*/ 191101 h 605230"/>
                <a:gd name="connsiteX125" fmla="*/ 254415 w 531195"/>
                <a:gd name="connsiteY125" fmla="*/ 183386 h 605230"/>
                <a:gd name="connsiteX126" fmla="*/ 313543 w 531195"/>
                <a:gd name="connsiteY126" fmla="*/ 173440 h 605230"/>
                <a:gd name="connsiteX127" fmla="*/ 313713 w 531195"/>
                <a:gd name="connsiteY127" fmla="*/ 173440 h 605230"/>
                <a:gd name="connsiteX128" fmla="*/ 321277 w 531195"/>
                <a:gd name="connsiteY128" fmla="*/ 199126 h 605230"/>
                <a:gd name="connsiteX129" fmla="*/ 305470 w 531195"/>
                <a:gd name="connsiteY129" fmla="*/ 199126 h 605230"/>
                <a:gd name="connsiteX130" fmla="*/ 401933 w 531195"/>
                <a:gd name="connsiteY130" fmla="*/ 172029 h 605230"/>
                <a:gd name="connsiteX131" fmla="*/ 401933 w 531195"/>
                <a:gd name="connsiteY131" fmla="*/ 175834 h 605230"/>
                <a:gd name="connsiteX132" fmla="*/ 399893 w 531195"/>
                <a:gd name="connsiteY132" fmla="*/ 180654 h 605230"/>
                <a:gd name="connsiteX133" fmla="*/ 395304 w 531195"/>
                <a:gd name="connsiteY133" fmla="*/ 182261 h 605230"/>
                <a:gd name="connsiteX134" fmla="*/ 391735 w 531195"/>
                <a:gd name="connsiteY134" fmla="*/ 181077 h 605230"/>
                <a:gd name="connsiteX135" fmla="*/ 390290 w 531195"/>
                <a:gd name="connsiteY135" fmla="*/ 178456 h 605230"/>
                <a:gd name="connsiteX136" fmla="*/ 391650 w 531195"/>
                <a:gd name="connsiteY136" fmla="*/ 175496 h 605230"/>
                <a:gd name="connsiteX137" fmla="*/ 395644 w 531195"/>
                <a:gd name="connsiteY137" fmla="*/ 173974 h 605230"/>
                <a:gd name="connsiteX138" fmla="*/ 398874 w 531195"/>
                <a:gd name="connsiteY138" fmla="*/ 173128 h 605230"/>
                <a:gd name="connsiteX139" fmla="*/ 401933 w 531195"/>
                <a:gd name="connsiteY139" fmla="*/ 172029 h 605230"/>
                <a:gd name="connsiteX140" fmla="*/ 469033 w 531195"/>
                <a:gd name="connsiteY140" fmla="*/ 164902 h 605230"/>
                <a:gd name="connsiteX141" fmla="*/ 478041 w 531195"/>
                <a:gd name="connsiteY141" fmla="*/ 167186 h 605230"/>
                <a:gd name="connsiteX142" fmla="*/ 482034 w 531195"/>
                <a:gd name="connsiteY142" fmla="*/ 169046 h 605230"/>
                <a:gd name="connsiteX143" fmla="*/ 482799 w 531195"/>
                <a:gd name="connsiteY143" fmla="*/ 172429 h 605230"/>
                <a:gd name="connsiteX144" fmla="*/ 480420 w 531195"/>
                <a:gd name="connsiteY144" fmla="*/ 175643 h 605230"/>
                <a:gd name="connsiteX145" fmla="*/ 475916 w 531195"/>
                <a:gd name="connsiteY145" fmla="*/ 175474 h 605230"/>
                <a:gd name="connsiteX146" fmla="*/ 466994 w 531195"/>
                <a:gd name="connsiteY146" fmla="*/ 173190 h 605230"/>
                <a:gd name="connsiteX147" fmla="*/ 397407 w 531195"/>
                <a:gd name="connsiteY147" fmla="*/ 148204 h 605230"/>
                <a:gd name="connsiteX148" fmla="*/ 390020 w 531195"/>
                <a:gd name="connsiteY148" fmla="*/ 148628 h 605230"/>
                <a:gd name="connsiteX149" fmla="*/ 383227 w 531195"/>
                <a:gd name="connsiteY149" fmla="*/ 150578 h 605230"/>
                <a:gd name="connsiteX150" fmla="*/ 378217 w 531195"/>
                <a:gd name="connsiteY150" fmla="*/ 154647 h 605230"/>
                <a:gd name="connsiteX151" fmla="*/ 376094 w 531195"/>
                <a:gd name="connsiteY151" fmla="*/ 161769 h 605230"/>
                <a:gd name="connsiteX152" fmla="*/ 390784 w 531195"/>
                <a:gd name="connsiteY152" fmla="*/ 161769 h 605230"/>
                <a:gd name="connsiteX153" fmla="*/ 391039 w 531195"/>
                <a:gd name="connsiteY153" fmla="*/ 160327 h 605230"/>
                <a:gd name="connsiteX154" fmla="*/ 391973 w 531195"/>
                <a:gd name="connsiteY154" fmla="*/ 158971 h 605230"/>
                <a:gd name="connsiteX155" fmla="*/ 393756 w 531195"/>
                <a:gd name="connsiteY155" fmla="*/ 157869 h 605230"/>
                <a:gd name="connsiteX156" fmla="*/ 396643 w 531195"/>
                <a:gd name="connsiteY156" fmla="*/ 157530 h 605230"/>
                <a:gd name="connsiteX157" fmla="*/ 400209 w 531195"/>
                <a:gd name="connsiteY157" fmla="*/ 158378 h 605230"/>
                <a:gd name="connsiteX158" fmla="*/ 401908 w 531195"/>
                <a:gd name="connsiteY158" fmla="*/ 161345 h 605230"/>
                <a:gd name="connsiteX159" fmla="*/ 400549 w 531195"/>
                <a:gd name="connsiteY159" fmla="*/ 163973 h 605230"/>
                <a:gd name="connsiteX160" fmla="*/ 397577 w 531195"/>
                <a:gd name="connsiteY160" fmla="*/ 164990 h 605230"/>
                <a:gd name="connsiteX161" fmla="*/ 393077 w 531195"/>
                <a:gd name="connsiteY161" fmla="*/ 165668 h 605230"/>
                <a:gd name="connsiteX162" fmla="*/ 387982 w 531195"/>
                <a:gd name="connsiteY162" fmla="*/ 166431 h 605230"/>
                <a:gd name="connsiteX163" fmla="*/ 382887 w 531195"/>
                <a:gd name="connsiteY163" fmla="*/ 167703 h 605230"/>
                <a:gd name="connsiteX164" fmla="*/ 378472 w 531195"/>
                <a:gd name="connsiteY164" fmla="*/ 169992 h 605230"/>
                <a:gd name="connsiteX165" fmla="*/ 375330 w 531195"/>
                <a:gd name="connsiteY165" fmla="*/ 173637 h 605230"/>
                <a:gd name="connsiteX166" fmla="*/ 374141 w 531195"/>
                <a:gd name="connsiteY166" fmla="*/ 179063 h 605230"/>
                <a:gd name="connsiteX167" fmla="*/ 375330 w 531195"/>
                <a:gd name="connsiteY167" fmla="*/ 184743 h 605230"/>
                <a:gd name="connsiteX168" fmla="*/ 378472 w 531195"/>
                <a:gd name="connsiteY168" fmla="*/ 188642 h 605230"/>
                <a:gd name="connsiteX169" fmla="*/ 383142 w 531195"/>
                <a:gd name="connsiteY169" fmla="*/ 190931 h 605230"/>
                <a:gd name="connsiteX170" fmla="*/ 388831 w 531195"/>
                <a:gd name="connsiteY170" fmla="*/ 191610 h 605230"/>
                <a:gd name="connsiteX171" fmla="*/ 396049 w 531195"/>
                <a:gd name="connsiteY171" fmla="*/ 190592 h 605230"/>
                <a:gd name="connsiteX172" fmla="*/ 402162 w 531195"/>
                <a:gd name="connsiteY172" fmla="*/ 186693 h 605230"/>
                <a:gd name="connsiteX173" fmla="*/ 402332 w 531195"/>
                <a:gd name="connsiteY173" fmla="*/ 186693 h 605230"/>
                <a:gd name="connsiteX174" fmla="*/ 402417 w 531195"/>
                <a:gd name="connsiteY174" fmla="*/ 188642 h 605230"/>
                <a:gd name="connsiteX175" fmla="*/ 402842 w 531195"/>
                <a:gd name="connsiteY175" fmla="*/ 190592 h 605230"/>
                <a:gd name="connsiteX176" fmla="*/ 418975 w 531195"/>
                <a:gd name="connsiteY176" fmla="*/ 190592 h 605230"/>
                <a:gd name="connsiteX177" fmla="*/ 417362 w 531195"/>
                <a:gd name="connsiteY177" fmla="*/ 186099 h 605230"/>
                <a:gd name="connsiteX178" fmla="*/ 417107 w 531195"/>
                <a:gd name="connsiteY178" fmla="*/ 181352 h 605230"/>
                <a:gd name="connsiteX179" fmla="*/ 417107 w 531195"/>
                <a:gd name="connsiteY179" fmla="*/ 164397 h 605230"/>
                <a:gd name="connsiteX180" fmla="*/ 416767 w 531195"/>
                <a:gd name="connsiteY180" fmla="*/ 158462 h 605230"/>
                <a:gd name="connsiteX181" fmla="*/ 414644 w 531195"/>
                <a:gd name="connsiteY181" fmla="*/ 153291 h 605230"/>
                <a:gd name="connsiteX182" fmla="*/ 408870 w 531195"/>
                <a:gd name="connsiteY182" fmla="*/ 149561 h 605230"/>
                <a:gd name="connsiteX183" fmla="*/ 397407 w 531195"/>
                <a:gd name="connsiteY183" fmla="*/ 148204 h 605230"/>
                <a:gd name="connsiteX184" fmla="*/ 455402 w 531195"/>
                <a:gd name="connsiteY184" fmla="*/ 147526 h 605230"/>
                <a:gd name="connsiteX185" fmla="*/ 441562 w 531195"/>
                <a:gd name="connsiteY185" fmla="*/ 202546 h 605230"/>
                <a:gd name="connsiteX186" fmla="*/ 472809 w 531195"/>
                <a:gd name="connsiteY186" fmla="*/ 210430 h 605230"/>
                <a:gd name="connsiteX187" fmla="*/ 480197 w 531195"/>
                <a:gd name="connsiteY187" fmla="*/ 211108 h 605230"/>
                <a:gd name="connsiteX188" fmla="*/ 487159 w 531195"/>
                <a:gd name="connsiteY188" fmla="*/ 209497 h 605230"/>
                <a:gd name="connsiteX189" fmla="*/ 492849 w 531195"/>
                <a:gd name="connsiteY189" fmla="*/ 205428 h 605230"/>
                <a:gd name="connsiteX190" fmla="*/ 496330 w 531195"/>
                <a:gd name="connsiteY190" fmla="*/ 198561 h 605230"/>
                <a:gd name="connsiteX191" fmla="*/ 496839 w 531195"/>
                <a:gd name="connsiteY191" fmla="*/ 193051 h 605230"/>
                <a:gd name="connsiteX192" fmla="*/ 495736 w 531195"/>
                <a:gd name="connsiteY192" fmla="*/ 188558 h 605230"/>
                <a:gd name="connsiteX193" fmla="*/ 493358 w 531195"/>
                <a:gd name="connsiteY193" fmla="*/ 184997 h 605230"/>
                <a:gd name="connsiteX194" fmla="*/ 490216 w 531195"/>
                <a:gd name="connsiteY194" fmla="*/ 182454 h 605230"/>
                <a:gd name="connsiteX195" fmla="*/ 496160 w 531195"/>
                <a:gd name="connsiteY195" fmla="*/ 179487 h 605230"/>
                <a:gd name="connsiteX196" fmla="*/ 499726 w 531195"/>
                <a:gd name="connsiteY196" fmla="*/ 173383 h 605230"/>
                <a:gd name="connsiteX197" fmla="*/ 500151 w 531195"/>
                <a:gd name="connsiteY197" fmla="*/ 168635 h 605230"/>
                <a:gd name="connsiteX198" fmla="*/ 498623 w 531195"/>
                <a:gd name="connsiteY198" fmla="*/ 163464 h 605230"/>
                <a:gd name="connsiteX199" fmla="*/ 494122 w 531195"/>
                <a:gd name="connsiteY199" fmla="*/ 158717 h 605230"/>
                <a:gd name="connsiteX200" fmla="*/ 485631 w 531195"/>
                <a:gd name="connsiteY200" fmla="*/ 155156 h 605230"/>
                <a:gd name="connsiteX201" fmla="*/ 301032 w 531195"/>
                <a:gd name="connsiteY201" fmla="*/ 145576 h 605230"/>
                <a:gd name="connsiteX202" fmla="*/ 270294 w 531195"/>
                <a:gd name="connsiteY202" fmla="*/ 228826 h 605230"/>
                <a:gd name="connsiteX203" fmla="*/ 296107 w 531195"/>
                <a:gd name="connsiteY203" fmla="*/ 228826 h 605230"/>
                <a:gd name="connsiteX204" fmla="*/ 299843 w 531195"/>
                <a:gd name="connsiteY204" fmla="*/ 216958 h 605230"/>
                <a:gd name="connsiteX205" fmla="*/ 326336 w 531195"/>
                <a:gd name="connsiteY205" fmla="*/ 216958 h 605230"/>
                <a:gd name="connsiteX206" fmla="*/ 329817 w 531195"/>
                <a:gd name="connsiteY206" fmla="*/ 228826 h 605230"/>
                <a:gd name="connsiteX207" fmla="*/ 356480 w 531195"/>
                <a:gd name="connsiteY207" fmla="*/ 228826 h 605230"/>
                <a:gd name="connsiteX208" fmla="*/ 326166 w 531195"/>
                <a:gd name="connsiteY208" fmla="*/ 145576 h 605230"/>
                <a:gd name="connsiteX209" fmla="*/ 190561 w 531195"/>
                <a:gd name="connsiteY209" fmla="*/ 126163 h 605230"/>
                <a:gd name="connsiteX210" fmla="*/ 160078 w 531195"/>
                <a:gd name="connsiteY210" fmla="*/ 193051 h 605230"/>
                <a:gd name="connsiteX211" fmla="*/ 178673 w 531195"/>
                <a:gd name="connsiteY211" fmla="*/ 201528 h 605230"/>
                <a:gd name="connsiteX212" fmla="*/ 209072 w 531195"/>
                <a:gd name="connsiteY212" fmla="*/ 134640 h 605230"/>
                <a:gd name="connsiteX213" fmla="*/ 243546 w 531195"/>
                <a:gd name="connsiteY213" fmla="*/ 118533 h 605230"/>
                <a:gd name="connsiteX214" fmla="*/ 218497 w 531195"/>
                <a:gd name="connsiteY214" fmla="*/ 143542 h 605230"/>
                <a:gd name="connsiteX215" fmla="*/ 225885 w 531195"/>
                <a:gd name="connsiteY215" fmla="*/ 150917 h 605230"/>
                <a:gd name="connsiteX216" fmla="*/ 233951 w 531195"/>
                <a:gd name="connsiteY216" fmla="*/ 142864 h 605230"/>
                <a:gd name="connsiteX217" fmla="*/ 255434 w 531195"/>
                <a:gd name="connsiteY217" fmla="*/ 164227 h 605230"/>
                <a:gd name="connsiteX218" fmla="*/ 264265 w 531195"/>
                <a:gd name="connsiteY218" fmla="*/ 155410 h 605230"/>
                <a:gd name="connsiteX219" fmla="*/ 242867 w 531195"/>
                <a:gd name="connsiteY219" fmla="*/ 133962 h 605230"/>
                <a:gd name="connsiteX220" fmla="*/ 250934 w 531195"/>
                <a:gd name="connsiteY220" fmla="*/ 125908 h 605230"/>
                <a:gd name="connsiteX221" fmla="*/ 130189 w 531195"/>
                <a:gd name="connsiteY221" fmla="*/ 115651 h 605230"/>
                <a:gd name="connsiteX222" fmla="*/ 120933 w 531195"/>
                <a:gd name="connsiteY222" fmla="*/ 130910 h 605230"/>
                <a:gd name="connsiteX223" fmla="*/ 138510 w 531195"/>
                <a:gd name="connsiteY223" fmla="*/ 148374 h 605230"/>
                <a:gd name="connsiteX224" fmla="*/ 138425 w 531195"/>
                <a:gd name="connsiteY224" fmla="*/ 148459 h 605230"/>
                <a:gd name="connsiteX225" fmla="*/ 114819 w 531195"/>
                <a:gd name="connsiteY225" fmla="*/ 140999 h 605230"/>
                <a:gd name="connsiteX226" fmla="*/ 105479 w 531195"/>
                <a:gd name="connsiteY226" fmla="*/ 156343 h 605230"/>
                <a:gd name="connsiteX227" fmla="*/ 140548 w 531195"/>
                <a:gd name="connsiteY227" fmla="*/ 177537 h 605230"/>
                <a:gd name="connsiteX228" fmla="*/ 146662 w 531195"/>
                <a:gd name="connsiteY228" fmla="*/ 167364 h 605230"/>
                <a:gd name="connsiteX229" fmla="*/ 124245 w 531195"/>
                <a:gd name="connsiteY229" fmla="*/ 153800 h 605230"/>
                <a:gd name="connsiteX230" fmla="*/ 124245 w 531195"/>
                <a:gd name="connsiteY230" fmla="*/ 153715 h 605230"/>
                <a:gd name="connsiteX231" fmla="*/ 150398 w 531195"/>
                <a:gd name="connsiteY231" fmla="*/ 161175 h 605230"/>
                <a:gd name="connsiteX232" fmla="*/ 155323 w 531195"/>
                <a:gd name="connsiteY232" fmla="*/ 153206 h 605230"/>
                <a:gd name="connsiteX233" fmla="*/ 136557 w 531195"/>
                <a:gd name="connsiteY233" fmla="*/ 133538 h 605230"/>
                <a:gd name="connsiteX234" fmla="*/ 136557 w 531195"/>
                <a:gd name="connsiteY234" fmla="*/ 133369 h 605230"/>
                <a:gd name="connsiteX235" fmla="*/ 159059 w 531195"/>
                <a:gd name="connsiteY235" fmla="*/ 147018 h 605230"/>
                <a:gd name="connsiteX236" fmla="*/ 165257 w 531195"/>
                <a:gd name="connsiteY236" fmla="*/ 136845 h 605230"/>
                <a:gd name="connsiteX237" fmla="*/ 153285 w 531195"/>
                <a:gd name="connsiteY237" fmla="*/ 99204 h 605230"/>
                <a:gd name="connsiteX238" fmla="*/ 150143 w 531195"/>
                <a:gd name="connsiteY238" fmla="*/ 104375 h 605230"/>
                <a:gd name="connsiteX239" fmla="*/ 142416 w 531195"/>
                <a:gd name="connsiteY239" fmla="*/ 99713 h 605230"/>
                <a:gd name="connsiteX240" fmla="*/ 136472 w 531195"/>
                <a:gd name="connsiteY240" fmla="*/ 109377 h 605230"/>
                <a:gd name="connsiteX241" fmla="*/ 144284 w 531195"/>
                <a:gd name="connsiteY241" fmla="*/ 114040 h 605230"/>
                <a:gd name="connsiteX242" fmla="*/ 141652 w 531195"/>
                <a:gd name="connsiteY242" fmla="*/ 118363 h 605230"/>
                <a:gd name="connsiteX243" fmla="*/ 147596 w 531195"/>
                <a:gd name="connsiteY243" fmla="*/ 122009 h 605230"/>
                <a:gd name="connsiteX244" fmla="*/ 150228 w 531195"/>
                <a:gd name="connsiteY244" fmla="*/ 117685 h 605230"/>
                <a:gd name="connsiteX245" fmla="*/ 162370 w 531195"/>
                <a:gd name="connsiteY245" fmla="*/ 125061 h 605230"/>
                <a:gd name="connsiteX246" fmla="*/ 166956 w 531195"/>
                <a:gd name="connsiteY246" fmla="*/ 126756 h 605230"/>
                <a:gd name="connsiteX247" fmla="*/ 170522 w 531195"/>
                <a:gd name="connsiteY247" fmla="*/ 126163 h 605230"/>
                <a:gd name="connsiteX248" fmla="*/ 173154 w 531195"/>
                <a:gd name="connsiteY248" fmla="*/ 123959 h 605230"/>
                <a:gd name="connsiteX249" fmla="*/ 175192 w 531195"/>
                <a:gd name="connsiteY249" fmla="*/ 120991 h 605230"/>
                <a:gd name="connsiteX250" fmla="*/ 176975 w 531195"/>
                <a:gd name="connsiteY250" fmla="*/ 117770 h 605230"/>
                <a:gd name="connsiteX251" fmla="*/ 178673 w 531195"/>
                <a:gd name="connsiteY251" fmla="*/ 114633 h 605230"/>
                <a:gd name="connsiteX252" fmla="*/ 171371 w 531195"/>
                <a:gd name="connsiteY252" fmla="*/ 110140 h 605230"/>
                <a:gd name="connsiteX253" fmla="*/ 170182 w 531195"/>
                <a:gd name="connsiteY253" fmla="*/ 112429 h 605230"/>
                <a:gd name="connsiteX254" fmla="*/ 167890 w 531195"/>
                <a:gd name="connsiteY254" fmla="*/ 114379 h 605230"/>
                <a:gd name="connsiteX255" fmla="*/ 164918 w 531195"/>
                <a:gd name="connsiteY255" fmla="*/ 113362 h 605230"/>
                <a:gd name="connsiteX256" fmla="*/ 156087 w 531195"/>
                <a:gd name="connsiteY256" fmla="*/ 108021 h 605230"/>
                <a:gd name="connsiteX257" fmla="*/ 159229 w 531195"/>
                <a:gd name="connsiteY257" fmla="*/ 102849 h 605230"/>
                <a:gd name="connsiteX258" fmla="*/ 316741 w 531195"/>
                <a:gd name="connsiteY258" fmla="*/ 94626 h 605230"/>
                <a:gd name="connsiteX259" fmla="*/ 316741 w 531195"/>
                <a:gd name="connsiteY259" fmla="*/ 130062 h 605230"/>
                <a:gd name="connsiteX260" fmla="*/ 326590 w 531195"/>
                <a:gd name="connsiteY260" fmla="*/ 130062 h 605230"/>
                <a:gd name="connsiteX261" fmla="*/ 326590 w 531195"/>
                <a:gd name="connsiteY261" fmla="*/ 122602 h 605230"/>
                <a:gd name="connsiteX262" fmla="*/ 328289 w 531195"/>
                <a:gd name="connsiteY262" fmla="*/ 120737 h 605230"/>
                <a:gd name="connsiteX263" fmla="*/ 333553 w 531195"/>
                <a:gd name="connsiteY263" fmla="*/ 130062 h 605230"/>
                <a:gd name="connsiteX264" fmla="*/ 345441 w 531195"/>
                <a:gd name="connsiteY264" fmla="*/ 130062 h 605230"/>
                <a:gd name="connsiteX265" fmla="*/ 334742 w 531195"/>
                <a:gd name="connsiteY265" fmla="*/ 114040 h 605230"/>
                <a:gd name="connsiteX266" fmla="*/ 343997 w 531195"/>
                <a:gd name="connsiteY266" fmla="*/ 104291 h 605230"/>
                <a:gd name="connsiteX267" fmla="*/ 332874 w 531195"/>
                <a:gd name="connsiteY267" fmla="*/ 104291 h 605230"/>
                <a:gd name="connsiteX268" fmla="*/ 326590 w 531195"/>
                <a:gd name="connsiteY268" fmla="*/ 111751 h 605230"/>
                <a:gd name="connsiteX269" fmla="*/ 326590 w 531195"/>
                <a:gd name="connsiteY269" fmla="*/ 94626 h 605230"/>
                <a:gd name="connsiteX270" fmla="*/ 271669 w 531195"/>
                <a:gd name="connsiteY270" fmla="*/ 66110 h 605230"/>
                <a:gd name="connsiteX271" fmla="*/ 275479 w 531195"/>
                <a:gd name="connsiteY271" fmla="*/ 67129 h 605230"/>
                <a:gd name="connsiteX272" fmla="*/ 277850 w 531195"/>
                <a:gd name="connsiteY272" fmla="*/ 69760 h 605230"/>
                <a:gd name="connsiteX273" fmla="*/ 279036 w 531195"/>
                <a:gd name="connsiteY273" fmla="*/ 73326 h 605230"/>
                <a:gd name="connsiteX274" fmla="*/ 279290 w 531195"/>
                <a:gd name="connsiteY274" fmla="*/ 77401 h 605230"/>
                <a:gd name="connsiteX275" fmla="*/ 279036 w 531195"/>
                <a:gd name="connsiteY275" fmla="*/ 81391 h 605230"/>
                <a:gd name="connsiteX276" fmla="*/ 277850 w 531195"/>
                <a:gd name="connsiteY276" fmla="*/ 85126 h 605230"/>
                <a:gd name="connsiteX277" fmla="*/ 275479 w 531195"/>
                <a:gd name="connsiteY277" fmla="*/ 87757 h 605230"/>
                <a:gd name="connsiteX278" fmla="*/ 271669 w 531195"/>
                <a:gd name="connsiteY278" fmla="*/ 88691 h 605230"/>
                <a:gd name="connsiteX279" fmla="*/ 267859 w 531195"/>
                <a:gd name="connsiteY279" fmla="*/ 87757 h 605230"/>
                <a:gd name="connsiteX280" fmla="*/ 265572 w 531195"/>
                <a:gd name="connsiteY280" fmla="*/ 85126 h 605230"/>
                <a:gd name="connsiteX281" fmla="*/ 264387 w 531195"/>
                <a:gd name="connsiteY281" fmla="*/ 81391 h 605230"/>
                <a:gd name="connsiteX282" fmla="*/ 264048 w 531195"/>
                <a:gd name="connsiteY282" fmla="*/ 77401 h 605230"/>
                <a:gd name="connsiteX283" fmla="*/ 264387 w 531195"/>
                <a:gd name="connsiteY283" fmla="*/ 73326 h 605230"/>
                <a:gd name="connsiteX284" fmla="*/ 265572 w 531195"/>
                <a:gd name="connsiteY284" fmla="*/ 69760 h 605230"/>
                <a:gd name="connsiteX285" fmla="*/ 267859 w 531195"/>
                <a:gd name="connsiteY285" fmla="*/ 67129 h 605230"/>
                <a:gd name="connsiteX286" fmla="*/ 271669 w 531195"/>
                <a:gd name="connsiteY286" fmla="*/ 66110 h 605230"/>
                <a:gd name="connsiteX287" fmla="*/ 405474 w 531195"/>
                <a:gd name="connsiteY287" fmla="*/ 45117 h 605230"/>
                <a:gd name="connsiteX288" fmla="*/ 354272 w 531195"/>
                <a:gd name="connsiteY288" fmla="*/ 96237 h 605230"/>
                <a:gd name="connsiteX289" fmla="*/ 369386 w 531195"/>
                <a:gd name="connsiteY289" fmla="*/ 111242 h 605230"/>
                <a:gd name="connsiteX290" fmla="*/ 385944 w 531195"/>
                <a:gd name="connsiteY290" fmla="*/ 94796 h 605230"/>
                <a:gd name="connsiteX291" fmla="*/ 429759 w 531195"/>
                <a:gd name="connsiteY291" fmla="*/ 138625 h 605230"/>
                <a:gd name="connsiteX292" fmla="*/ 447930 w 531195"/>
                <a:gd name="connsiteY292" fmla="*/ 120483 h 605230"/>
                <a:gd name="connsiteX293" fmla="*/ 404115 w 531195"/>
                <a:gd name="connsiteY293" fmla="*/ 76654 h 605230"/>
                <a:gd name="connsiteX294" fmla="*/ 420588 w 531195"/>
                <a:gd name="connsiteY294" fmla="*/ 60207 h 605230"/>
                <a:gd name="connsiteX295" fmla="*/ 278700 w 531195"/>
                <a:gd name="connsiteY295" fmla="*/ 37572 h 605230"/>
                <a:gd name="connsiteX296" fmla="*/ 278700 w 531195"/>
                <a:gd name="connsiteY296" fmla="*/ 59699 h 605230"/>
                <a:gd name="connsiteX297" fmla="*/ 278530 w 531195"/>
                <a:gd name="connsiteY297" fmla="*/ 59699 h 605230"/>
                <a:gd name="connsiteX298" fmla="*/ 273266 w 531195"/>
                <a:gd name="connsiteY298" fmla="*/ 55206 h 605230"/>
                <a:gd name="connsiteX299" fmla="*/ 266048 w 531195"/>
                <a:gd name="connsiteY299" fmla="*/ 53510 h 605230"/>
                <a:gd name="connsiteX300" fmla="*/ 256538 w 531195"/>
                <a:gd name="connsiteY300" fmla="*/ 55714 h 605230"/>
                <a:gd name="connsiteX301" fmla="*/ 250594 w 531195"/>
                <a:gd name="connsiteY301" fmla="*/ 61394 h 605230"/>
                <a:gd name="connsiteX302" fmla="*/ 247537 w 531195"/>
                <a:gd name="connsiteY302" fmla="*/ 69024 h 605230"/>
                <a:gd name="connsiteX303" fmla="*/ 246603 w 531195"/>
                <a:gd name="connsiteY303" fmla="*/ 77247 h 605230"/>
                <a:gd name="connsiteX304" fmla="*/ 247792 w 531195"/>
                <a:gd name="connsiteY304" fmla="*/ 85810 h 605230"/>
                <a:gd name="connsiteX305" fmla="*/ 251358 w 531195"/>
                <a:gd name="connsiteY305" fmla="*/ 93609 h 605230"/>
                <a:gd name="connsiteX306" fmla="*/ 257302 w 531195"/>
                <a:gd name="connsiteY306" fmla="*/ 99204 h 605230"/>
                <a:gd name="connsiteX307" fmla="*/ 265793 w 531195"/>
                <a:gd name="connsiteY307" fmla="*/ 101408 h 605230"/>
                <a:gd name="connsiteX308" fmla="*/ 271143 w 531195"/>
                <a:gd name="connsiteY308" fmla="*/ 100815 h 605230"/>
                <a:gd name="connsiteX309" fmla="*/ 274794 w 531195"/>
                <a:gd name="connsiteY309" fmla="*/ 99374 h 605230"/>
                <a:gd name="connsiteX310" fmla="*/ 277341 w 531195"/>
                <a:gd name="connsiteY310" fmla="*/ 97424 h 605230"/>
                <a:gd name="connsiteX311" fmla="*/ 279125 w 531195"/>
                <a:gd name="connsiteY311" fmla="*/ 95220 h 605230"/>
                <a:gd name="connsiteX312" fmla="*/ 279294 w 531195"/>
                <a:gd name="connsiteY312" fmla="*/ 95220 h 605230"/>
                <a:gd name="connsiteX313" fmla="*/ 279294 w 531195"/>
                <a:gd name="connsiteY313" fmla="*/ 100221 h 605230"/>
                <a:gd name="connsiteX314" fmla="*/ 296107 w 531195"/>
                <a:gd name="connsiteY314" fmla="*/ 100221 h 605230"/>
                <a:gd name="connsiteX315" fmla="*/ 296107 w 531195"/>
                <a:gd name="connsiteY315" fmla="*/ 37572 h 605230"/>
                <a:gd name="connsiteX316" fmla="*/ 212129 w 531195"/>
                <a:gd name="connsiteY316" fmla="*/ 36131 h 605230"/>
                <a:gd name="connsiteX317" fmla="*/ 199052 w 531195"/>
                <a:gd name="connsiteY317" fmla="*/ 38505 h 605230"/>
                <a:gd name="connsiteX318" fmla="*/ 189033 w 531195"/>
                <a:gd name="connsiteY318" fmla="*/ 45117 h 605230"/>
                <a:gd name="connsiteX319" fmla="*/ 182579 w 531195"/>
                <a:gd name="connsiteY319" fmla="*/ 55460 h 605230"/>
                <a:gd name="connsiteX320" fmla="*/ 180372 w 531195"/>
                <a:gd name="connsiteY320" fmla="*/ 68939 h 605230"/>
                <a:gd name="connsiteX321" fmla="*/ 182494 w 531195"/>
                <a:gd name="connsiteY321" fmla="*/ 81825 h 605230"/>
                <a:gd name="connsiteX322" fmla="*/ 188693 w 531195"/>
                <a:gd name="connsiteY322" fmla="*/ 92252 h 605230"/>
                <a:gd name="connsiteX323" fmla="*/ 198628 w 531195"/>
                <a:gd name="connsiteY323" fmla="*/ 99204 h 605230"/>
                <a:gd name="connsiteX324" fmla="*/ 212214 w 531195"/>
                <a:gd name="connsiteY324" fmla="*/ 101747 h 605230"/>
                <a:gd name="connsiteX325" fmla="*/ 224356 w 531195"/>
                <a:gd name="connsiteY325" fmla="*/ 99458 h 605230"/>
                <a:gd name="connsiteX326" fmla="*/ 233357 w 531195"/>
                <a:gd name="connsiteY326" fmla="*/ 93439 h 605230"/>
                <a:gd name="connsiteX327" fmla="*/ 238876 w 531195"/>
                <a:gd name="connsiteY327" fmla="*/ 85047 h 605230"/>
                <a:gd name="connsiteX328" fmla="*/ 240829 w 531195"/>
                <a:gd name="connsiteY328" fmla="*/ 75636 h 605230"/>
                <a:gd name="connsiteX329" fmla="*/ 221809 w 531195"/>
                <a:gd name="connsiteY329" fmla="*/ 75636 h 605230"/>
                <a:gd name="connsiteX330" fmla="*/ 220620 w 531195"/>
                <a:gd name="connsiteY330" fmla="*/ 79790 h 605230"/>
                <a:gd name="connsiteX331" fmla="*/ 218752 w 531195"/>
                <a:gd name="connsiteY331" fmla="*/ 83097 h 605230"/>
                <a:gd name="connsiteX332" fmla="*/ 215780 w 531195"/>
                <a:gd name="connsiteY332" fmla="*/ 85301 h 605230"/>
                <a:gd name="connsiteX333" fmla="*/ 211619 w 531195"/>
                <a:gd name="connsiteY333" fmla="*/ 86149 h 605230"/>
                <a:gd name="connsiteX334" fmla="*/ 205930 w 531195"/>
                <a:gd name="connsiteY334" fmla="*/ 84623 h 605230"/>
                <a:gd name="connsiteX335" fmla="*/ 202279 w 531195"/>
                <a:gd name="connsiteY335" fmla="*/ 80638 h 605230"/>
                <a:gd name="connsiteX336" fmla="*/ 200326 w 531195"/>
                <a:gd name="connsiteY336" fmla="*/ 75128 h 605230"/>
                <a:gd name="connsiteX337" fmla="*/ 199732 w 531195"/>
                <a:gd name="connsiteY337" fmla="*/ 68939 h 605230"/>
                <a:gd name="connsiteX338" fmla="*/ 200326 w 531195"/>
                <a:gd name="connsiteY338" fmla="*/ 62666 h 605230"/>
                <a:gd name="connsiteX339" fmla="*/ 202279 w 531195"/>
                <a:gd name="connsiteY339" fmla="*/ 57155 h 605230"/>
                <a:gd name="connsiteX340" fmla="*/ 205930 w 531195"/>
                <a:gd name="connsiteY340" fmla="*/ 53171 h 605230"/>
                <a:gd name="connsiteX341" fmla="*/ 211619 w 531195"/>
                <a:gd name="connsiteY341" fmla="*/ 51730 h 605230"/>
                <a:gd name="connsiteX342" fmla="*/ 216544 w 531195"/>
                <a:gd name="connsiteY342" fmla="*/ 52832 h 605230"/>
                <a:gd name="connsiteX343" fmla="*/ 219516 w 531195"/>
                <a:gd name="connsiteY343" fmla="*/ 55460 h 605230"/>
                <a:gd name="connsiteX344" fmla="*/ 221130 w 531195"/>
                <a:gd name="connsiteY344" fmla="*/ 58512 h 605230"/>
                <a:gd name="connsiteX345" fmla="*/ 221724 w 531195"/>
                <a:gd name="connsiteY345" fmla="*/ 60970 h 605230"/>
                <a:gd name="connsiteX346" fmla="*/ 240574 w 531195"/>
                <a:gd name="connsiteY346" fmla="*/ 60970 h 605230"/>
                <a:gd name="connsiteX347" fmla="*/ 232253 w 531195"/>
                <a:gd name="connsiteY347" fmla="*/ 42659 h 605230"/>
                <a:gd name="connsiteX348" fmla="*/ 212129 w 531195"/>
                <a:gd name="connsiteY348" fmla="*/ 36131 h 605230"/>
                <a:gd name="connsiteX349" fmla="*/ 321169 w 531195"/>
                <a:gd name="connsiteY349" fmla="*/ 28444 h 605230"/>
                <a:gd name="connsiteX350" fmla="*/ 323197 w 531195"/>
                <a:gd name="connsiteY350" fmla="*/ 29215 h 605230"/>
                <a:gd name="connsiteX351" fmla="*/ 323958 w 531195"/>
                <a:gd name="connsiteY351" fmla="*/ 30757 h 605230"/>
                <a:gd name="connsiteX352" fmla="*/ 323113 w 531195"/>
                <a:gd name="connsiteY352" fmla="*/ 32471 h 605230"/>
                <a:gd name="connsiteX353" fmla="*/ 320747 w 531195"/>
                <a:gd name="connsiteY353" fmla="*/ 33328 h 605230"/>
                <a:gd name="connsiteX354" fmla="*/ 318888 w 531195"/>
                <a:gd name="connsiteY354" fmla="*/ 33756 h 605230"/>
                <a:gd name="connsiteX355" fmla="*/ 317113 w 531195"/>
                <a:gd name="connsiteY355" fmla="*/ 34356 h 605230"/>
                <a:gd name="connsiteX356" fmla="*/ 317198 w 531195"/>
                <a:gd name="connsiteY356" fmla="*/ 32128 h 605230"/>
                <a:gd name="connsiteX357" fmla="*/ 318465 w 531195"/>
                <a:gd name="connsiteY357" fmla="*/ 29301 h 605230"/>
                <a:gd name="connsiteX358" fmla="*/ 321169 w 531195"/>
                <a:gd name="connsiteY358" fmla="*/ 28444 h 605230"/>
                <a:gd name="connsiteX359" fmla="*/ 325062 w 531195"/>
                <a:gd name="connsiteY359" fmla="*/ 23160 h 605230"/>
                <a:gd name="connsiteX360" fmla="*/ 320732 w 531195"/>
                <a:gd name="connsiteY360" fmla="*/ 23669 h 605230"/>
                <a:gd name="connsiteX361" fmla="*/ 317165 w 531195"/>
                <a:gd name="connsiteY361" fmla="*/ 25788 h 605230"/>
                <a:gd name="connsiteX362" fmla="*/ 317080 w 531195"/>
                <a:gd name="connsiteY362" fmla="*/ 25788 h 605230"/>
                <a:gd name="connsiteX363" fmla="*/ 317080 w 531195"/>
                <a:gd name="connsiteY363" fmla="*/ 24686 h 605230"/>
                <a:gd name="connsiteX364" fmla="*/ 316826 w 531195"/>
                <a:gd name="connsiteY364" fmla="*/ 23499 h 605230"/>
                <a:gd name="connsiteX365" fmla="*/ 307400 w 531195"/>
                <a:gd name="connsiteY365" fmla="*/ 23245 h 605230"/>
                <a:gd name="connsiteX366" fmla="*/ 308334 w 531195"/>
                <a:gd name="connsiteY366" fmla="*/ 25873 h 605230"/>
                <a:gd name="connsiteX367" fmla="*/ 308419 w 531195"/>
                <a:gd name="connsiteY367" fmla="*/ 28671 h 605230"/>
                <a:gd name="connsiteX368" fmla="*/ 308165 w 531195"/>
                <a:gd name="connsiteY368" fmla="*/ 38589 h 605230"/>
                <a:gd name="connsiteX369" fmla="*/ 308249 w 531195"/>
                <a:gd name="connsiteY369" fmla="*/ 42065 h 605230"/>
                <a:gd name="connsiteX370" fmla="*/ 309353 w 531195"/>
                <a:gd name="connsiteY370" fmla="*/ 45117 h 605230"/>
                <a:gd name="connsiteX371" fmla="*/ 312750 w 531195"/>
                <a:gd name="connsiteY371" fmla="*/ 47406 h 605230"/>
                <a:gd name="connsiteX372" fmla="*/ 319373 w 531195"/>
                <a:gd name="connsiteY372" fmla="*/ 48339 h 605230"/>
                <a:gd name="connsiteX373" fmla="*/ 323703 w 531195"/>
                <a:gd name="connsiteY373" fmla="*/ 48169 h 605230"/>
                <a:gd name="connsiteX374" fmla="*/ 327694 w 531195"/>
                <a:gd name="connsiteY374" fmla="*/ 47152 h 605230"/>
                <a:gd name="connsiteX375" fmla="*/ 330666 w 531195"/>
                <a:gd name="connsiteY375" fmla="*/ 44863 h 605230"/>
                <a:gd name="connsiteX376" fmla="*/ 332025 w 531195"/>
                <a:gd name="connsiteY376" fmla="*/ 40709 h 605230"/>
                <a:gd name="connsiteX377" fmla="*/ 323449 w 531195"/>
                <a:gd name="connsiteY377" fmla="*/ 40539 h 605230"/>
                <a:gd name="connsiteX378" fmla="*/ 323279 w 531195"/>
                <a:gd name="connsiteY378" fmla="*/ 41302 h 605230"/>
                <a:gd name="connsiteX379" fmla="*/ 322685 w 531195"/>
                <a:gd name="connsiteY379" fmla="*/ 42150 h 605230"/>
                <a:gd name="connsiteX380" fmla="*/ 321666 w 531195"/>
                <a:gd name="connsiteY380" fmla="*/ 42744 h 605230"/>
                <a:gd name="connsiteX381" fmla="*/ 319882 w 531195"/>
                <a:gd name="connsiteY381" fmla="*/ 42913 h 605230"/>
                <a:gd name="connsiteX382" fmla="*/ 317845 w 531195"/>
                <a:gd name="connsiteY382" fmla="*/ 42320 h 605230"/>
                <a:gd name="connsiteX383" fmla="*/ 316911 w 531195"/>
                <a:gd name="connsiteY383" fmla="*/ 40624 h 605230"/>
                <a:gd name="connsiteX384" fmla="*/ 317760 w 531195"/>
                <a:gd name="connsiteY384" fmla="*/ 39098 h 605230"/>
                <a:gd name="connsiteX385" fmla="*/ 319543 w 531195"/>
                <a:gd name="connsiteY385" fmla="*/ 38505 h 605230"/>
                <a:gd name="connsiteX386" fmla="*/ 322175 w 531195"/>
                <a:gd name="connsiteY386" fmla="*/ 38250 h 605230"/>
                <a:gd name="connsiteX387" fmla="*/ 325147 w 531195"/>
                <a:gd name="connsiteY387" fmla="*/ 37827 h 605230"/>
                <a:gd name="connsiteX388" fmla="*/ 328119 w 531195"/>
                <a:gd name="connsiteY388" fmla="*/ 37148 h 605230"/>
                <a:gd name="connsiteX389" fmla="*/ 330751 w 531195"/>
                <a:gd name="connsiteY389" fmla="*/ 35961 h 605230"/>
                <a:gd name="connsiteX390" fmla="*/ 332619 w 531195"/>
                <a:gd name="connsiteY390" fmla="*/ 33842 h 605230"/>
                <a:gd name="connsiteX391" fmla="*/ 333383 w 531195"/>
                <a:gd name="connsiteY391" fmla="*/ 30621 h 605230"/>
                <a:gd name="connsiteX392" fmla="*/ 332789 w 531195"/>
                <a:gd name="connsiteY392" fmla="*/ 27314 h 605230"/>
                <a:gd name="connsiteX393" fmla="*/ 331006 w 531195"/>
                <a:gd name="connsiteY393" fmla="*/ 25025 h 605230"/>
                <a:gd name="connsiteX394" fmla="*/ 328374 w 531195"/>
                <a:gd name="connsiteY394" fmla="*/ 23669 h 605230"/>
                <a:gd name="connsiteX395" fmla="*/ 325062 w 531195"/>
                <a:gd name="connsiteY395" fmla="*/ 23160 h 605230"/>
                <a:gd name="connsiteX396" fmla="*/ 285122 w 531195"/>
                <a:gd name="connsiteY396" fmla="*/ 9 h 605230"/>
                <a:gd name="connsiteX397" fmla="*/ 349771 w 531195"/>
                <a:gd name="connsiteY397" fmla="*/ 5018 h 605230"/>
                <a:gd name="connsiteX398" fmla="*/ 529021 w 531195"/>
                <a:gd name="connsiteY398" fmla="*/ 189575 h 605230"/>
                <a:gd name="connsiteX399" fmla="*/ 418805 w 531195"/>
                <a:gd name="connsiteY399" fmla="*/ 457975 h 605230"/>
                <a:gd name="connsiteX400" fmla="*/ 426277 w 531195"/>
                <a:gd name="connsiteY400" fmla="*/ 605230 h 605230"/>
                <a:gd name="connsiteX401" fmla="*/ 213487 w 531195"/>
                <a:gd name="connsiteY401" fmla="*/ 605230 h 605230"/>
                <a:gd name="connsiteX402" fmla="*/ 197184 w 531195"/>
                <a:gd name="connsiteY402" fmla="*/ 537494 h 605230"/>
                <a:gd name="connsiteX403" fmla="*/ 132906 w 531195"/>
                <a:gd name="connsiteY403" fmla="*/ 557586 h 605230"/>
                <a:gd name="connsiteX404" fmla="*/ 84676 w 531195"/>
                <a:gd name="connsiteY404" fmla="*/ 495276 h 605230"/>
                <a:gd name="connsiteX405" fmla="*/ 47994 w 531195"/>
                <a:gd name="connsiteY405" fmla="*/ 467046 h 605230"/>
                <a:gd name="connsiteX406" fmla="*/ 69731 w 531195"/>
                <a:gd name="connsiteY406" fmla="*/ 439324 h 605230"/>
                <a:gd name="connsiteX407" fmla="*/ 37974 w 531195"/>
                <a:gd name="connsiteY407" fmla="*/ 433729 h 605230"/>
                <a:gd name="connsiteX408" fmla="*/ 48248 w 531195"/>
                <a:gd name="connsiteY408" fmla="*/ 388544 h 605230"/>
                <a:gd name="connsiteX409" fmla="*/ 2650 w 531195"/>
                <a:gd name="connsiteY409" fmla="*/ 369215 h 605230"/>
                <a:gd name="connsiteX410" fmla="*/ 55890 w 531195"/>
                <a:gd name="connsiteY410" fmla="*/ 260278 h 605230"/>
                <a:gd name="connsiteX411" fmla="*/ 285122 w 531195"/>
                <a:gd name="connsiteY411" fmla="*/ 9 h 60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531195" h="605230">
                  <a:moveTo>
                    <a:pt x="466933" y="272302"/>
                  </a:moveTo>
                  <a:cubicBezTo>
                    <a:pt x="467614" y="272302"/>
                    <a:pt x="468209" y="272472"/>
                    <a:pt x="468804" y="272727"/>
                  </a:cubicBezTo>
                  <a:cubicBezTo>
                    <a:pt x="469400" y="273067"/>
                    <a:pt x="469910" y="273663"/>
                    <a:pt x="470336" y="274343"/>
                  </a:cubicBezTo>
                  <a:cubicBezTo>
                    <a:pt x="470761" y="275193"/>
                    <a:pt x="471016" y="275873"/>
                    <a:pt x="470931" y="276553"/>
                  </a:cubicBezTo>
                  <a:cubicBezTo>
                    <a:pt x="470846" y="277234"/>
                    <a:pt x="470676" y="277829"/>
                    <a:pt x="470250" y="278424"/>
                  </a:cubicBezTo>
                  <a:cubicBezTo>
                    <a:pt x="469910" y="279019"/>
                    <a:pt x="469400" y="279529"/>
                    <a:pt x="468804" y="279954"/>
                  </a:cubicBezTo>
                  <a:cubicBezTo>
                    <a:pt x="468209" y="280464"/>
                    <a:pt x="467528" y="280890"/>
                    <a:pt x="466933" y="281230"/>
                  </a:cubicBezTo>
                  <a:cubicBezTo>
                    <a:pt x="466253" y="281655"/>
                    <a:pt x="465572" y="281910"/>
                    <a:pt x="464807" y="282250"/>
                  </a:cubicBezTo>
                  <a:cubicBezTo>
                    <a:pt x="464126" y="282505"/>
                    <a:pt x="463360" y="282590"/>
                    <a:pt x="462680" y="282675"/>
                  </a:cubicBezTo>
                  <a:cubicBezTo>
                    <a:pt x="461999" y="282675"/>
                    <a:pt x="461319" y="282505"/>
                    <a:pt x="460724" y="282250"/>
                  </a:cubicBezTo>
                  <a:cubicBezTo>
                    <a:pt x="460128" y="281910"/>
                    <a:pt x="459618" y="281400"/>
                    <a:pt x="459192" y="280550"/>
                  </a:cubicBezTo>
                  <a:cubicBezTo>
                    <a:pt x="458767" y="279784"/>
                    <a:pt x="458597" y="279104"/>
                    <a:pt x="458682" y="278424"/>
                  </a:cubicBezTo>
                  <a:cubicBezTo>
                    <a:pt x="458682" y="277744"/>
                    <a:pt x="458937" y="277149"/>
                    <a:pt x="459277" y="276553"/>
                  </a:cubicBezTo>
                  <a:cubicBezTo>
                    <a:pt x="459703" y="275958"/>
                    <a:pt x="460213" y="275448"/>
                    <a:pt x="460809" y="274938"/>
                  </a:cubicBezTo>
                  <a:cubicBezTo>
                    <a:pt x="461404" y="274513"/>
                    <a:pt x="461999" y="274088"/>
                    <a:pt x="462680" y="273663"/>
                  </a:cubicBezTo>
                  <a:cubicBezTo>
                    <a:pt x="463360" y="273322"/>
                    <a:pt x="464041" y="272982"/>
                    <a:pt x="464807" y="272727"/>
                  </a:cubicBezTo>
                  <a:cubicBezTo>
                    <a:pt x="465487" y="272472"/>
                    <a:pt x="466253" y="272302"/>
                    <a:pt x="466933" y="272302"/>
                  </a:cubicBezTo>
                  <a:close/>
                  <a:moveTo>
                    <a:pt x="467035" y="262652"/>
                  </a:moveTo>
                  <a:cubicBezTo>
                    <a:pt x="465507" y="262567"/>
                    <a:pt x="463893" y="262736"/>
                    <a:pt x="462365" y="263245"/>
                  </a:cubicBezTo>
                  <a:cubicBezTo>
                    <a:pt x="460837" y="263669"/>
                    <a:pt x="459393" y="264347"/>
                    <a:pt x="458035" y="265025"/>
                  </a:cubicBezTo>
                  <a:cubicBezTo>
                    <a:pt x="456676" y="265873"/>
                    <a:pt x="455317" y="266806"/>
                    <a:pt x="454129" y="267992"/>
                  </a:cubicBezTo>
                  <a:cubicBezTo>
                    <a:pt x="452940" y="269179"/>
                    <a:pt x="452006" y="270451"/>
                    <a:pt x="451242" y="271892"/>
                  </a:cubicBezTo>
                  <a:cubicBezTo>
                    <a:pt x="450562" y="273333"/>
                    <a:pt x="450138" y="274775"/>
                    <a:pt x="450138" y="276385"/>
                  </a:cubicBezTo>
                  <a:cubicBezTo>
                    <a:pt x="450053" y="277996"/>
                    <a:pt x="450477" y="279522"/>
                    <a:pt x="451411" y="281133"/>
                  </a:cubicBezTo>
                  <a:cubicBezTo>
                    <a:pt x="451921" y="282235"/>
                    <a:pt x="452515" y="282998"/>
                    <a:pt x="453110" y="283676"/>
                  </a:cubicBezTo>
                  <a:cubicBezTo>
                    <a:pt x="453704" y="284269"/>
                    <a:pt x="454298" y="284693"/>
                    <a:pt x="454893" y="285032"/>
                  </a:cubicBezTo>
                  <a:cubicBezTo>
                    <a:pt x="455402" y="285372"/>
                    <a:pt x="455997" y="285626"/>
                    <a:pt x="456506" y="285711"/>
                  </a:cubicBezTo>
                  <a:cubicBezTo>
                    <a:pt x="457101" y="285880"/>
                    <a:pt x="457525" y="285965"/>
                    <a:pt x="458035" y="286050"/>
                  </a:cubicBezTo>
                  <a:lnTo>
                    <a:pt x="458119" y="286134"/>
                  </a:lnTo>
                  <a:lnTo>
                    <a:pt x="455657" y="287491"/>
                  </a:lnTo>
                  <a:lnTo>
                    <a:pt x="460242" y="295799"/>
                  </a:lnTo>
                  <a:lnTo>
                    <a:pt x="491235" y="278589"/>
                  </a:lnTo>
                  <a:lnTo>
                    <a:pt x="486480" y="270027"/>
                  </a:lnTo>
                  <a:lnTo>
                    <a:pt x="475526" y="276046"/>
                  </a:lnTo>
                  <a:lnTo>
                    <a:pt x="475442" y="275961"/>
                  </a:lnTo>
                  <a:cubicBezTo>
                    <a:pt x="476036" y="274775"/>
                    <a:pt x="476291" y="273503"/>
                    <a:pt x="476291" y="272147"/>
                  </a:cubicBezTo>
                  <a:cubicBezTo>
                    <a:pt x="476206" y="270790"/>
                    <a:pt x="475781" y="269434"/>
                    <a:pt x="475102" y="268162"/>
                  </a:cubicBezTo>
                  <a:cubicBezTo>
                    <a:pt x="474083" y="266297"/>
                    <a:pt x="472809" y="264856"/>
                    <a:pt x="471451" y="264093"/>
                  </a:cubicBezTo>
                  <a:cubicBezTo>
                    <a:pt x="470007" y="263245"/>
                    <a:pt x="468479" y="262736"/>
                    <a:pt x="467035" y="262652"/>
                  </a:cubicBezTo>
                  <a:close/>
                  <a:moveTo>
                    <a:pt x="451242" y="227554"/>
                  </a:moveTo>
                  <a:cubicBezTo>
                    <a:pt x="448864" y="227894"/>
                    <a:pt x="446402" y="228741"/>
                    <a:pt x="443939" y="230098"/>
                  </a:cubicBezTo>
                  <a:cubicBezTo>
                    <a:pt x="441731" y="231369"/>
                    <a:pt x="439778" y="232895"/>
                    <a:pt x="438165" y="234676"/>
                  </a:cubicBezTo>
                  <a:cubicBezTo>
                    <a:pt x="436552" y="236456"/>
                    <a:pt x="435448" y="238491"/>
                    <a:pt x="434684" y="240610"/>
                  </a:cubicBezTo>
                  <a:cubicBezTo>
                    <a:pt x="434004" y="242729"/>
                    <a:pt x="433750" y="245018"/>
                    <a:pt x="434004" y="247392"/>
                  </a:cubicBezTo>
                  <a:cubicBezTo>
                    <a:pt x="434259" y="249850"/>
                    <a:pt x="435108" y="252309"/>
                    <a:pt x="436467" y="254767"/>
                  </a:cubicBezTo>
                  <a:cubicBezTo>
                    <a:pt x="437741" y="257056"/>
                    <a:pt x="439184" y="258837"/>
                    <a:pt x="440967" y="260193"/>
                  </a:cubicBezTo>
                  <a:cubicBezTo>
                    <a:pt x="442665" y="261550"/>
                    <a:pt x="444534" y="262482"/>
                    <a:pt x="446487" y="262991"/>
                  </a:cubicBezTo>
                  <a:cubicBezTo>
                    <a:pt x="448355" y="263499"/>
                    <a:pt x="450223" y="263669"/>
                    <a:pt x="452091" y="263415"/>
                  </a:cubicBezTo>
                  <a:cubicBezTo>
                    <a:pt x="453959" y="263160"/>
                    <a:pt x="455742" y="262652"/>
                    <a:pt x="457270" y="261804"/>
                  </a:cubicBezTo>
                  <a:lnTo>
                    <a:pt x="452091" y="252394"/>
                  </a:lnTo>
                  <a:cubicBezTo>
                    <a:pt x="451242" y="252648"/>
                    <a:pt x="450477" y="252818"/>
                    <a:pt x="449713" y="252987"/>
                  </a:cubicBezTo>
                  <a:cubicBezTo>
                    <a:pt x="448949" y="253072"/>
                    <a:pt x="448185" y="253072"/>
                    <a:pt x="447505" y="252902"/>
                  </a:cubicBezTo>
                  <a:cubicBezTo>
                    <a:pt x="446826" y="252818"/>
                    <a:pt x="446232" y="252479"/>
                    <a:pt x="445637" y="252055"/>
                  </a:cubicBezTo>
                  <a:cubicBezTo>
                    <a:pt x="445043" y="251631"/>
                    <a:pt x="444534" y="251037"/>
                    <a:pt x="444109" y="250274"/>
                  </a:cubicBezTo>
                  <a:cubicBezTo>
                    <a:pt x="443430" y="249088"/>
                    <a:pt x="443175" y="248070"/>
                    <a:pt x="443260" y="247053"/>
                  </a:cubicBezTo>
                  <a:cubicBezTo>
                    <a:pt x="443345" y="246036"/>
                    <a:pt x="443684" y="245018"/>
                    <a:pt x="444194" y="244171"/>
                  </a:cubicBezTo>
                  <a:cubicBezTo>
                    <a:pt x="444788" y="243238"/>
                    <a:pt x="445468" y="242390"/>
                    <a:pt x="446402" y="241627"/>
                  </a:cubicBezTo>
                  <a:cubicBezTo>
                    <a:pt x="447336" y="240864"/>
                    <a:pt x="448270" y="240186"/>
                    <a:pt x="449289" y="239593"/>
                  </a:cubicBezTo>
                  <a:cubicBezTo>
                    <a:pt x="450308" y="239084"/>
                    <a:pt x="451411" y="238575"/>
                    <a:pt x="452600" y="238236"/>
                  </a:cubicBezTo>
                  <a:cubicBezTo>
                    <a:pt x="453704" y="237897"/>
                    <a:pt x="454808" y="237643"/>
                    <a:pt x="455827" y="237643"/>
                  </a:cubicBezTo>
                  <a:cubicBezTo>
                    <a:pt x="456931" y="237643"/>
                    <a:pt x="457865" y="237897"/>
                    <a:pt x="458799" y="238406"/>
                  </a:cubicBezTo>
                  <a:cubicBezTo>
                    <a:pt x="459733" y="238914"/>
                    <a:pt x="460497" y="239677"/>
                    <a:pt x="461091" y="240779"/>
                  </a:cubicBezTo>
                  <a:cubicBezTo>
                    <a:pt x="461601" y="241797"/>
                    <a:pt x="461941" y="242729"/>
                    <a:pt x="461856" y="243492"/>
                  </a:cubicBezTo>
                  <a:cubicBezTo>
                    <a:pt x="461856" y="244340"/>
                    <a:pt x="461686" y="245103"/>
                    <a:pt x="461431" y="245781"/>
                  </a:cubicBezTo>
                  <a:cubicBezTo>
                    <a:pt x="461091" y="246375"/>
                    <a:pt x="460752" y="246883"/>
                    <a:pt x="460327" y="247392"/>
                  </a:cubicBezTo>
                  <a:cubicBezTo>
                    <a:pt x="459903" y="247816"/>
                    <a:pt x="459563" y="248070"/>
                    <a:pt x="459308" y="248325"/>
                  </a:cubicBezTo>
                  <a:lnTo>
                    <a:pt x="464488" y="257565"/>
                  </a:lnTo>
                  <a:cubicBezTo>
                    <a:pt x="468139" y="255022"/>
                    <a:pt x="470347" y="251970"/>
                    <a:pt x="471196" y="248494"/>
                  </a:cubicBezTo>
                  <a:cubicBezTo>
                    <a:pt x="472045" y="244934"/>
                    <a:pt x="471281" y="241034"/>
                    <a:pt x="468988" y="236795"/>
                  </a:cubicBezTo>
                  <a:cubicBezTo>
                    <a:pt x="467630" y="234421"/>
                    <a:pt x="466016" y="232387"/>
                    <a:pt x="464148" y="230946"/>
                  </a:cubicBezTo>
                  <a:cubicBezTo>
                    <a:pt x="462365" y="229504"/>
                    <a:pt x="460327" y="228402"/>
                    <a:pt x="458119" y="227809"/>
                  </a:cubicBezTo>
                  <a:cubicBezTo>
                    <a:pt x="455912" y="227215"/>
                    <a:pt x="453619" y="227131"/>
                    <a:pt x="451242" y="227554"/>
                  </a:cubicBezTo>
                  <a:close/>
                  <a:moveTo>
                    <a:pt x="389086" y="211447"/>
                  </a:moveTo>
                  <a:lnTo>
                    <a:pt x="375585" y="254513"/>
                  </a:lnTo>
                  <a:lnTo>
                    <a:pt x="387557" y="258243"/>
                  </a:lnTo>
                  <a:lnTo>
                    <a:pt x="392737" y="241712"/>
                  </a:lnTo>
                  <a:cubicBezTo>
                    <a:pt x="393162" y="240440"/>
                    <a:pt x="393586" y="239423"/>
                    <a:pt x="394181" y="238830"/>
                  </a:cubicBezTo>
                  <a:cubicBezTo>
                    <a:pt x="394690" y="238151"/>
                    <a:pt x="395284" y="237558"/>
                    <a:pt x="395879" y="237304"/>
                  </a:cubicBezTo>
                  <a:cubicBezTo>
                    <a:pt x="396473" y="237049"/>
                    <a:pt x="397068" y="236880"/>
                    <a:pt x="397662" y="236880"/>
                  </a:cubicBezTo>
                  <a:cubicBezTo>
                    <a:pt x="398341" y="236880"/>
                    <a:pt x="398851" y="236965"/>
                    <a:pt x="399360" y="237134"/>
                  </a:cubicBezTo>
                  <a:cubicBezTo>
                    <a:pt x="400294" y="237388"/>
                    <a:pt x="400974" y="237812"/>
                    <a:pt x="401313" y="238236"/>
                  </a:cubicBezTo>
                  <a:cubicBezTo>
                    <a:pt x="401738" y="238745"/>
                    <a:pt x="401993" y="239254"/>
                    <a:pt x="402162" y="239932"/>
                  </a:cubicBezTo>
                  <a:cubicBezTo>
                    <a:pt x="402247" y="240525"/>
                    <a:pt x="402247" y="241203"/>
                    <a:pt x="402077" y="242051"/>
                  </a:cubicBezTo>
                  <a:cubicBezTo>
                    <a:pt x="401908" y="242814"/>
                    <a:pt x="401653" y="243662"/>
                    <a:pt x="401398" y="244510"/>
                  </a:cubicBezTo>
                  <a:lnTo>
                    <a:pt x="396303" y="260956"/>
                  </a:lnTo>
                  <a:lnTo>
                    <a:pt x="408276" y="264686"/>
                  </a:lnTo>
                  <a:lnTo>
                    <a:pt x="414984" y="243238"/>
                  </a:lnTo>
                  <a:cubicBezTo>
                    <a:pt x="415494" y="241373"/>
                    <a:pt x="415748" y="239762"/>
                    <a:pt x="415578" y="238236"/>
                  </a:cubicBezTo>
                  <a:cubicBezTo>
                    <a:pt x="415409" y="236710"/>
                    <a:pt x="414899" y="235354"/>
                    <a:pt x="414220" y="234167"/>
                  </a:cubicBezTo>
                  <a:cubicBezTo>
                    <a:pt x="413456" y="232980"/>
                    <a:pt x="412522" y="231963"/>
                    <a:pt x="411333" y="231200"/>
                  </a:cubicBezTo>
                  <a:cubicBezTo>
                    <a:pt x="410229" y="230267"/>
                    <a:pt x="408870" y="229674"/>
                    <a:pt x="407512" y="229250"/>
                  </a:cubicBezTo>
                  <a:cubicBezTo>
                    <a:pt x="404964" y="228402"/>
                    <a:pt x="402842" y="228148"/>
                    <a:pt x="401058" y="228487"/>
                  </a:cubicBezTo>
                  <a:cubicBezTo>
                    <a:pt x="399360" y="228826"/>
                    <a:pt x="397832" y="229420"/>
                    <a:pt x="396388" y="230352"/>
                  </a:cubicBezTo>
                  <a:lnTo>
                    <a:pt x="396303" y="230267"/>
                  </a:lnTo>
                  <a:lnTo>
                    <a:pt x="401058" y="215177"/>
                  </a:lnTo>
                  <a:close/>
                  <a:moveTo>
                    <a:pt x="464393" y="183460"/>
                  </a:moveTo>
                  <a:lnTo>
                    <a:pt x="475103" y="186167"/>
                  </a:lnTo>
                  <a:cubicBezTo>
                    <a:pt x="479013" y="187097"/>
                    <a:pt x="480543" y="189297"/>
                    <a:pt x="479778" y="192596"/>
                  </a:cubicBezTo>
                  <a:cubicBezTo>
                    <a:pt x="479438" y="193695"/>
                    <a:pt x="479098" y="194541"/>
                    <a:pt x="478588" y="195134"/>
                  </a:cubicBezTo>
                  <a:cubicBezTo>
                    <a:pt x="477993" y="195641"/>
                    <a:pt x="477398" y="196064"/>
                    <a:pt x="476718" y="196318"/>
                  </a:cubicBezTo>
                  <a:cubicBezTo>
                    <a:pt x="475953" y="196572"/>
                    <a:pt x="475188" y="196656"/>
                    <a:pt x="474338" y="196572"/>
                  </a:cubicBezTo>
                  <a:cubicBezTo>
                    <a:pt x="473488" y="196572"/>
                    <a:pt x="472638" y="196402"/>
                    <a:pt x="471788" y="196233"/>
                  </a:cubicBezTo>
                  <a:lnTo>
                    <a:pt x="461843" y="193695"/>
                  </a:lnTo>
                  <a:close/>
                  <a:moveTo>
                    <a:pt x="248811" y="174400"/>
                  </a:moveTo>
                  <a:lnTo>
                    <a:pt x="232593" y="184404"/>
                  </a:lnTo>
                  <a:cubicBezTo>
                    <a:pt x="231234" y="185251"/>
                    <a:pt x="230130" y="186184"/>
                    <a:pt x="229451" y="187286"/>
                  </a:cubicBezTo>
                  <a:cubicBezTo>
                    <a:pt x="228687" y="188303"/>
                    <a:pt x="228262" y="189405"/>
                    <a:pt x="228092" y="190592"/>
                  </a:cubicBezTo>
                  <a:cubicBezTo>
                    <a:pt x="227838" y="191779"/>
                    <a:pt x="227923" y="192966"/>
                    <a:pt x="228177" y="194068"/>
                  </a:cubicBezTo>
                  <a:cubicBezTo>
                    <a:pt x="228432" y="195340"/>
                    <a:pt x="228941" y="196442"/>
                    <a:pt x="229536" y="197459"/>
                  </a:cubicBezTo>
                  <a:cubicBezTo>
                    <a:pt x="230725" y="199409"/>
                    <a:pt x="231998" y="200765"/>
                    <a:pt x="233272" y="201528"/>
                  </a:cubicBezTo>
                  <a:cubicBezTo>
                    <a:pt x="234546" y="202207"/>
                    <a:pt x="235904" y="202715"/>
                    <a:pt x="237263" y="202885"/>
                  </a:cubicBezTo>
                  <a:lnTo>
                    <a:pt x="237348" y="202970"/>
                  </a:lnTo>
                  <a:lnTo>
                    <a:pt x="225885" y="210091"/>
                  </a:lnTo>
                  <a:lnTo>
                    <a:pt x="231489" y="219077"/>
                  </a:lnTo>
                  <a:lnTo>
                    <a:pt x="264010" y="198985"/>
                  </a:lnTo>
                  <a:lnTo>
                    <a:pt x="258491" y="189999"/>
                  </a:lnTo>
                  <a:lnTo>
                    <a:pt x="245924" y="197713"/>
                  </a:lnTo>
                  <a:cubicBezTo>
                    <a:pt x="244990" y="198307"/>
                    <a:pt x="244141" y="198646"/>
                    <a:pt x="243461" y="198731"/>
                  </a:cubicBezTo>
                  <a:cubicBezTo>
                    <a:pt x="242697" y="198900"/>
                    <a:pt x="242103" y="198900"/>
                    <a:pt x="241508" y="198731"/>
                  </a:cubicBezTo>
                  <a:cubicBezTo>
                    <a:pt x="240914" y="198646"/>
                    <a:pt x="240490" y="198392"/>
                    <a:pt x="240065" y="198053"/>
                  </a:cubicBezTo>
                  <a:cubicBezTo>
                    <a:pt x="239725" y="197713"/>
                    <a:pt x="239386" y="197290"/>
                    <a:pt x="239131" y="196866"/>
                  </a:cubicBezTo>
                  <a:cubicBezTo>
                    <a:pt x="238791" y="196272"/>
                    <a:pt x="238537" y="195679"/>
                    <a:pt x="238537" y="195085"/>
                  </a:cubicBezTo>
                  <a:cubicBezTo>
                    <a:pt x="238537" y="194577"/>
                    <a:pt x="238621" y="194068"/>
                    <a:pt x="238961" y="193644"/>
                  </a:cubicBezTo>
                  <a:cubicBezTo>
                    <a:pt x="239216" y="193136"/>
                    <a:pt x="239640" y="192712"/>
                    <a:pt x="240150" y="192288"/>
                  </a:cubicBezTo>
                  <a:cubicBezTo>
                    <a:pt x="240744" y="191864"/>
                    <a:pt x="241339" y="191440"/>
                    <a:pt x="242018" y="191101"/>
                  </a:cubicBezTo>
                  <a:lnTo>
                    <a:pt x="254415" y="183386"/>
                  </a:lnTo>
                  <a:close/>
                  <a:moveTo>
                    <a:pt x="313543" y="173440"/>
                  </a:moveTo>
                  <a:lnTo>
                    <a:pt x="313713" y="173440"/>
                  </a:lnTo>
                  <a:lnTo>
                    <a:pt x="321277" y="199126"/>
                  </a:lnTo>
                  <a:lnTo>
                    <a:pt x="305470" y="199126"/>
                  </a:lnTo>
                  <a:close/>
                  <a:moveTo>
                    <a:pt x="401933" y="172029"/>
                  </a:moveTo>
                  <a:lnTo>
                    <a:pt x="401933" y="175834"/>
                  </a:lnTo>
                  <a:cubicBezTo>
                    <a:pt x="401848" y="177948"/>
                    <a:pt x="401168" y="179640"/>
                    <a:pt x="399893" y="180654"/>
                  </a:cubicBezTo>
                  <a:cubicBezTo>
                    <a:pt x="398619" y="181754"/>
                    <a:pt x="397089" y="182261"/>
                    <a:pt x="395304" y="182261"/>
                  </a:cubicBezTo>
                  <a:cubicBezTo>
                    <a:pt x="393859" y="182261"/>
                    <a:pt x="392670" y="181838"/>
                    <a:pt x="391735" y="181077"/>
                  </a:cubicBezTo>
                  <a:cubicBezTo>
                    <a:pt x="390800" y="180232"/>
                    <a:pt x="390290" y="179386"/>
                    <a:pt x="390290" y="178456"/>
                  </a:cubicBezTo>
                  <a:cubicBezTo>
                    <a:pt x="390290" y="177018"/>
                    <a:pt x="390800" y="176088"/>
                    <a:pt x="391650" y="175496"/>
                  </a:cubicBezTo>
                  <a:cubicBezTo>
                    <a:pt x="392585" y="174904"/>
                    <a:pt x="393944" y="174397"/>
                    <a:pt x="395644" y="173974"/>
                  </a:cubicBezTo>
                  <a:cubicBezTo>
                    <a:pt x="396749" y="173720"/>
                    <a:pt x="397854" y="173467"/>
                    <a:pt x="398874" y="173128"/>
                  </a:cubicBezTo>
                  <a:cubicBezTo>
                    <a:pt x="399978" y="172875"/>
                    <a:pt x="400913" y="172452"/>
                    <a:pt x="401933" y="172029"/>
                  </a:cubicBezTo>
                  <a:close/>
                  <a:moveTo>
                    <a:pt x="469033" y="164902"/>
                  </a:moveTo>
                  <a:lnTo>
                    <a:pt x="478041" y="167186"/>
                  </a:lnTo>
                  <a:cubicBezTo>
                    <a:pt x="479740" y="167608"/>
                    <a:pt x="481100" y="168200"/>
                    <a:pt x="482034" y="169046"/>
                  </a:cubicBezTo>
                  <a:cubicBezTo>
                    <a:pt x="482884" y="169892"/>
                    <a:pt x="483224" y="170991"/>
                    <a:pt x="482799" y="172429"/>
                  </a:cubicBezTo>
                  <a:cubicBezTo>
                    <a:pt x="482374" y="174205"/>
                    <a:pt x="481609" y="175220"/>
                    <a:pt x="480420" y="175643"/>
                  </a:cubicBezTo>
                  <a:cubicBezTo>
                    <a:pt x="479230" y="175981"/>
                    <a:pt x="477701" y="175897"/>
                    <a:pt x="475916" y="175474"/>
                  </a:cubicBezTo>
                  <a:lnTo>
                    <a:pt x="466994" y="173190"/>
                  </a:lnTo>
                  <a:close/>
                  <a:moveTo>
                    <a:pt x="397407" y="148204"/>
                  </a:moveTo>
                  <a:cubicBezTo>
                    <a:pt x="394945" y="148204"/>
                    <a:pt x="392482" y="148289"/>
                    <a:pt x="390020" y="148628"/>
                  </a:cubicBezTo>
                  <a:cubicBezTo>
                    <a:pt x="387557" y="148967"/>
                    <a:pt x="385265" y="149561"/>
                    <a:pt x="383227" y="150578"/>
                  </a:cubicBezTo>
                  <a:cubicBezTo>
                    <a:pt x="381189" y="151511"/>
                    <a:pt x="379576" y="152867"/>
                    <a:pt x="378217" y="154647"/>
                  </a:cubicBezTo>
                  <a:cubicBezTo>
                    <a:pt x="376859" y="156428"/>
                    <a:pt x="376179" y="158801"/>
                    <a:pt x="376094" y="161769"/>
                  </a:cubicBezTo>
                  <a:lnTo>
                    <a:pt x="390784" y="161769"/>
                  </a:lnTo>
                  <a:cubicBezTo>
                    <a:pt x="390784" y="161345"/>
                    <a:pt x="390869" y="160836"/>
                    <a:pt x="391039" y="160327"/>
                  </a:cubicBezTo>
                  <a:cubicBezTo>
                    <a:pt x="391209" y="159819"/>
                    <a:pt x="391463" y="159395"/>
                    <a:pt x="391973" y="158971"/>
                  </a:cubicBezTo>
                  <a:cubicBezTo>
                    <a:pt x="392397" y="158462"/>
                    <a:pt x="392992" y="158208"/>
                    <a:pt x="393756" y="157869"/>
                  </a:cubicBezTo>
                  <a:cubicBezTo>
                    <a:pt x="394435" y="157615"/>
                    <a:pt x="395454" y="157530"/>
                    <a:pt x="396643" y="157530"/>
                  </a:cubicBezTo>
                  <a:cubicBezTo>
                    <a:pt x="398002" y="157530"/>
                    <a:pt x="399105" y="157784"/>
                    <a:pt x="400209" y="158378"/>
                  </a:cubicBezTo>
                  <a:cubicBezTo>
                    <a:pt x="401313" y="158971"/>
                    <a:pt x="401908" y="159903"/>
                    <a:pt x="401908" y="161345"/>
                  </a:cubicBezTo>
                  <a:cubicBezTo>
                    <a:pt x="401908" y="162616"/>
                    <a:pt x="401398" y="163549"/>
                    <a:pt x="400549" y="163973"/>
                  </a:cubicBezTo>
                  <a:cubicBezTo>
                    <a:pt x="399615" y="164481"/>
                    <a:pt x="398681" y="164820"/>
                    <a:pt x="397577" y="164990"/>
                  </a:cubicBezTo>
                  <a:cubicBezTo>
                    <a:pt x="396218" y="165244"/>
                    <a:pt x="394775" y="165499"/>
                    <a:pt x="393077" y="165668"/>
                  </a:cubicBezTo>
                  <a:cubicBezTo>
                    <a:pt x="391379" y="165838"/>
                    <a:pt x="389680" y="166092"/>
                    <a:pt x="387982" y="166431"/>
                  </a:cubicBezTo>
                  <a:cubicBezTo>
                    <a:pt x="386199" y="166770"/>
                    <a:pt x="384501" y="167194"/>
                    <a:pt x="382887" y="167703"/>
                  </a:cubicBezTo>
                  <a:cubicBezTo>
                    <a:pt x="381189" y="168212"/>
                    <a:pt x="379745" y="168974"/>
                    <a:pt x="378472" y="169992"/>
                  </a:cubicBezTo>
                  <a:cubicBezTo>
                    <a:pt x="377113" y="170924"/>
                    <a:pt x="376094" y="172196"/>
                    <a:pt x="375330" y="173637"/>
                  </a:cubicBezTo>
                  <a:cubicBezTo>
                    <a:pt x="374566" y="175078"/>
                    <a:pt x="374141" y="176943"/>
                    <a:pt x="374141" y="179063"/>
                  </a:cubicBezTo>
                  <a:cubicBezTo>
                    <a:pt x="374141" y="181267"/>
                    <a:pt x="374566" y="183132"/>
                    <a:pt x="375330" y="184743"/>
                  </a:cubicBezTo>
                  <a:cubicBezTo>
                    <a:pt x="376094" y="186269"/>
                    <a:pt x="377198" y="187625"/>
                    <a:pt x="378472" y="188642"/>
                  </a:cubicBezTo>
                  <a:cubicBezTo>
                    <a:pt x="379830" y="189660"/>
                    <a:pt x="381359" y="190423"/>
                    <a:pt x="383142" y="190931"/>
                  </a:cubicBezTo>
                  <a:cubicBezTo>
                    <a:pt x="384840" y="191355"/>
                    <a:pt x="386793" y="191610"/>
                    <a:pt x="388831" y="191610"/>
                  </a:cubicBezTo>
                  <a:cubicBezTo>
                    <a:pt x="391379" y="191610"/>
                    <a:pt x="393756" y="191270"/>
                    <a:pt x="396049" y="190592"/>
                  </a:cubicBezTo>
                  <a:cubicBezTo>
                    <a:pt x="398426" y="189914"/>
                    <a:pt x="400464" y="188558"/>
                    <a:pt x="402162" y="186693"/>
                  </a:cubicBezTo>
                  <a:lnTo>
                    <a:pt x="402332" y="186693"/>
                  </a:lnTo>
                  <a:cubicBezTo>
                    <a:pt x="402247" y="187286"/>
                    <a:pt x="402247" y="187879"/>
                    <a:pt x="402417" y="188642"/>
                  </a:cubicBezTo>
                  <a:cubicBezTo>
                    <a:pt x="402502" y="189321"/>
                    <a:pt x="402672" y="189999"/>
                    <a:pt x="402842" y="190592"/>
                  </a:cubicBezTo>
                  <a:lnTo>
                    <a:pt x="418975" y="190592"/>
                  </a:lnTo>
                  <a:cubicBezTo>
                    <a:pt x="418126" y="189236"/>
                    <a:pt x="417531" y="187795"/>
                    <a:pt x="417362" y="186099"/>
                  </a:cubicBezTo>
                  <a:cubicBezTo>
                    <a:pt x="417192" y="184488"/>
                    <a:pt x="417107" y="182878"/>
                    <a:pt x="417107" y="181352"/>
                  </a:cubicBezTo>
                  <a:lnTo>
                    <a:pt x="417107" y="164397"/>
                  </a:lnTo>
                  <a:cubicBezTo>
                    <a:pt x="417107" y="162362"/>
                    <a:pt x="416937" y="160412"/>
                    <a:pt x="416767" y="158462"/>
                  </a:cubicBezTo>
                  <a:cubicBezTo>
                    <a:pt x="416597" y="156597"/>
                    <a:pt x="415918" y="154817"/>
                    <a:pt x="414644" y="153291"/>
                  </a:cubicBezTo>
                  <a:cubicBezTo>
                    <a:pt x="413456" y="151765"/>
                    <a:pt x="411503" y="150493"/>
                    <a:pt x="408870" y="149561"/>
                  </a:cubicBezTo>
                  <a:cubicBezTo>
                    <a:pt x="406153" y="148628"/>
                    <a:pt x="402332" y="148204"/>
                    <a:pt x="397407" y="148204"/>
                  </a:cubicBezTo>
                  <a:close/>
                  <a:moveTo>
                    <a:pt x="455402" y="147526"/>
                  </a:moveTo>
                  <a:lnTo>
                    <a:pt x="441562" y="202546"/>
                  </a:lnTo>
                  <a:lnTo>
                    <a:pt x="472809" y="210430"/>
                  </a:lnTo>
                  <a:cubicBezTo>
                    <a:pt x="475187" y="211023"/>
                    <a:pt x="477649" y="211278"/>
                    <a:pt x="480197" y="211108"/>
                  </a:cubicBezTo>
                  <a:cubicBezTo>
                    <a:pt x="482659" y="211023"/>
                    <a:pt x="485037" y="210430"/>
                    <a:pt x="487159" y="209497"/>
                  </a:cubicBezTo>
                  <a:cubicBezTo>
                    <a:pt x="489282" y="208565"/>
                    <a:pt x="491235" y="207208"/>
                    <a:pt x="492849" y="205428"/>
                  </a:cubicBezTo>
                  <a:cubicBezTo>
                    <a:pt x="494462" y="203648"/>
                    <a:pt x="495651" y="201359"/>
                    <a:pt x="496330" y="198561"/>
                  </a:cubicBezTo>
                  <a:cubicBezTo>
                    <a:pt x="496839" y="196527"/>
                    <a:pt x="497009" y="194746"/>
                    <a:pt x="496839" y="193051"/>
                  </a:cubicBezTo>
                  <a:cubicBezTo>
                    <a:pt x="496670" y="191355"/>
                    <a:pt x="496330" y="189829"/>
                    <a:pt x="495736" y="188558"/>
                  </a:cubicBezTo>
                  <a:cubicBezTo>
                    <a:pt x="495141" y="187201"/>
                    <a:pt x="494377" y="186014"/>
                    <a:pt x="493358" y="184997"/>
                  </a:cubicBezTo>
                  <a:cubicBezTo>
                    <a:pt x="492424" y="184065"/>
                    <a:pt x="491320" y="183132"/>
                    <a:pt x="490216" y="182454"/>
                  </a:cubicBezTo>
                  <a:cubicBezTo>
                    <a:pt x="492509" y="181860"/>
                    <a:pt x="494547" y="180843"/>
                    <a:pt x="496160" y="179487"/>
                  </a:cubicBezTo>
                  <a:cubicBezTo>
                    <a:pt x="497858" y="178215"/>
                    <a:pt x="499047" y="176096"/>
                    <a:pt x="499726" y="173383"/>
                  </a:cubicBezTo>
                  <a:cubicBezTo>
                    <a:pt x="500066" y="171942"/>
                    <a:pt x="500236" y="170416"/>
                    <a:pt x="500151" y="168635"/>
                  </a:cubicBezTo>
                  <a:cubicBezTo>
                    <a:pt x="500066" y="166940"/>
                    <a:pt x="499557" y="165244"/>
                    <a:pt x="498623" y="163464"/>
                  </a:cubicBezTo>
                  <a:cubicBezTo>
                    <a:pt x="497689" y="161769"/>
                    <a:pt x="496160" y="160158"/>
                    <a:pt x="494122" y="158717"/>
                  </a:cubicBezTo>
                  <a:cubicBezTo>
                    <a:pt x="492084" y="157191"/>
                    <a:pt x="489197" y="156004"/>
                    <a:pt x="485631" y="155156"/>
                  </a:cubicBezTo>
                  <a:close/>
                  <a:moveTo>
                    <a:pt x="301032" y="145576"/>
                  </a:moveTo>
                  <a:lnTo>
                    <a:pt x="270294" y="228826"/>
                  </a:lnTo>
                  <a:lnTo>
                    <a:pt x="296107" y="228826"/>
                  </a:lnTo>
                  <a:lnTo>
                    <a:pt x="299843" y="216958"/>
                  </a:lnTo>
                  <a:lnTo>
                    <a:pt x="326336" y="216958"/>
                  </a:lnTo>
                  <a:lnTo>
                    <a:pt x="329817" y="228826"/>
                  </a:lnTo>
                  <a:lnTo>
                    <a:pt x="356480" y="228826"/>
                  </a:lnTo>
                  <a:lnTo>
                    <a:pt x="326166" y="145576"/>
                  </a:lnTo>
                  <a:close/>
                  <a:moveTo>
                    <a:pt x="190561" y="126163"/>
                  </a:moveTo>
                  <a:lnTo>
                    <a:pt x="160078" y="193051"/>
                  </a:lnTo>
                  <a:lnTo>
                    <a:pt x="178673" y="201528"/>
                  </a:lnTo>
                  <a:lnTo>
                    <a:pt x="209072" y="134640"/>
                  </a:lnTo>
                  <a:close/>
                  <a:moveTo>
                    <a:pt x="243546" y="118533"/>
                  </a:moveTo>
                  <a:lnTo>
                    <a:pt x="218497" y="143542"/>
                  </a:lnTo>
                  <a:lnTo>
                    <a:pt x="225885" y="150917"/>
                  </a:lnTo>
                  <a:lnTo>
                    <a:pt x="233951" y="142864"/>
                  </a:lnTo>
                  <a:lnTo>
                    <a:pt x="255434" y="164227"/>
                  </a:lnTo>
                  <a:lnTo>
                    <a:pt x="264265" y="155410"/>
                  </a:lnTo>
                  <a:lnTo>
                    <a:pt x="242867" y="133962"/>
                  </a:lnTo>
                  <a:lnTo>
                    <a:pt x="250934" y="125908"/>
                  </a:lnTo>
                  <a:close/>
                  <a:moveTo>
                    <a:pt x="130189" y="115651"/>
                  </a:moveTo>
                  <a:lnTo>
                    <a:pt x="120933" y="130910"/>
                  </a:lnTo>
                  <a:lnTo>
                    <a:pt x="138510" y="148374"/>
                  </a:lnTo>
                  <a:lnTo>
                    <a:pt x="138425" y="148459"/>
                  </a:lnTo>
                  <a:lnTo>
                    <a:pt x="114819" y="140999"/>
                  </a:lnTo>
                  <a:lnTo>
                    <a:pt x="105479" y="156343"/>
                  </a:lnTo>
                  <a:lnTo>
                    <a:pt x="140548" y="177537"/>
                  </a:lnTo>
                  <a:lnTo>
                    <a:pt x="146662" y="167364"/>
                  </a:lnTo>
                  <a:lnTo>
                    <a:pt x="124245" y="153800"/>
                  </a:lnTo>
                  <a:lnTo>
                    <a:pt x="124245" y="153715"/>
                  </a:lnTo>
                  <a:lnTo>
                    <a:pt x="150398" y="161175"/>
                  </a:lnTo>
                  <a:lnTo>
                    <a:pt x="155323" y="153206"/>
                  </a:lnTo>
                  <a:lnTo>
                    <a:pt x="136557" y="133538"/>
                  </a:lnTo>
                  <a:lnTo>
                    <a:pt x="136557" y="133369"/>
                  </a:lnTo>
                  <a:lnTo>
                    <a:pt x="159059" y="147018"/>
                  </a:lnTo>
                  <a:lnTo>
                    <a:pt x="165257" y="136845"/>
                  </a:lnTo>
                  <a:close/>
                  <a:moveTo>
                    <a:pt x="153285" y="99204"/>
                  </a:moveTo>
                  <a:lnTo>
                    <a:pt x="150143" y="104375"/>
                  </a:lnTo>
                  <a:lnTo>
                    <a:pt x="142416" y="99713"/>
                  </a:lnTo>
                  <a:lnTo>
                    <a:pt x="136472" y="109377"/>
                  </a:lnTo>
                  <a:lnTo>
                    <a:pt x="144284" y="114040"/>
                  </a:lnTo>
                  <a:lnTo>
                    <a:pt x="141652" y="118363"/>
                  </a:lnTo>
                  <a:lnTo>
                    <a:pt x="147596" y="122009"/>
                  </a:lnTo>
                  <a:lnTo>
                    <a:pt x="150228" y="117685"/>
                  </a:lnTo>
                  <a:lnTo>
                    <a:pt x="162370" y="125061"/>
                  </a:lnTo>
                  <a:cubicBezTo>
                    <a:pt x="164069" y="126078"/>
                    <a:pt x="165597" y="126671"/>
                    <a:pt x="166956" y="126756"/>
                  </a:cubicBezTo>
                  <a:cubicBezTo>
                    <a:pt x="168314" y="126841"/>
                    <a:pt x="169503" y="126671"/>
                    <a:pt x="170522" y="126163"/>
                  </a:cubicBezTo>
                  <a:cubicBezTo>
                    <a:pt x="171456" y="125654"/>
                    <a:pt x="172390" y="124891"/>
                    <a:pt x="173154" y="123959"/>
                  </a:cubicBezTo>
                  <a:cubicBezTo>
                    <a:pt x="173918" y="123026"/>
                    <a:pt x="174598" y="122009"/>
                    <a:pt x="175192" y="120991"/>
                  </a:cubicBezTo>
                  <a:cubicBezTo>
                    <a:pt x="175871" y="119974"/>
                    <a:pt x="176466" y="118872"/>
                    <a:pt x="176975" y="117770"/>
                  </a:cubicBezTo>
                  <a:cubicBezTo>
                    <a:pt x="177570" y="116668"/>
                    <a:pt x="178079" y="115566"/>
                    <a:pt x="178673" y="114633"/>
                  </a:cubicBezTo>
                  <a:lnTo>
                    <a:pt x="171371" y="110140"/>
                  </a:lnTo>
                  <a:cubicBezTo>
                    <a:pt x="171031" y="110988"/>
                    <a:pt x="170607" y="111751"/>
                    <a:pt x="170182" y="112429"/>
                  </a:cubicBezTo>
                  <a:cubicBezTo>
                    <a:pt x="169418" y="113701"/>
                    <a:pt x="168654" y="114294"/>
                    <a:pt x="167890" y="114379"/>
                  </a:cubicBezTo>
                  <a:cubicBezTo>
                    <a:pt x="167125" y="114379"/>
                    <a:pt x="166106" y="114040"/>
                    <a:pt x="164918" y="113362"/>
                  </a:cubicBezTo>
                  <a:lnTo>
                    <a:pt x="156087" y="108021"/>
                  </a:lnTo>
                  <a:lnTo>
                    <a:pt x="159229" y="102849"/>
                  </a:lnTo>
                  <a:close/>
                  <a:moveTo>
                    <a:pt x="316741" y="94626"/>
                  </a:moveTo>
                  <a:lnTo>
                    <a:pt x="316741" y="130062"/>
                  </a:lnTo>
                  <a:lnTo>
                    <a:pt x="326590" y="130062"/>
                  </a:lnTo>
                  <a:lnTo>
                    <a:pt x="326590" y="122602"/>
                  </a:lnTo>
                  <a:lnTo>
                    <a:pt x="328289" y="120737"/>
                  </a:lnTo>
                  <a:lnTo>
                    <a:pt x="333553" y="130062"/>
                  </a:lnTo>
                  <a:lnTo>
                    <a:pt x="345441" y="130062"/>
                  </a:lnTo>
                  <a:lnTo>
                    <a:pt x="334742" y="114040"/>
                  </a:lnTo>
                  <a:lnTo>
                    <a:pt x="343997" y="104291"/>
                  </a:lnTo>
                  <a:lnTo>
                    <a:pt x="332874" y="104291"/>
                  </a:lnTo>
                  <a:lnTo>
                    <a:pt x="326590" y="111751"/>
                  </a:lnTo>
                  <a:lnTo>
                    <a:pt x="326590" y="94626"/>
                  </a:lnTo>
                  <a:close/>
                  <a:moveTo>
                    <a:pt x="271669" y="66110"/>
                  </a:moveTo>
                  <a:cubicBezTo>
                    <a:pt x="273278" y="66110"/>
                    <a:pt x="274548" y="66535"/>
                    <a:pt x="275479" y="67129"/>
                  </a:cubicBezTo>
                  <a:cubicBezTo>
                    <a:pt x="276496" y="67808"/>
                    <a:pt x="277258" y="68742"/>
                    <a:pt x="277850" y="69760"/>
                  </a:cubicBezTo>
                  <a:cubicBezTo>
                    <a:pt x="278359" y="70779"/>
                    <a:pt x="278782" y="72052"/>
                    <a:pt x="279036" y="73326"/>
                  </a:cubicBezTo>
                  <a:cubicBezTo>
                    <a:pt x="279205" y="74684"/>
                    <a:pt x="279290" y="76042"/>
                    <a:pt x="279290" y="77401"/>
                  </a:cubicBezTo>
                  <a:cubicBezTo>
                    <a:pt x="279290" y="78759"/>
                    <a:pt x="279205" y="80117"/>
                    <a:pt x="279036" y="81391"/>
                  </a:cubicBezTo>
                  <a:cubicBezTo>
                    <a:pt x="278782" y="82749"/>
                    <a:pt x="278359" y="84022"/>
                    <a:pt x="277850" y="85126"/>
                  </a:cubicBezTo>
                  <a:cubicBezTo>
                    <a:pt x="277258" y="86144"/>
                    <a:pt x="276496" y="87078"/>
                    <a:pt x="275479" y="87757"/>
                  </a:cubicBezTo>
                  <a:cubicBezTo>
                    <a:pt x="274548" y="88436"/>
                    <a:pt x="273278" y="88691"/>
                    <a:pt x="271669" y="88691"/>
                  </a:cubicBezTo>
                  <a:cubicBezTo>
                    <a:pt x="270145" y="88691"/>
                    <a:pt x="268875" y="88436"/>
                    <a:pt x="267859" y="87757"/>
                  </a:cubicBezTo>
                  <a:cubicBezTo>
                    <a:pt x="266927" y="87078"/>
                    <a:pt x="266165" y="86144"/>
                    <a:pt x="265572" y="85126"/>
                  </a:cubicBezTo>
                  <a:cubicBezTo>
                    <a:pt x="264979" y="84022"/>
                    <a:pt x="264556" y="82834"/>
                    <a:pt x="264387" y="81391"/>
                  </a:cubicBezTo>
                  <a:cubicBezTo>
                    <a:pt x="264217" y="80117"/>
                    <a:pt x="264048" y="78759"/>
                    <a:pt x="264048" y="77401"/>
                  </a:cubicBezTo>
                  <a:cubicBezTo>
                    <a:pt x="264048" y="76042"/>
                    <a:pt x="264217" y="74684"/>
                    <a:pt x="264387" y="73326"/>
                  </a:cubicBezTo>
                  <a:cubicBezTo>
                    <a:pt x="264556" y="72052"/>
                    <a:pt x="264979" y="70779"/>
                    <a:pt x="265572" y="69760"/>
                  </a:cubicBezTo>
                  <a:cubicBezTo>
                    <a:pt x="266165" y="68742"/>
                    <a:pt x="266927" y="67808"/>
                    <a:pt x="267859" y="67129"/>
                  </a:cubicBezTo>
                  <a:cubicBezTo>
                    <a:pt x="268875" y="66535"/>
                    <a:pt x="270145" y="66110"/>
                    <a:pt x="271669" y="66110"/>
                  </a:cubicBezTo>
                  <a:close/>
                  <a:moveTo>
                    <a:pt x="405474" y="45117"/>
                  </a:moveTo>
                  <a:lnTo>
                    <a:pt x="354272" y="96237"/>
                  </a:lnTo>
                  <a:lnTo>
                    <a:pt x="369386" y="111242"/>
                  </a:lnTo>
                  <a:lnTo>
                    <a:pt x="385944" y="94796"/>
                  </a:lnTo>
                  <a:lnTo>
                    <a:pt x="429759" y="138625"/>
                  </a:lnTo>
                  <a:lnTo>
                    <a:pt x="447930" y="120483"/>
                  </a:lnTo>
                  <a:lnTo>
                    <a:pt x="404115" y="76654"/>
                  </a:lnTo>
                  <a:lnTo>
                    <a:pt x="420588" y="60207"/>
                  </a:lnTo>
                  <a:close/>
                  <a:moveTo>
                    <a:pt x="278700" y="37572"/>
                  </a:moveTo>
                  <a:lnTo>
                    <a:pt x="278700" y="59699"/>
                  </a:lnTo>
                  <a:lnTo>
                    <a:pt x="278530" y="59699"/>
                  </a:lnTo>
                  <a:cubicBezTo>
                    <a:pt x="277172" y="57749"/>
                    <a:pt x="275388" y="56223"/>
                    <a:pt x="273266" y="55206"/>
                  </a:cubicBezTo>
                  <a:cubicBezTo>
                    <a:pt x="271058" y="54103"/>
                    <a:pt x="268680" y="53510"/>
                    <a:pt x="266048" y="53510"/>
                  </a:cubicBezTo>
                  <a:cubicBezTo>
                    <a:pt x="262227" y="53510"/>
                    <a:pt x="259085" y="54273"/>
                    <a:pt x="256538" y="55714"/>
                  </a:cubicBezTo>
                  <a:cubicBezTo>
                    <a:pt x="253991" y="57240"/>
                    <a:pt x="252038" y="59105"/>
                    <a:pt x="250594" y="61394"/>
                  </a:cubicBezTo>
                  <a:cubicBezTo>
                    <a:pt x="249066" y="63683"/>
                    <a:pt x="248047" y="66142"/>
                    <a:pt x="247537" y="69024"/>
                  </a:cubicBezTo>
                  <a:cubicBezTo>
                    <a:pt x="246858" y="71822"/>
                    <a:pt x="246603" y="74534"/>
                    <a:pt x="246603" y="77247"/>
                  </a:cubicBezTo>
                  <a:cubicBezTo>
                    <a:pt x="246603" y="80130"/>
                    <a:pt x="247028" y="83012"/>
                    <a:pt x="247792" y="85810"/>
                  </a:cubicBezTo>
                  <a:cubicBezTo>
                    <a:pt x="248556" y="88692"/>
                    <a:pt x="249745" y="91320"/>
                    <a:pt x="251358" y="93609"/>
                  </a:cubicBezTo>
                  <a:cubicBezTo>
                    <a:pt x="252972" y="95898"/>
                    <a:pt x="254925" y="97763"/>
                    <a:pt x="257302" y="99204"/>
                  </a:cubicBezTo>
                  <a:cubicBezTo>
                    <a:pt x="259765" y="100645"/>
                    <a:pt x="262567" y="101408"/>
                    <a:pt x="265793" y="101408"/>
                  </a:cubicBezTo>
                  <a:cubicBezTo>
                    <a:pt x="267916" y="101408"/>
                    <a:pt x="269699" y="101154"/>
                    <a:pt x="271143" y="100815"/>
                  </a:cubicBezTo>
                  <a:cubicBezTo>
                    <a:pt x="272586" y="100391"/>
                    <a:pt x="273860" y="99967"/>
                    <a:pt x="274794" y="99374"/>
                  </a:cubicBezTo>
                  <a:cubicBezTo>
                    <a:pt x="275813" y="98780"/>
                    <a:pt x="276662" y="98102"/>
                    <a:pt x="277341" y="97424"/>
                  </a:cubicBezTo>
                  <a:cubicBezTo>
                    <a:pt x="278021" y="96661"/>
                    <a:pt x="278615" y="95898"/>
                    <a:pt x="279125" y="95220"/>
                  </a:cubicBezTo>
                  <a:lnTo>
                    <a:pt x="279294" y="95220"/>
                  </a:lnTo>
                  <a:lnTo>
                    <a:pt x="279294" y="100221"/>
                  </a:lnTo>
                  <a:lnTo>
                    <a:pt x="296107" y="100221"/>
                  </a:lnTo>
                  <a:lnTo>
                    <a:pt x="296107" y="37572"/>
                  </a:lnTo>
                  <a:close/>
                  <a:moveTo>
                    <a:pt x="212129" y="36131"/>
                  </a:moveTo>
                  <a:cubicBezTo>
                    <a:pt x="207289" y="36131"/>
                    <a:pt x="202958" y="36894"/>
                    <a:pt x="199052" y="38505"/>
                  </a:cubicBezTo>
                  <a:cubicBezTo>
                    <a:pt x="195146" y="40031"/>
                    <a:pt x="191835" y="42235"/>
                    <a:pt x="189033" y="45117"/>
                  </a:cubicBezTo>
                  <a:cubicBezTo>
                    <a:pt x="186231" y="48000"/>
                    <a:pt x="184108" y="51475"/>
                    <a:pt x="182579" y="55460"/>
                  </a:cubicBezTo>
                  <a:cubicBezTo>
                    <a:pt x="181051" y="59529"/>
                    <a:pt x="180372" y="63937"/>
                    <a:pt x="180372" y="68939"/>
                  </a:cubicBezTo>
                  <a:cubicBezTo>
                    <a:pt x="180372" y="73517"/>
                    <a:pt x="181051" y="77841"/>
                    <a:pt x="182494" y="81825"/>
                  </a:cubicBezTo>
                  <a:cubicBezTo>
                    <a:pt x="183853" y="85810"/>
                    <a:pt x="185976" y="89285"/>
                    <a:pt x="188693" y="92252"/>
                  </a:cubicBezTo>
                  <a:cubicBezTo>
                    <a:pt x="191410" y="95220"/>
                    <a:pt x="194722" y="97509"/>
                    <a:pt x="198628" y="99204"/>
                  </a:cubicBezTo>
                  <a:cubicBezTo>
                    <a:pt x="202534" y="100900"/>
                    <a:pt x="207119" y="101747"/>
                    <a:pt x="212214" y="101747"/>
                  </a:cubicBezTo>
                  <a:cubicBezTo>
                    <a:pt x="216714" y="101747"/>
                    <a:pt x="220790" y="100984"/>
                    <a:pt x="224356" y="99458"/>
                  </a:cubicBezTo>
                  <a:cubicBezTo>
                    <a:pt x="227923" y="97932"/>
                    <a:pt x="230979" y="95898"/>
                    <a:pt x="233357" y="93439"/>
                  </a:cubicBezTo>
                  <a:cubicBezTo>
                    <a:pt x="235819" y="90896"/>
                    <a:pt x="237687" y="88098"/>
                    <a:pt x="238876" y="85047"/>
                  </a:cubicBezTo>
                  <a:cubicBezTo>
                    <a:pt x="240150" y="81910"/>
                    <a:pt x="240829" y="78858"/>
                    <a:pt x="240829" y="75636"/>
                  </a:cubicBezTo>
                  <a:lnTo>
                    <a:pt x="221809" y="75636"/>
                  </a:lnTo>
                  <a:cubicBezTo>
                    <a:pt x="221554" y="77162"/>
                    <a:pt x="221130" y="78519"/>
                    <a:pt x="220620" y="79790"/>
                  </a:cubicBezTo>
                  <a:cubicBezTo>
                    <a:pt x="220111" y="81062"/>
                    <a:pt x="219516" y="82164"/>
                    <a:pt x="218752" y="83097"/>
                  </a:cubicBezTo>
                  <a:cubicBezTo>
                    <a:pt x="217903" y="84029"/>
                    <a:pt x="216969" y="84792"/>
                    <a:pt x="215780" y="85301"/>
                  </a:cubicBezTo>
                  <a:cubicBezTo>
                    <a:pt x="214676" y="85810"/>
                    <a:pt x="213233" y="86149"/>
                    <a:pt x="211619" y="86149"/>
                  </a:cubicBezTo>
                  <a:cubicBezTo>
                    <a:pt x="209327" y="86149"/>
                    <a:pt x="207459" y="85640"/>
                    <a:pt x="205930" y="84623"/>
                  </a:cubicBezTo>
                  <a:cubicBezTo>
                    <a:pt x="204402" y="83605"/>
                    <a:pt x="203213" y="82334"/>
                    <a:pt x="202279" y="80638"/>
                  </a:cubicBezTo>
                  <a:cubicBezTo>
                    <a:pt x="201345" y="79027"/>
                    <a:pt x="200751" y="77162"/>
                    <a:pt x="200326" y="75128"/>
                  </a:cubicBezTo>
                  <a:cubicBezTo>
                    <a:pt x="199901" y="73093"/>
                    <a:pt x="199732" y="71059"/>
                    <a:pt x="199732" y="68939"/>
                  </a:cubicBezTo>
                  <a:cubicBezTo>
                    <a:pt x="199732" y="66820"/>
                    <a:pt x="199901" y="64785"/>
                    <a:pt x="200326" y="62666"/>
                  </a:cubicBezTo>
                  <a:cubicBezTo>
                    <a:pt x="200751" y="60631"/>
                    <a:pt x="201345" y="58766"/>
                    <a:pt x="202279" y="57155"/>
                  </a:cubicBezTo>
                  <a:cubicBezTo>
                    <a:pt x="203213" y="55545"/>
                    <a:pt x="204402" y="54188"/>
                    <a:pt x="205930" y="53171"/>
                  </a:cubicBezTo>
                  <a:cubicBezTo>
                    <a:pt x="207459" y="52238"/>
                    <a:pt x="209327" y="51730"/>
                    <a:pt x="211619" y="51730"/>
                  </a:cubicBezTo>
                  <a:cubicBezTo>
                    <a:pt x="213657" y="51730"/>
                    <a:pt x="215271" y="52069"/>
                    <a:pt x="216544" y="52832"/>
                  </a:cubicBezTo>
                  <a:cubicBezTo>
                    <a:pt x="217733" y="53595"/>
                    <a:pt x="218752" y="54527"/>
                    <a:pt x="219516" y="55460"/>
                  </a:cubicBezTo>
                  <a:cubicBezTo>
                    <a:pt x="220280" y="56477"/>
                    <a:pt x="220875" y="57494"/>
                    <a:pt x="221130" y="58512"/>
                  </a:cubicBezTo>
                  <a:cubicBezTo>
                    <a:pt x="221384" y="59529"/>
                    <a:pt x="221639" y="60377"/>
                    <a:pt x="221724" y="60970"/>
                  </a:cubicBezTo>
                  <a:lnTo>
                    <a:pt x="240574" y="60970"/>
                  </a:lnTo>
                  <a:cubicBezTo>
                    <a:pt x="239725" y="53001"/>
                    <a:pt x="236923" y="46898"/>
                    <a:pt x="232253" y="42659"/>
                  </a:cubicBezTo>
                  <a:cubicBezTo>
                    <a:pt x="227498" y="38335"/>
                    <a:pt x="220875" y="36131"/>
                    <a:pt x="212129" y="36131"/>
                  </a:cubicBezTo>
                  <a:close/>
                  <a:moveTo>
                    <a:pt x="321169" y="28444"/>
                  </a:moveTo>
                  <a:cubicBezTo>
                    <a:pt x="322014" y="28444"/>
                    <a:pt x="322690" y="28701"/>
                    <a:pt x="323197" y="29215"/>
                  </a:cubicBezTo>
                  <a:cubicBezTo>
                    <a:pt x="323704" y="29643"/>
                    <a:pt x="323958" y="30158"/>
                    <a:pt x="323958" y="30757"/>
                  </a:cubicBezTo>
                  <a:cubicBezTo>
                    <a:pt x="323958" y="31528"/>
                    <a:pt x="323704" y="32128"/>
                    <a:pt x="323113" y="32471"/>
                  </a:cubicBezTo>
                  <a:cubicBezTo>
                    <a:pt x="322606" y="32814"/>
                    <a:pt x="321845" y="33071"/>
                    <a:pt x="320747" y="33328"/>
                  </a:cubicBezTo>
                  <a:cubicBezTo>
                    <a:pt x="320155" y="33499"/>
                    <a:pt x="319564" y="33585"/>
                    <a:pt x="318888" y="33756"/>
                  </a:cubicBezTo>
                  <a:cubicBezTo>
                    <a:pt x="318296" y="33928"/>
                    <a:pt x="317705" y="34099"/>
                    <a:pt x="317113" y="34356"/>
                  </a:cubicBezTo>
                  <a:lnTo>
                    <a:pt x="317198" y="32128"/>
                  </a:lnTo>
                  <a:cubicBezTo>
                    <a:pt x="317282" y="30843"/>
                    <a:pt x="317705" y="29900"/>
                    <a:pt x="318465" y="29301"/>
                  </a:cubicBezTo>
                  <a:cubicBezTo>
                    <a:pt x="319226" y="28701"/>
                    <a:pt x="320071" y="28358"/>
                    <a:pt x="321169" y="28444"/>
                  </a:cubicBezTo>
                  <a:close/>
                  <a:moveTo>
                    <a:pt x="325062" y="23160"/>
                  </a:moveTo>
                  <a:cubicBezTo>
                    <a:pt x="323534" y="23076"/>
                    <a:pt x="322175" y="23245"/>
                    <a:pt x="320732" y="23669"/>
                  </a:cubicBezTo>
                  <a:cubicBezTo>
                    <a:pt x="319373" y="24008"/>
                    <a:pt x="318184" y="24686"/>
                    <a:pt x="317165" y="25788"/>
                  </a:cubicBezTo>
                  <a:lnTo>
                    <a:pt x="317080" y="25788"/>
                  </a:lnTo>
                  <a:cubicBezTo>
                    <a:pt x="317165" y="25449"/>
                    <a:pt x="317080" y="25110"/>
                    <a:pt x="317080" y="24686"/>
                  </a:cubicBezTo>
                  <a:cubicBezTo>
                    <a:pt x="316995" y="24262"/>
                    <a:pt x="316911" y="23839"/>
                    <a:pt x="316826" y="23499"/>
                  </a:cubicBezTo>
                  <a:lnTo>
                    <a:pt x="307400" y="23245"/>
                  </a:lnTo>
                  <a:cubicBezTo>
                    <a:pt x="307910" y="24008"/>
                    <a:pt x="308249" y="24941"/>
                    <a:pt x="308334" y="25873"/>
                  </a:cubicBezTo>
                  <a:cubicBezTo>
                    <a:pt x="308419" y="26890"/>
                    <a:pt x="308419" y="27823"/>
                    <a:pt x="308419" y="28671"/>
                  </a:cubicBezTo>
                  <a:lnTo>
                    <a:pt x="308165" y="38589"/>
                  </a:lnTo>
                  <a:cubicBezTo>
                    <a:pt x="308080" y="39776"/>
                    <a:pt x="308165" y="40878"/>
                    <a:pt x="308249" y="42065"/>
                  </a:cubicBezTo>
                  <a:cubicBezTo>
                    <a:pt x="308249" y="43167"/>
                    <a:pt x="308674" y="44185"/>
                    <a:pt x="309353" y="45117"/>
                  </a:cubicBezTo>
                  <a:cubicBezTo>
                    <a:pt x="310033" y="46050"/>
                    <a:pt x="311136" y="46813"/>
                    <a:pt x="312750" y="47406"/>
                  </a:cubicBezTo>
                  <a:cubicBezTo>
                    <a:pt x="314278" y="47915"/>
                    <a:pt x="316486" y="48254"/>
                    <a:pt x="319373" y="48339"/>
                  </a:cubicBezTo>
                  <a:cubicBezTo>
                    <a:pt x="320816" y="48423"/>
                    <a:pt x="322260" y="48339"/>
                    <a:pt x="323703" y="48169"/>
                  </a:cubicBezTo>
                  <a:cubicBezTo>
                    <a:pt x="325147" y="48000"/>
                    <a:pt x="326506" y="47660"/>
                    <a:pt x="327694" y="47152"/>
                  </a:cubicBezTo>
                  <a:cubicBezTo>
                    <a:pt x="328883" y="46643"/>
                    <a:pt x="329817" y="45880"/>
                    <a:pt x="330666" y="44863"/>
                  </a:cubicBezTo>
                  <a:cubicBezTo>
                    <a:pt x="331430" y="43846"/>
                    <a:pt x="331940" y="42489"/>
                    <a:pt x="332025" y="40709"/>
                  </a:cubicBezTo>
                  <a:lnTo>
                    <a:pt x="323449" y="40539"/>
                  </a:lnTo>
                  <a:cubicBezTo>
                    <a:pt x="323449" y="40794"/>
                    <a:pt x="323364" y="41048"/>
                    <a:pt x="323279" y="41302"/>
                  </a:cubicBezTo>
                  <a:cubicBezTo>
                    <a:pt x="323194" y="41641"/>
                    <a:pt x="323024" y="41896"/>
                    <a:pt x="322685" y="42150"/>
                  </a:cubicBezTo>
                  <a:cubicBezTo>
                    <a:pt x="322430" y="42404"/>
                    <a:pt x="322090" y="42574"/>
                    <a:pt x="321666" y="42744"/>
                  </a:cubicBezTo>
                  <a:cubicBezTo>
                    <a:pt x="321241" y="42913"/>
                    <a:pt x="320647" y="42913"/>
                    <a:pt x="319882" y="42913"/>
                  </a:cubicBezTo>
                  <a:cubicBezTo>
                    <a:pt x="319203" y="42913"/>
                    <a:pt x="318524" y="42744"/>
                    <a:pt x="317845" y="42320"/>
                  </a:cubicBezTo>
                  <a:cubicBezTo>
                    <a:pt x="317250" y="41981"/>
                    <a:pt x="316911" y="41387"/>
                    <a:pt x="316911" y="40624"/>
                  </a:cubicBezTo>
                  <a:cubicBezTo>
                    <a:pt x="316995" y="39861"/>
                    <a:pt x="317250" y="39352"/>
                    <a:pt x="317760" y="39098"/>
                  </a:cubicBezTo>
                  <a:cubicBezTo>
                    <a:pt x="318354" y="38844"/>
                    <a:pt x="318948" y="38674"/>
                    <a:pt x="319543" y="38505"/>
                  </a:cubicBezTo>
                  <a:cubicBezTo>
                    <a:pt x="320307" y="38420"/>
                    <a:pt x="321156" y="38335"/>
                    <a:pt x="322175" y="38250"/>
                  </a:cubicBezTo>
                  <a:cubicBezTo>
                    <a:pt x="323194" y="38081"/>
                    <a:pt x="324128" y="37996"/>
                    <a:pt x="325147" y="37827"/>
                  </a:cubicBezTo>
                  <a:cubicBezTo>
                    <a:pt x="326166" y="37657"/>
                    <a:pt x="327185" y="37487"/>
                    <a:pt x="328119" y="37148"/>
                  </a:cubicBezTo>
                  <a:cubicBezTo>
                    <a:pt x="329138" y="36894"/>
                    <a:pt x="329987" y="36470"/>
                    <a:pt x="330751" y="35961"/>
                  </a:cubicBezTo>
                  <a:cubicBezTo>
                    <a:pt x="331515" y="35368"/>
                    <a:pt x="332195" y="34690"/>
                    <a:pt x="332619" y="33842"/>
                  </a:cubicBezTo>
                  <a:cubicBezTo>
                    <a:pt x="333129" y="32994"/>
                    <a:pt x="333383" y="31892"/>
                    <a:pt x="333383" y="30621"/>
                  </a:cubicBezTo>
                  <a:cubicBezTo>
                    <a:pt x="333383" y="29349"/>
                    <a:pt x="333214" y="28247"/>
                    <a:pt x="332789" y="27314"/>
                  </a:cubicBezTo>
                  <a:cubicBezTo>
                    <a:pt x="332365" y="26467"/>
                    <a:pt x="331770" y="25704"/>
                    <a:pt x="331006" y="25025"/>
                  </a:cubicBezTo>
                  <a:cubicBezTo>
                    <a:pt x="330242" y="24432"/>
                    <a:pt x="329393" y="23923"/>
                    <a:pt x="328374" y="23669"/>
                  </a:cubicBezTo>
                  <a:cubicBezTo>
                    <a:pt x="327355" y="23330"/>
                    <a:pt x="326251" y="23160"/>
                    <a:pt x="325062" y="23160"/>
                  </a:cubicBezTo>
                  <a:close/>
                  <a:moveTo>
                    <a:pt x="285122" y="9"/>
                  </a:moveTo>
                  <a:cubicBezTo>
                    <a:pt x="306165" y="-130"/>
                    <a:pt x="327832" y="1532"/>
                    <a:pt x="349771" y="5018"/>
                  </a:cubicBezTo>
                  <a:cubicBezTo>
                    <a:pt x="525285" y="32994"/>
                    <a:pt x="518662" y="138964"/>
                    <a:pt x="529021" y="189575"/>
                  </a:cubicBezTo>
                  <a:cubicBezTo>
                    <a:pt x="549485" y="316315"/>
                    <a:pt x="418805" y="457975"/>
                    <a:pt x="418805" y="457975"/>
                  </a:cubicBezTo>
                  <a:lnTo>
                    <a:pt x="426277" y="605230"/>
                  </a:lnTo>
                  <a:lnTo>
                    <a:pt x="213487" y="605230"/>
                  </a:lnTo>
                  <a:lnTo>
                    <a:pt x="197184" y="537494"/>
                  </a:lnTo>
                  <a:cubicBezTo>
                    <a:pt x="197184" y="537494"/>
                    <a:pt x="187929" y="553008"/>
                    <a:pt x="132906" y="557586"/>
                  </a:cubicBezTo>
                  <a:cubicBezTo>
                    <a:pt x="77883" y="562249"/>
                    <a:pt x="84676" y="495276"/>
                    <a:pt x="84676" y="495276"/>
                  </a:cubicBezTo>
                  <a:cubicBezTo>
                    <a:pt x="84676" y="495276"/>
                    <a:pt x="47994" y="479169"/>
                    <a:pt x="47994" y="467046"/>
                  </a:cubicBezTo>
                  <a:cubicBezTo>
                    <a:pt x="47994" y="454923"/>
                    <a:pt x="69731" y="439324"/>
                    <a:pt x="69731" y="439324"/>
                  </a:cubicBezTo>
                  <a:cubicBezTo>
                    <a:pt x="69731" y="439324"/>
                    <a:pt x="46380" y="443563"/>
                    <a:pt x="37974" y="433729"/>
                  </a:cubicBezTo>
                  <a:cubicBezTo>
                    <a:pt x="29568" y="423980"/>
                    <a:pt x="48248" y="388544"/>
                    <a:pt x="48248" y="388544"/>
                  </a:cubicBezTo>
                  <a:cubicBezTo>
                    <a:pt x="48248" y="388544"/>
                    <a:pt x="19548" y="387865"/>
                    <a:pt x="2650" y="369215"/>
                  </a:cubicBezTo>
                  <a:cubicBezTo>
                    <a:pt x="-14332" y="350649"/>
                    <a:pt x="55890" y="295714"/>
                    <a:pt x="55890" y="260278"/>
                  </a:cubicBezTo>
                  <a:cubicBezTo>
                    <a:pt x="21118" y="90260"/>
                    <a:pt x="137823" y="986"/>
                    <a:pt x="285122" y="9"/>
                  </a:cubicBezTo>
                  <a:close/>
                </a:path>
              </a:pathLst>
            </a:custGeom>
            <a:solidFill>
              <a:srgbClr val="B6BE34"/>
            </a:solidFill>
            <a:ln>
              <a:noFill/>
            </a:ln>
          </p:spPr>
        </p:sp>
        <p:sp>
          <p:nvSpPr>
            <p:cNvPr id="78" name="圆: 空心 77"/>
            <p:cNvSpPr/>
            <p:nvPr/>
          </p:nvSpPr>
          <p:spPr>
            <a:xfrm>
              <a:off x="1158597" y="1077542"/>
              <a:ext cx="1097280" cy="1097280"/>
            </a:xfrm>
            <a:prstGeom prst="donut">
              <a:avLst>
                <a:gd name="adj" fmla="val 16207"/>
              </a:avLst>
            </a:prstGeom>
            <a:grp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9" name="组合 78"/>
          <p:cNvGrpSpPr/>
          <p:nvPr/>
        </p:nvGrpSpPr>
        <p:grpSpPr>
          <a:xfrm>
            <a:off x="5045602" y="836242"/>
            <a:ext cx="1097280" cy="1097280"/>
            <a:chOff x="1158597" y="1077542"/>
            <a:chExt cx="1097280" cy="1097280"/>
          </a:xfrm>
          <a:solidFill>
            <a:schemeClr val="accent2"/>
          </a:solidFill>
        </p:grpSpPr>
        <p:sp>
          <p:nvSpPr>
            <p:cNvPr id="80" name="bald-male-head-side-view-with-letters-inside_40439"/>
            <p:cNvSpPr>
              <a:spLocks noChangeAspect="1"/>
            </p:cNvSpPr>
            <p:nvPr/>
          </p:nvSpPr>
          <p:spPr bwMode="auto">
            <a:xfrm>
              <a:off x="1497686" y="1413413"/>
              <a:ext cx="394598" cy="449595"/>
            </a:xfrm>
            <a:custGeom>
              <a:avLst/>
              <a:gdLst>
                <a:gd name="connsiteX0" fmla="*/ 466933 w 531195"/>
                <a:gd name="connsiteY0" fmla="*/ 272302 h 605230"/>
                <a:gd name="connsiteX1" fmla="*/ 468804 w 531195"/>
                <a:gd name="connsiteY1" fmla="*/ 272727 h 605230"/>
                <a:gd name="connsiteX2" fmla="*/ 470336 w 531195"/>
                <a:gd name="connsiteY2" fmla="*/ 274343 h 605230"/>
                <a:gd name="connsiteX3" fmla="*/ 470931 w 531195"/>
                <a:gd name="connsiteY3" fmla="*/ 276553 h 605230"/>
                <a:gd name="connsiteX4" fmla="*/ 470250 w 531195"/>
                <a:gd name="connsiteY4" fmla="*/ 278424 h 605230"/>
                <a:gd name="connsiteX5" fmla="*/ 468804 w 531195"/>
                <a:gd name="connsiteY5" fmla="*/ 279954 h 605230"/>
                <a:gd name="connsiteX6" fmla="*/ 466933 w 531195"/>
                <a:gd name="connsiteY6" fmla="*/ 281230 h 605230"/>
                <a:gd name="connsiteX7" fmla="*/ 464807 w 531195"/>
                <a:gd name="connsiteY7" fmla="*/ 282250 h 605230"/>
                <a:gd name="connsiteX8" fmla="*/ 462680 w 531195"/>
                <a:gd name="connsiteY8" fmla="*/ 282675 h 605230"/>
                <a:gd name="connsiteX9" fmla="*/ 460724 w 531195"/>
                <a:gd name="connsiteY9" fmla="*/ 282250 h 605230"/>
                <a:gd name="connsiteX10" fmla="*/ 459192 w 531195"/>
                <a:gd name="connsiteY10" fmla="*/ 280550 h 605230"/>
                <a:gd name="connsiteX11" fmla="*/ 458682 w 531195"/>
                <a:gd name="connsiteY11" fmla="*/ 278424 h 605230"/>
                <a:gd name="connsiteX12" fmla="*/ 459277 w 531195"/>
                <a:gd name="connsiteY12" fmla="*/ 276553 h 605230"/>
                <a:gd name="connsiteX13" fmla="*/ 460809 w 531195"/>
                <a:gd name="connsiteY13" fmla="*/ 274938 h 605230"/>
                <a:gd name="connsiteX14" fmla="*/ 462680 w 531195"/>
                <a:gd name="connsiteY14" fmla="*/ 273663 h 605230"/>
                <a:gd name="connsiteX15" fmla="*/ 464807 w 531195"/>
                <a:gd name="connsiteY15" fmla="*/ 272727 h 605230"/>
                <a:gd name="connsiteX16" fmla="*/ 466933 w 531195"/>
                <a:gd name="connsiteY16" fmla="*/ 272302 h 605230"/>
                <a:gd name="connsiteX17" fmla="*/ 467035 w 531195"/>
                <a:gd name="connsiteY17" fmla="*/ 262652 h 605230"/>
                <a:gd name="connsiteX18" fmla="*/ 462365 w 531195"/>
                <a:gd name="connsiteY18" fmla="*/ 263245 h 605230"/>
                <a:gd name="connsiteX19" fmla="*/ 458035 w 531195"/>
                <a:gd name="connsiteY19" fmla="*/ 265025 h 605230"/>
                <a:gd name="connsiteX20" fmla="*/ 454129 w 531195"/>
                <a:gd name="connsiteY20" fmla="*/ 267992 h 605230"/>
                <a:gd name="connsiteX21" fmla="*/ 451242 w 531195"/>
                <a:gd name="connsiteY21" fmla="*/ 271892 h 605230"/>
                <a:gd name="connsiteX22" fmla="*/ 450138 w 531195"/>
                <a:gd name="connsiteY22" fmla="*/ 276385 h 605230"/>
                <a:gd name="connsiteX23" fmla="*/ 451411 w 531195"/>
                <a:gd name="connsiteY23" fmla="*/ 281133 h 605230"/>
                <a:gd name="connsiteX24" fmla="*/ 453110 w 531195"/>
                <a:gd name="connsiteY24" fmla="*/ 283676 h 605230"/>
                <a:gd name="connsiteX25" fmla="*/ 454893 w 531195"/>
                <a:gd name="connsiteY25" fmla="*/ 285032 h 605230"/>
                <a:gd name="connsiteX26" fmla="*/ 456506 w 531195"/>
                <a:gd name="connsiteY26" fmla="*/ 285711 h 605230"/>
                <a:gd name="connsiteX27" fmla="*/ 458035 w 531195"/>
                <a:gd name="connsiteY27" fmla="*/ 286050 h 605230"/>
                <a:gd name="connsiteX28" fmla="*/ 458119 w 531195"/>
                <a:gd name="connsiteY28" fmla="*/ 286134 h 605230"/>
                <a:gd name="connsiteX29" fmla="*/ 455657 w 531195"/>
                <a:gd name="connsiteY29" fmla="*/ 287491 h 605230"/>
                <a:gd name="connsiteX30" fmla="*/ 460242 w 531195"/>
                <a:gd name="connsiteY30" fmla="*/ 295799 h 605230"/>
                <a:gd name="connsiteX31" fmla="*/ 491235 w 531195"/>
                <a:gd name="connsiteY31" fmla="*/ 278589 h 605230"/>
                <a:gd name="connsiteX32" fmla="*/ 486480 w 531195"/>
                <a:gd name="connsiteY32" fmla="*/ 270027 h 605230"/>
                <a:gd name="connsiteX33" fmla="*/ 475526 w 531195"/>
                <a:gd name="connsiteY33" fmla="*/ 276046 h 605230"/>
                <a:gd name="connsiteX34" fmla="*/ 475442 w 531195"/>
                <a:gd name="connsiteY34" fmla="*/ 275961 h 605230"/>
                <a:gd name="connsiteX35" fmla="*/ 476291 w 531195"/>
                <a:gd name="connsiteY35" fmla="*/ 272147 h 605230"/>
                <a:gd name="connsiteX36" fmla="*/ 475102 w 531195"/>
                <a:gd name="connsiteY36" fmla="*/ 268162 h 605230"/>
                <a:gd name="connsiteX37" fmla="*/ 471451 w 531195"/>
                <a:gd name="connsiteY37" fmla="*/ 264093 h 605230"/>
                <a:gd name="connsiteX38" fmla="*/ 467035 w 531195"/>
                <a:gd name="connsiteY38" fmla="*/ 262652 h 605230"/>
                <a:gd name="connsiteX39" fmla="*/ 451242 w 531195"/>
                <a:gd name="connsiteY39" fmla="*/ 227554 h 605230"/>
                <a:gd name="connsiteX40" fmla="*/ 443939 w 531195"/>
                <a:gd name="connsiteY40" fmla="*/ 230098 h 605230"/>
                <a:gd name="connsiteX41" fmla="*/ 438165 w 531195"/>
                <a:gd name="connsiteY41" fmla="*/ 234676 h 605230"/>
                <a:gd name="connsiteX42" fmla="*/ 434684 w 531195"/>
                <a:gd name="connsiteY42" fmla="*/ 240610 h 605230"/>
                <a:gd name="connsiteX43" fmla="*/ 434004 w 531195"/>
                <a:gd name="connsiteY43" fmla="*/ 247392 h 605230"/>
                <a:gd name="connsiteX44" fmla="*/ 436467 w 531195"/>
                <a:gd name="connsiteY44" fmla="*/ 254767 h 605230"/>
                <a:gd name="connsiteX45" fmla="*/ 440967 w 531195"/>
                <a:gd name="connsiteY45" fmla="*/ 260193 h 605230"/>
                <a:gd name="connsiteX46" fmla="*/ 446487 w 531195"/>
                <a:gd name="connsiteY46" fmla="*/ 262991 h 605230"/>
                <a:gd name="connsiteX47" fmla="*/ 452091 w 531195"/>
                <a:gd name="connsiteY47" fmla="*/ 263415 h 605230"/>
                <a:gd name="connsiteX48" fmla="*/ 457270 w 531195"/>
                <a:gd name="connsiteY48" fmla="*/ 261804 h 605230"/>
                <a:gd name="connsiteX49" fmla="*/ 452091 w 531195"/>
                <a:gd name="connsiteY49" fmla="*/ 252394 h 605230"/>
                <a:gd name="connsiteX50" fmla="*/ 449713 w 531195"/>
                <a:gd name="connsiteY50" fmla="*/ 252987 h 605230"/>
                <a:gd name="connsiteX51" fmla="*/ 447505 w 531195"/>
                <a:gd name="connsiteY51" fmla="*/ 252902 h 605230"/>
                <a:gd name="connsiteX52" fmla="*/ 445637 w 531195"/>
                <a:gd name="connsiteY52" fmla="*/ 252055 h 605230"/>
                <a:gd name="connsiteX53" fmla="*/ 444109 w 531195"/>
                <a:gd name="connsiteY53" fmla="*/ 250274 h 605230"/>
                <a:gd name="connsiteX54" fmla="*/ 443260 w 531195"/>
                <a:gd name="connsiteY54" fmla="*/ 247053 h 605230"/>
                <a:gd name="connsiteX55" fmla="*/ 444194 w 531195"/>
                <a:gd name="connsiteY55" fmla="*/ 244171 h 605230"/>
                <a:gd name="connsiteX56" fmla="*/ 446402 w 531195"/>
                <a:gd name="connsiteY56" fmla="*/ 241627 h 605230"/>
                <a:gd name="connsiteX57" fmla="*/ 449289 w 531195"/>
                <a:gd name="connsiteY57" fmla="*/ 239593 h 605230"/>
                <a:gd name="connsiteX58" fmla="*/ 452600 w 531195"/>
                <a:gd name="connsiteY58" fmla="*/ 238236 h 605230"/>
                <a:gd name="connsiteX59" fmla="*/ 455827 w 531195"/>
                <a:gd name="connsiteY59" fmla="*/ 237643 h 605230"/>
                <a:gd name="connsiteX60" fmla="*/ 458799 w 531195"/>
                <a:gd name="connsiteY60" fmla="*/ 238406 h 605230"/>
                <a:gd name="connsiteX61" fmla="*/ 461091 w 531195"/>
                <a:gd name="connsiteY61" fmla="*/ 240779 h 605230"/>
                <a:gd name="connsiteX62" fmla="*/ 461856 w 531195"/>
                <a:gd name="connsiteY62" fmla="*/ 243492 h 605230"/>
                <a:gd name="connsiteX63" fmla="*/ 461431 w 531195"/>
                <a:gd name="connsiteY63" fmla="*/ 245781 h 605230"/>
                <a:gd name="connsiteX64" fmla="*/ 460327 w 531195"/>
                <a:gd name="connsiteY64" fmla="*/ 247392 h 605230"/>
                <a:gd name="connsiteX65" fmla="*/ 459308 w 531195"/>
                <a:gd name="connsiteY65" fmla="*/ 248325 h 605230"/>
                <a:gd name="connsiteX66" fmla="*/ 464488 w 531195"/>
                <a:gd name="connsiteY66" fmla="*/ 257565 h 605230"/>
                <a:gd name="connsiteX67" fmla="*/ 471196 w 531195"/>
                <a:gd name="connsiteY67" fmla="*/ 248494 h 605230"/>
                <a:gd name="connsiteX68" fmla="*/ 468988 w 531195"/>
                <a:gd name="connsiteY68" fmla="*/ 236795 h 605230"/>
                <a:gd name="connsiteX69" fmla="*/ 464148 w 531195"/>
                <a:gd name="connsiteY69" fmla="*/ 230946 h 605230"/>
                <a:gd name="connsiteX70" fmla="*/ 458119 w 531195"/>
                <a:gd name="connsiteY70" fmla="*/ 227809 h 605230"/>
                <a:gd name="connsiteX71" fmla="*/ 451242 w 531195"/>
                <a:gd name="connsiteY71" fmla="*/ 227554 h 605230"/>
                <a:gd name="connsiteX72" fmla="*/ 389086 w 531195"/>
                <a:gd name="connsiteY72" fmla="*/ 211447 h 605230"/>
                <a:gd name="connsiteX73" fmla="*/ 375585 w 531195"/>
                <a:gd name="connsiteY73" fmla="*/ 254513 h 605230"/>
                <a:gd name="connsiteX74" fmla="*/ 387557 w 531195"/>
                <a:gd name="connsiteY74" fmla="*/ 258243 h 605230"/>
                <a:gd name="connsiteX75" fmla="*/ 392737 w 531195"/>
                <a:gd name="connsiteY75" fmla="*/ 241712 h 605230"/>
                <a:gd name="connsiteX76" fmla="*/ 394181 w 531195"/>
                <a:gd name="connsiteY76" fmla="*/ 238830 h 605230"/>
                <a:gd name="connsiteX77" fmla="*/ 395879 w 531195"/>
                <a:gd name="connsiteY77" fmla="*/ 237304 h 605230"/>
                <a:gd name="connsiteX78" fmla="*/ 397662 w 531195"/>
                <a:gd name="connsiteY78" fmla="*/ 236880 h 605230"/>
                <a:gd name="connsiteX79" fmla="*/ 399360 w 531195"/>
                <a:gd name="connsiteY79" fmla="*/ 237134 h 605230"/>
                <a:gd name="connsiteX80" fmla="*/ 401313 w 531195"/>
                <a:gd name="connsiteY80" fmla="*/ 238236 h 605230"/>
                <a:gd name="connsiteX81" fmla="*/ 402162 w 531195"/>
                <a:gd name="connsiteY81" fmla="*/ 239932 h 605230"/>
                <a:gd name="connsiteX82" fmla="*/ 402077 w 531195"/>
                <a:gd name="connsiteY82" fmla="*/ 242051 h 605230"/>
                <a:gd name="connsiteX83" fmla="*/ 401398 w 531195"/>
                <a:gd name="connsiteY83" fmla="*/ 244510 h 605230"/>
                <a:gd name="connsiteX84" fmla="*/ 396303 w 531195"/>
                <a:gd name="connsiteY84" fmla="*/ 260956 h 605230"/>
                <a:gd name="connsiteX85" fmla="*/ 408276 w 531195"/>
                <a:gd name="connsiteY85" fmla="*/ 264686 h 605230"/>
                <a:gd name="connsiteX86" fmla="*/ 414984 w 531195"/>
                <a:gd name="connsiteY86" fmla="*/ 243238 h 605230"/>
                <a:gd name="connsiteX87" fmla="*/ 415578 w 531195"/>
                <a:gd name="connsiteY87" fmla="*/ 238236 h 605230"/>
                <a:gd name="connsiteX88" fmla="*/ 414220 w 531195"/>
                <a:gd name="connsiteY88" fmla="*/ 234167 h 605230"/>
                <a:gd name="connsiteX89" fmla="*/ 411333 w 531195"/>
                <a:gd name="connsiteY89" fmla="*/ 231200 h 605230"/>
                <a:gd name="connsiteX90" fmla="*/ 407512 w 531195"/>
                <a:gd name="connsiteY90" fmla="*/ 229250 h 605230"/>
                <a:gd name="connsiteX91" fmla="*/ 401058 w 531195"/>
                <a:gd name="connsiteY91" fmla="*/ 228487 h 605230"/>
                <a:gd name="connsiteX92" fmla="*/ 396388 w 531195"/>
                <a:gd name="connsiteY92" fmla="*/ 230352 h 605230"/>
                <a:gd name="connsiteX93" fmla="*/ 396303 w 531195"/>
                <a:gd name="connsiteY93" fmla="*/ 230267 h 605230"/>
                <a:gd name="connsiteX94" fmla="*/ 401058 w 531195"/>
                <a:gd name="connsiteY94" fmla="*/ 215177 h 605230"/>
                <a:gd name="connsiteX95" fmla="*/ 464393 w 531195"/>
                <a:gd name="connsiteY95" fmla="*/ 183460 h 605230"/>
                <a:gd name="connsiteX96" fmla="*/ 475103 w 531195"/>
                <a:gd name="connsiteY96" fmla="*/ 186167 h 605230"/>
                <a:gd name="connsiteX97" fmla="*/ 479778 w 531195"/>
                <a:gd name="connsiteY97" fmla="*/ 192596 h 605230"/>
                <a:gd name="connsiteX98" fmla="*/ 478588 w 531195"/>
                <a:gd name="connsiteY98" fmla="*/ 195134 h 605230"/>
                <a:gd name="connsiteX99" fmla="*/ 476718 w 531195"/>
                <a:gd name="connsiteY99" fmla="*/ 196318 h 605230"/>
                <a:gd name="connsiteX100" fmla="*/ 474338 w 531195"/>
                <a:gd name="connsiteY100" fmla="*/ 196572 h 605230"/>
                <a:gd name="connsiteX101" fmla="*/ 471788 w 531195"/>
                <a:gd name="connsiteY101" fmla="*/ 196233 h 605230"/>
                <a:gd name="connsiteX102" fmla="*/ 461843 w 531195"/>
                <a:gd name="connsiteY102" fmla="*/ 193695 h 605230"/>
                <a:gd name="connsiteX103" fmla="*/ 248811 w 531195"/>
                <a:gd name="connsiteY103" fmla="*/ 174400 h 605230"/>
                <a:gd name="connsiteX104" fmla="*/ 232593 w 531195"/>
                <a:gd name="connsiteY104" fmla="*/ 184404 h 605230"/>
                <a:gd name="connsiteX105" fmla="*/ 229451 w 531195"/>
                <a:gd name="connsiteY105" fmla="*/ 187286 h 605230"/>
                <a:gd name="connsiteX106" fmla="*/ 228092 w 531195"/>
                <a:gd name="connsiteY106" fmla="*/ 190592 h 605230"/>
                <a:gd name="connsiteX107" fmla="*/ 228177 w 531195"/>
                <a:gd name="connsiteY107" fmla="*/ 194068 h 605230"/>
                <a:gd name="connsiteX108" fmla="*/ 229536 w 531195"/>
                <a:gd name="connsiteY108" fmla="*/ 197459 h 605230"/>
                <a:gd name="connsiteX109" fmla="*/ 233272 w 531195"/>
                <a:gd name="connsiteY109" fmla="*/ 201528 h 605230"/>
                <a:gd name="connsiteX110" fmla="*/ 237263 w 531195"/>
                <a:gd name="connsiteY110" fmla="*/ 202885 h 605230"/>
                <a:gd name="connsiteX111" fmla="*/ 237348 w 531195"/>
                <a:gd name="connsiteY111" fmla="*/ 202970 h 605230"/>
                <a:gd name="connsiteX112" fmla="*/ 225885 w 531195"/>
                <a:gd name="connsiteY112" fmla="*/ 210091 h 605230"/>
                <a:gd name="connsiteX113" fmla="*/ 231489 w 531195"/>
                <a:gd name="connsiteY113" fmla="*/ 219077 h 605230"/>
                <a:gd name="connsiteX114" fmla="*/ 264010 w 531195"/>
                <a:gd name="connsiteY114" fmla="*/ 198985 h 605230"/>
                <a:gd name="connsiteX115" fmla="*/ 258491 w 531195"/>
                <a:gd name="connsiteY115" fmla="*/ 189999 h 605230"/>
                <a:gd name="connsiteX116" fmla="*/ 245924 w 531195"/>
                <a:gd name="connsiteY116" fmla="*/ 197713 h 605230"/>
                <a:gd name="connsiteX117" fmla="*/ 243461 w 531195"/>
                <a:gd name="connsiteY117" fmla="*/ 198731 h 605230"/>
                <a:gd name="connsiteX118" fmla="*/ 241508 w 531195"/>
                <a:gd name="connsiteY118" fmla="*/ 198731 h 605230"/>
                <a:gd name="connsiteX119" fmla="*/ 240065 w 531195"/>
                <a:gd name="connsiteY119" fmla="*/ 198053 h 605230"/>
                <a:gd name="connsiteX120" fmla="*/ 239131 w 531195"/>
                <a:gd name="connsiteY120" fmla="*/ 196866 h 605230"/>
                <a:gd name="connsiteX121" fmla="*/ 238537 w 531195"/>
                <a:gd name="connsiteY121" fmla="*/ 195085 h 605230"/>
                <a:gd name="connsiteX122" fmla="*/ 238961 w 531195"/>
                <a:gd name="connsiteY122" fmla="*/ 193644 h 605230"/>
                <a:gd name="connsiteX123" fmla="*/ 240150 w 531195"/>
                <a:gd name="connsiteY123" fmla="*/ 192288 h 605230"/>
                <a:gd name="connsiteX124" fmla="*/ 242018 w 531195"/>
                <a:gd name="connsiteY124" fmla="*/ 191101 h 605230"/>
                <a:gd name="connsiteX125" fmla="*/ 254415 w 531195"/>
                <a:gd name="connsiteY125" fmla="*/ 183386 h 605230"/>
                <a:gd name="connsiteX126" fmla="*/ 313543 w 531195"/>
                <a:gd name="connsiteY126" fmla="*/ 173440 h 605230"/>
                <a:gd name="connsiteX127" fmla="*/ 313713 w 531195"/>
                <a:gd name="connsiteY127" fmla="*/ 173440 h 605230"/>
                <a:gd name="connsiteX128" fmla="*/ 321277 w 531195"/>
                <a:gd name="connsiteY128" fmla="*/ 199126 h 605230"/>
                <a:gd name="connsiteX129" fmla="*/ 305470 w 531195"/>
                <a:gd name="connsiteY129" fmla="*/ 199126 h 605230"/>
                <a:gd name="connsiteX130" fmla="*/ 401933 w 531195"/>
                <a:gd name="connsiteY130" fmla="*/ 172029 h 605230"/>
                <a:gd name="connsiteX131" fmla="*/ 401933 w 531195"/>
                <a:gd name="connsiteY131" fmla="*/ 175834 h 605230"/>
                <a:gd name="connsiteX132" fmla="*/ 399893 w 531195"/>
                <a:gd name="connsiteY132" fmla="*/ 180654 h 605230"/>
                <a:gd name="connsiteX133" fmla="*/ 395304 w 531195"/>
                <a:gd name="connsiteY133" fmla="*/ 182261 h 605230"/>
                <a:gd name="connsiteX134" fmla="*/ 391735 w 531195"/>
                <a:gd name="connsiteY134" fmla="*/ 181077 h 605230"/>
                <a:gd name="connsiteX135" fmla="*/ 390290 w 531195"/>
                <a:gd name="connsiteY135" fmla="*/ 178456 h 605230"/>
                <a:gd name="connsiteX136" fmla="*/ 391650 w 531195"/>
                <a:gd name="connsiteY136" fmla="*/ 175496 h 605230"/>
                <a:gd name="connsiteX137" fmla="*/ 395644 w 531195"/>
                <a:gd name="connsiteY137" fmla="*/ 173974 h 605230"/>
                <a:gd name="connsiteX138" fmla="*/ 398874 w 531195"/>
                <a:gd name="connsiteY138" fmla="*/ 173128 h 605230"/>
                <a:gd name="connsiteX139" fmla="*/ 401933 w 531195"/>
                <a:gd name="connsiteY139" fmla="*/ 172029 h 605230"/>
                <a:gd name="connsiteX140" fmla="*/ 469033 w 531195"/>
                <a:gd name="connsiteY140" fmla="*/ 164902 h 605230"/>
                <a:gd name="connsiteX141" fmla="*/ 478041 w 531195"/>
                <a:gd name="connsiteY141" fmla="*/ 167186 h 605230"/>
                <a:gd name="connsiteX142" fmla="*/ 482034 w 531195"/>
                <a:gd name="connsiteY142" fmla="*/ 169046 h 605230"/>
                <a:gd name="connsiteX143" fmla="*/ 482799 w 531195"/>
                <a:gd name="connsiteY143" fmla="*/ 172429 h 605230"/>
                <a:gd name="connsiteX144" fmla="*/ 480420 w 531195"/>
                <a:gd name="connsiteY144" fmla="*/ 175643 h 605230"/>
                <a:gd name="connsiteX145" fmla="*/ 475916 w 531195"/>
                <a:gd name="connsiteY145" fmla="*/ 175474 h 605230"/>
                <a:gd name="connsiteX146" fmla="*/ 466994 w 531195"/>
                <a:gd name="connsiteY146" fmla="*/ 173190 h 605230"/>
                <a:gd name="connsiteX147" fmla="*/ 397407 w 531195"/>
                <a:gd name="connsiteY147" fmla="*/ 148204 h 605230"/>
                <a:gd name="connsiteX148" fmla="*/ 390020 w 531195"/>
                <a:gd name="connsiteY148" fmla="*/ 148628 h 605230"/>
                <a:gd name="connsiteX149" fmla="*/ 383227 w 531195"/>
                <a:gd name="connsiteY149" fmla="*/ 150578 h 605230"/>
                <a:gd name="connsiteX150" fmla="*/ 378217 w 531195"/>
                <a:gd name="connsiteY150" fmla="*/ 154647 h 605230"/>
                <a:gd name="connsiteX151" fmla="*/ 376094 w 531195"/>
                <a:gd name="connsiteY151" fmla="*/ 161769 h 605230"/>
                <a:gd name="connsiteX152" fmla="*/ 390784 w 531195"/>
                <a:gd name="connsiteY152" fmla="*/ 161769 h 605230"/>
                <a:gd name="connsiteX153" fmla="*/ 391039 w 531195"/>
                <a:gd name="connsiteY153" fmla="*/ 160327 h 605230"/>
                <a:gd name="connsiteX154" fmla="*/ 391973 w 531195"/>
                <a:gd name="connsiteY154" fmla="*/ 158971 h 605230"/>
                <a:gd name="connsiteX155" fmla="*/ 393756 w 531195"/>
                <a:gd name="connsiteY155" fmla="*/ 157869 h 605230"/>
                <a:gd name="connsiteX156" fmla="*/ 396643 w 531195"/>
                <a:gd name="connsiteY156" fmla="*/ 157530 h 605230"/>
                <a:gd name="connsiteX157" fmla="*/ 400209 w 531195"/>
                <a:gd name="connsiteY157" fmla="*/ 158378 h 605230"/>
                <a:gd name="connsiteX158" fmla="*/ 401908 w 531195"/>
                <a:gd name="connsiteY158" fmla="*/ 161345 h 605230"/>
                <a:gd name="connsiteX159" fmla="*/ 400549 w 531195"/>
                <a:gd name="connsiteY159" fmla="*/ 163973 h 605230"/>
                <a:gd name="connsiteX160" fmla="*/ 397577 w 531195"/>
                <a:gd name="connsiteY160" fmla="*/ 164990 h 605230"/>
                <a:gd name="connsiteX161" fmla="*/ 393077 w 531195"/>
                <a:gd name="connsiteY161" fmla="*/ 165668 h 605230"/>
                <a:gd name="connsiteX162" fmla="*/ 387982 w 531195"/>
                <a:gd name="connsiteY162" fmla="*/ 166431 h 605230"/>
                <a:gd name="connsiteX163" fmla="*/ 382887 w 531195"/>
                <a:gd name="connsiteY163" fmla="*/ 167703 h 605230"/>
                <a:gd name="connsiteX164" fmla="*/ 378472 w 531195"/>
                <a:gd name="connsiteY164" fmla="*/ 169992 h 605230"/>
                <a:gd name="connsiteX165" fmla="*/ 375330 w 531195"/>
                <a:gd name="connsiteY165" fmla="*/ 173637 h 605230"/>
                <a:gd name="connsiteX166" fmla="*/ 374141 w 531195"/>
                <a:gd name="connsiteY166" fmla="*/ 179063 h 605230"/>
                <a:gd name="connsiteX167" fmla="*/ 375330 w 531195"/>
                <a:gd name="connsiteY167" fmla="*/ 184743 h 605230"/>
                <a:gd name="connsiteX168" fmla="*/ 378472 w 531195"/>
                <a:gd name="connsiteY168" fmla="*/ 188642 h 605230"/>
                <a:gd name="connsiteX169" fmla="*/ 383142 w 531195"/>
                <a:gd name="connsiteY169" fmla="*/ 190931 h 605230"/>
                <a:gd name="connsiteX170" fmla="*/ 388831 w 531195"/>
                <a:gd name="connsiteY170" fmla="*/ 191610 h 605230"/>
                <a:gd name="connsiteX171" fmla="*/ 396049 w 531195"/>
                <a:gd name="connsiteY171" fmla="*/ 190592 h 605230"/>
                <a:gd name="connsiteX172" fmla="*/ 402162 w 531195"/>
                <a:gd name="connsiteY172" fmla="*/ 186693 h 605230"/>
                <a:gd name="connsiteX173" fmla="*/ 402332 w 531195"/>
                <a:gd name="connsiteY173" fmla="*/ 186693 h 605230"/>
                <a:gd name="connsiteX174" fmla="*/ 402417 w 531195"/>
                <a:gd name="connsiteY174" fmla="*/ 188642 h 605230"/>
                <a:gd name="connsiteX175" fmla="*/ 402842 w 531195"/>
                <a:gd name="connsiteY175" fmla="*/ 190592 h 605230"/>
                <a:gd name="connsiteX176" fmla="*/ 418975 w 531195"/>
                <a:gd name="connsiteY176" fmla="*/ 190592 h 605230"/>
                <a:gd name="connsiteX177" fmla="*/ 417362 w 531195"/>
                <a:gd name="connsiteY177" fmla="*/ 186099 h 605230"/>
                <a:gd name="connsiteX178" fmla="*/ 417107 w 531195"/>
                <a:gd name="connsiteY178" fmla="*/ 181352 h 605230"/>
                <a:gd name="connsiteX179" fmla="*/ 417107 w 531195"/>
                <a:gd name="connsiteY179" fmla="*/ 164397 h 605230"/>
                <a:gd name="connsiteX180" fmla="*/ 416767 w 531195"/>
                <a:gd name="connsiteY180" fmla="*/ 158462 h 605230"/>
                <a:gd name="connsiteX181" fmla="*/ 414644 w 531195"/>
                <a:gd name="connsiteY181" fmla="*/ 153291 h 605230"/>
                <a:gd name="connsiteX182" fmla="*/ 408870 w 531195"/>
                <a:gd name="connsiteY182" fmla="*/ 149561 h 605230"/>
                <a:gd name="connsiteX183" fmla="*/ 397407 w 531195"/>
                <a:gd name="connsiteY183" fmla="*/ 148204 h 605230"/>
                <a:gd name="connsiteX184" fmla="*/ 455402 w 531195"/>
                <a:gd name="connsiteY184" fmla="*/ 147526 h 605230"/>
                <a:gd name="connsiteX185" fmla="*/ 441562 w 531195"/>
                <a:gd name="connsiteY185" fmla="*/ 202546 h 605230"/>
                <a:gd name="connsiteX186" fmla="*/ 472809 w 531195"/>
                <a:gd name="connsiteY186" fmla="*/ 210430 h 605230"/>
                <a:gd name="connsiteX187" fmla="*/ 480197 w 531195"/>
                <a:gd name="connsiteY187" fmla="*/ 211108 h 605230"/>
                <a:gd name="connsiteX188" fmla="*/ 487159 w 531195"/>
                <a:gd name="connsiteY188" fmla="*/ 209497 h 605230"/>
                <a:gd name="connsiteX189" fmla="*/ 492849 w 531195"/>
                <a:gd name="connsiteY189" fmla="*/ 205428 h 605230"/>
                <a:gd name="connsiteX190" fmla="*/ 496330 w 531195"/>
                <a:gd name="connsiteY190" fmla="*/ 198561 h 605230"/>
                <a:gd name="connsiteX191" fmla="*/ 496839 w 531195"/>
                <a:gd name="connsiteY191" fmla="*/ 193051 h 605230"/>
                <a:gd name="connsiteX192" fmla="*/ 495736 w 531195"/>
                <a:gd name="connsiteY192" fmla="*/ 188558 h 605230"/>
                <a:gd name="connsiteX193" fmla="*/ 493358 w 531195"/>
                <a:gd name="connsiteY193" fmla="*/ 184997 h 605230"/>
                <a:gd name="connsiteX194" fmla="*/ 490216 w 531195"/>
                <a:gd name="connsiteY194" fmla="*/ 182454 h 605230"/>
                <a:gd name="connsiteX195" fmla="*/ 496160 w 531195"/>
                <a:gd name="connsiteY195" fmla="*/ 179487 h 605230"/>
                <a:gd name="connsiteX196" fmla="*/ 499726 w 531195"/>
                <a:gd name="connsiteY196" fmla="*/ 173383 h 605230"/>
                <a:gd name="connsiteX197" fmla="*/ 500151 w 531195"/>
                <a:gd name="connsiteY197" fmla="*/ 168635 h 605230"/>
                <a:gd name="connsiteX198" fmla="*/ 498623 w 531195"/>
                <a:gd name="connsiteY198" fmla="*/ 163464 h 605230"/>
                <a:gd name="connsiteX199" fmla="*/ 494122 w 531195"/>
                <a:gd name="connsiteY199" fmla="*/ 158717 h 605230"/>
                <a:gd name="connsiteX200" fmla="*/ 485631 w 531195"/>
                <a:gd name="connsiteY200" fmla="*/ 155156 h 605230"/>
                <a:gd name="connsiteX201" fmla="*/ 301032 w 531195"/>
                <a:gd name="connsiteY201" fmla="*/ 145576 h 605230"/>
                <a:gd name="connsiteX202" fmla="*/ 270294 w 531195"/>
                <a:gd name="connsiteY202" fmla="*/ 228826 h 605230"/>
                <a:gd name="connsiteX203" fmla="*/ 296107 w 531195"/>
                <a:gd name="connsiteY203" fmla="*/ 228826 h 605230"/>
                <a:gd name="connsiteX204" fmla="*/ 299843 w 531195"/>
                <a:gd name="connsiteY204" fmla="*/ 216958 h 605230"/>
                <a:gd name="connsiteX205" fmla="*/ 326336 w 531195"/>
                <a:gd name="connsiteY205" fmla="*/ 216958 h 605230"/>
                <a:gd name="connsiteX206" fmla="*/ 329817 w 531195"/>
                <a:gd name="connsiteY206" fmla="*/ 228826 h 605230"/>
                <a:gd name="connsiteX207" fmla="*/ 356480 w 531195"/>
                <a:gd name="connsiteY207" fmla="*/ 228826 h 605230"/>
                <a:gd name="connsiteX208" fmla="*/ 326166 w 531195"/>
                <a:gd name="connsiteY208" fmla="*/ 145576 h 605230"/>
                <a:gd name="connsiteX209" fmla="*/ 190561 w 531195"/>
                <a:gd name="connsiteY209" fmla="*/ 126163 h 605230"/>
                <a:gd name="connsiteX210" fmla="*/ 160078 w 531195"/>
                <a:gd name="connsiteY210" fmla="*/ 193051 h 605230"/>
                <a:gd name="connsiteX211" fmla="*/ 178673 w 531195"/>
                <a:gd name="connsiteY211" fmla="*/ 201528 h 605230"/>
                <a:gd name="connsiteX212" fmla="*/ 209072 w 531195"/>
                <a:gd name="connsiteY212" fmla="*/ 134640 h 605230"/>
                <a:gd name="connsiteX213" fmla="*/ 243546 w 531195"/>
                <a:gd name="connsiteY213" fmla="*/ 118533 h 605230"/>
                <a:gd name="connsiteX214" fmla="*/ 218497 w 531195"/>
                <a:gd name="connsiteY214" fmla="*/ 143542 h 605230"/>
                <a:gd name="connsiteX215" fmla="*/ 225885 w 531195"/>
                <a:gd name="connsiteY215" fmla="*/ 150917 h 605230"/>
                <a:gd name="connsiteX216" fmla="*/ 233951 w 531195"/>
                <a:gd name="connsiteY216" fmla="*/ 142864 h 605230"/>
                <a:gd name="connsiteX217" fmla="*/ 255434 w 531195"/>
                <a:gd name="connsiteY217" fmla="*/ 164227 h 605230"/>
                <a:gd name="connsiteX218" fmla="*/ 264265 w 531195"/>
                <a:gd name="connsiteY218" fmla="*/ 155410 h 605230"/>
                <a:gd name="connsiteX219" fmla="*/ 242867 w 531195"/>
                <a:gd name="connsiteY219" fmla="*/ 133962 h 605230"/>
                <a:gd name="connsiteX220" fmla="*/ 250934 w 531195"/>
                <a:gd name="connsiteY220" fmla="*/ 125908 h 605230"/>
                <a:gd name="connsiteX221" fmla="*/ 130189 w 531195"/>
                <a:gd name="connsiteY221" fmla="*/ 115651 h 605230"/>
                <a:gd name="connsiteX222" fmla="*/ 120933 w 531195"/>
                <a:gd name="connsiteY222" fmla="*/ 130910 h 605230"/>
                <a:gd name="connsiteX223" fmla="*/ 138510 w 531195"/>
                <a:gd name="connsiteY223" fmla="*/ 148374 h 605230"/>
                <a:gd name="connsiteX224" fmla="*/ 138425 w 531195"/>
                <a:gd name="connsiteY224" fmla="*/ 148459 h 605230"/>
                <a:gd name="connsiteX225" fmla="*/ 114819 w 531195"/>
                <a:gd name="connsiteY225" fmla="*/ 140999 h 605230"/>
                <a:gd name="connsiteX226" fmla="*/ 105479 w 531195"/>
                <a:gd name="connsiteY226" fmla="*/ 156343 h 605230"/>
                <a:gd name="connsiteX227" fmla="*/ 140548 w 531195"/>
                <a:gd name="connsiteY227" fmla="*/ 177537 h 605230"/>
                <a:gd name="connsiteX228" fmla="*/ 146662 w 531195"/>
                <a:gd name="connsiteY228" fmla="*/ 167364 h 605230"/>
                <a:gd name="connsiteX229" fmla="*/ 124245 w 531195"/>
                <a:gd name="connsiteY229" fmla="*/ 153800 h 605230"/>
                <a:gd name="connsiteX230" fmla="*/ 124245 w 531195"/>
                <a:gd name="connsiteY230" fmla="*/ 153715 h 605230"/>
                <a:gd name="connsiteX231" fmla="*/ 150398 w 531195"/>
                <a:gd name="connsiteY231" fmla="*/ 161175 h 605230"/>
                <a:gd name="connsiteX232" fmla="*/ 155323 w 531195"/>
                <a:gd name="connsiteY232" fmla="*/ 153206 h 605230"/>
                <a:gd name="connsiteX233" fmla="*/ 136557 w 531195"/>
                <a:gd name="connsiteY233" fmla="*/ 133538 h 605230"/>
                <a:gd name="connsiteX234" fmla="*/ 136557 w 531195"/>
                <a:gd name="connsiteY234" fmla="*/ 133369 h 605230"/>
                <a:gd name="connsiteX235" fmla="*/ 159059 w 531195"/>
                <a:gd name="connsiteY235" fmla="*/ 147018 h 605230"/>
                <a:gd name="connsiteX236" fmla="*/ 165257 w 531195"/>
                <a:gd name="connsiteY236" fmla="*/ 136845 h 605230"/>
                <a:gd name="connsiteX237" fmla="*/ 153285 w 531195"/>
                <a:gd name="connsiteY237" fmla="*/ 99204 h 605230"/>
                <a:gd name="connsiteX238" fmla="*/ 150143 w 531195"/>
                <a:gd name="connsiteY238" fmla="*/ 104375 h 605230"/>
                <a:gd name="connsiteX239" fmla="*/ 142416 w 531195"/>
                <a:gd name="connsiteY239" fmla="*/ 99713 h 605230"/>
                <a:gd name="connsiteX240" fmla="*/ 136472 w 531195"/>
                <a:gd name="connsiteY240" fmla="*/ 109377 h 605230"/>
                <a:gd name="connsiteX241" fmla="*/ 144284 w 531195"/>
                <a:gd name="connsiteY241" fmla="*/ 114040 h 605230"/>
                <a:gd name="connsiteX242" fmla="*/ 141652 w 531195"/>
                <a:gd name="connsiteY242" fmla="*/ 118363 h 605230"/>
                <a:gd name="connsiteX243" fmla="*/ 147596 w 531195"/>
                <a:gd name="connsiteY243" fmla="*/ 122009 h 605230"/>
                <a:gd name="connsiteX244" fmla="*/ 150228 w 531195"/>
                <a:gd name="connsiteY244" fmla="*/ 117685 h 605230"/>
                <a:gd name="connsiteX245" fmla="*/ 162370 w 531195"/>
                <a:gd name="connsiteY245" fmla="*/ 125061 h 605230"/>
                <a:gd name="connsiteX246" fmla="*/ 166956 w 531195"/>
                <a:gd name="connsiteY246" fmla="*/ 126756 h 605230"/>
                <a:gd name="connsiteX247" fmla="*/ 170522 w 531195"/>
                <a:gd name="connsiteY247" fmla="*/ 126163 h 605230"/>
                <a:gd name="connsiteX248" fmla="*/ 173154 w 531195"/>
                <a:gd name="connsiteY248" fmla="*/ 123959 h 605230"/>
                <a:gd name="connsiteX249" fmla="*/ 175192 w 531195"/>
                <a:gd name="connsiteY249" fmla="*/ 120991 h 605230"/>
                <a:gd name="connsiteX250" fmla="*/ 176975 w 531195"/>
                <a:gd name="connsiteY250" fmla="*/ 117770 h 605230"/>
                <a:gd name="connsiteX251" fmla="*/ 178673 w 531195"/>
                <a:gd name="connsiteY251" fmla="*/ 114633 h 605230"/>
                <a:gd name="connsiteX252" fmla="*/ 171371 w 531195"/>
                <a:gd name="connsiteY252" fmla="*/ 110140 h 605230"/>
                <a:gd name="connsiteX253" fmla="*/ 170182 w 531195"/>
                <a:gd name="connsiteY253" fmla="*/ 112429 h 605230"/>
                <a:gd name="connsiteX254" fmla="*/ 167890 w 531195"/>
                <a:gd name="connsiteY254" fmla="*/ 114379 h 605230"/>
                <a:gd name="connsiteX255" fmla="*/ 164918 w 531195"/>
                <a:gd name="connsiteY255" fmla="*/ 113362 h 605230"/>
                <a:gd name="connsiteX256" fmla="*/ 156087 w 531195"/>
                <a:gd name="connsiteY256" fmla="*/ 108021 h 605230"/>
                <a:gd name="connsiteX257" fmla="*/ 159229 w 531195"/>
                <a:gd name="connsiteY257" fmla="*/ 102849 h 605230"/>
                <a:gd name="connsiteX258" fmla="*/ 316741 w 531195"/>
                <a:gd name="connsiteY258" fmla="*/ 94626 h 605230"/>
                <a:gd name="connsiteX259" fmla="*/ 316741 w 531195"/>
                <a:gd name="connsiteY259" fmla="*/ 130062 h 605230"/>
                <a:gd name="connsiteX260" fmla="*/ 326590 w 531195"/>
                <a:gd name="connsiteY260" fmla="*/ 130062 h 605230"/>
                <a:gd name="connsiteX261" fmla="*/ 326590 w 531195"/>
                <a:gd name="connsiteY261" fmla="*/ 122602 h 605230"/>
                <a:gd name="connsiteX262" fmla="*/ 328289 w 531195"/>
                <a:gd name="connsiteY262" fmla="*/ 120737 h 605230"/>
                <a:gd name="connsiteX263" fmla="*/ 333553 w 531195"/>
                <a:gd name="connsiteY263" fmla="*/ 130062 h 605230"/>
                <a:gd name="connsiteX264" fmla="*/ 345441 w 531195"/>
                <a:gd name="connsiteY264" fmla="*/ 130062 h 605230"/>
                <a:gd name="connsiteX265" fmla="*/ 334742 w 531195"/>
                <a:gd name="connsiteY265" fmla="*/ 114040 h 605230"/>
                <a:gd name="connsiteX266" fmla="*/ 343997 w 531195"/>
                <a:gd name="connsiteY266" fmla="*/ 104291 h 605230"/>
                <a:gd name="connsiteX267" fmla="*/ 332874 w 531195"/>
                <a:gd name="connsiteY267" fmla="*/ 104291 h 605230"/>
                <a:gd name="connsiteX268" fmla="*/ 326590 w 531195"/>
                <a:gd name="connsiteY268" fmla="*/ 111751 h 605230"/>
                <a:gd name="connsiteX269" fmla="*/ 326590 w 531195"/>
                <a:gd name="connsiteY269" fmla="*/ 94626 h 605230"/>
                <a:gd name="connsiteX270" fmla="*/ 271669 w 531195"/>
                <a:gd name="connsiteY270" fmla="*/ 66110 h 605230"/>
                <a:gd name="connsiteX271" fmla="*/ 275479 w 531195"/>
                <a:gd name="connsiteY271" fmla="*/ 67129 h 605230"/>
                <a:gd name="connsiteX272" fmla="*/ 277850 w 531195"/>
                <a:gd name="connsiteY272" fmla="*/ 69760 h 605230"/>
                <a:gd name="connsiteX273" fmla="*/ 279036 w 531195"/>
                <a:gd name="connsiteY273" fmla="*/ 73326 h 605230"/>
                <a:gd name="connsiteX274" fmla="*/ 279290 w 531195"/>
                <a:gd name="connsiteY274" fmla="*/ 77401 h 605230"/>
                <a:gd name="connsiteX275" fmla="*/ 279036 w 531195"/>
                <a:gd name="connsiteY275" fmla="*/ 81391 h 605230"/>
                <a:gd name="connsiteX276" fmla="*/ 277850 w 531195"/>
                <a:gd name="connsiteY276" fmla="*/ 85126 h 605230"/>
                <a:gd name="connsiteX277" fmla="*/ 275479 w 531195"/>
                <a:gd name="connsiteY277" fmla="*/ 87757 h 605230"/>
                <a:gd name="connsiteX278" fmla="*/ 271669 w 531195"/>
                <a:gd name="connsiteY278" fmla="*/ 88691 h 605230"/>
                <a:gd name="connsiteX279" fmla="*/ 267859 w 531195"/>
                <a:gd name="connsiteY279" fmla="*/ 87757 h 605230"/>
                <a:gd name="connsiteX280" fmla="*/ 265572 w 531195"/>
                <a:gd name="connsiteY280" fmla="*/ 85126 h 605230"/>
                <a:gd name="connsiteX281" fmla="*/ 264387 w 531195"/>
                <a:gd name="connsiteY281" fmla="*/ 81391 h 605230"/>
                <a:gd name="connsiteX282" fmla="*/ 264048 w 531195"/>
                <a:gd name="connsiteY282" fmla="*/ 77401 h 605230"/>
                <a:gd name="connsiteX283" fmla="*/ 264387 w 531195"/>
                <a:gd name="connsiteY283" fmla="*/ 73326 h 605230"/>
                <a:gd name="connsiteX284" fmla="*/ 265572 w 531195"/>
                <a:gd name="connsiteY284" fmla="*/ 69760 h 605230"/>
                <a:gd name="connsiteX285" fmla="*/ 267859 w 531195"/>
                <a:gd name="connsiteY285" fmla="*/ 67129 h 605230"/>
                <a:gd name="connsiteX286" fmla="*/ 271669 w 531195"/>
                <a:gd name="connsiteY286" fmla="*/ 66110 h 605230"/>
                <a:gd name="connsiteX287" fmla="*/ 405474 w 531195"/>
                <a:gd name="connsiteY287" fmla="*/ 45117 h 605230"/>
                <a:gd name="connsiteX288" fmla="*/ 354272 w 531195"/>
                <a:gd name="connsiteY288" fmla="*/ 96237 h 605230"/>
                <a:gd name="connsiteX289" fmla="*/ 369386 w 531195"/>
                <a:gd name="connsiteY289" fmla="*/ 111242 h 605230"/>
                <a:gd name="connsiteX290" fmla="*/ 385944 w 531195"/>
                <a:gd name="connsiteY290" fmla="*/ 94796 h 605230"/>
                <a:gd name="connsiteX291" fmla="*/ 429759 w 531195"/>
                <a:gd name="connsiteY291" fmla="*/ 138625 h 605230"/>
                <a:gd name="connsiteX292" fmla="*/ 447930 w 531195"/>
                <a:gd name="connsiteY292" fmla="*/ 120483 h 605230"/>
                <a:gd name="connsiteX293" fmla="*/ 404115 w 531195"/>
                <a:gd name="connsiteY293" fmla="*/ 76654 h 605230"/>
                <a:gd name="connsiteX294" fmla="*/ 420588 w 531195"/>
                <a:gd name="connsiteY294" fmla="*/ 60207 h 605230"/>
                <a:gd name="connsiteX295" fmla="*/ 278700 w 531195"/>
                <a:gd name="connsiteY295" fmla="*/ 37572 h 605230"/>
                <a:gd name="connsiteX296" fmla="*/ 278700 w 531195"/>
                <a:gd name="connsiteY296" fmla="*/ 59699 h 605230"/>
                <a:gd name="connsiteX297" fmla="*/ 278530 w 531195"/>
                <a:gd name="connsiteY297" fmla="*/ 59699 h 605230"/>
                <a:gd name="connsiteX298" fmla="*/ 273266 w 531195"/>
                <a:gd name="connsiteY298" fmla="*/ 55206 h 605230"/>
                <a:gd name="connsiteX299" fmla="*/ 266048 w 531195"/>
                <a:gd name="connsiteY299" fmla="*/ 53510 h 605230"/>
                <a:gd name="connsiteX300" fmla="*/ 256538 w 531195"/>
                <a:gd name="connsiteY300" fmla="*/ 55714 h 605230"/>
                <a:gd name="connsiteX301" fmla="*/ 250594 w 531195"/>
                <a:gd name="connsiteY301" fmla="*/ 61394 h 605230"/>
                <a:gd name="connsiteX302" fmla="*/ 247537 w 531195"/>
                <a:gd name="connsiteY302" fmla="*/ 69024 h 605230"/>
                <a:gd name="connsiteX303" fmla="*/ 246603 w 531195"/>
                <a:gd name="connsiteY303" fmla="*/ 77247 h 605230"/>
                <a:gd name="connsiteX304" fmla="*/ 247792 w 531195"/>
                <a:gd name="connsiteY304" fmla="*/ 85810 h 605230"/>
                <a:gd name="connsiteX305" fmla="*/ 251358 w 531195"/>
                <a:gd name="connsiteY305" fmla="*/ 93609 h 605230"/>
                <a:gd name="connsiteX306" fmla="*/ 257302 w 531195"/>
                <a:gd name="connsiteY306" fmla="*/ 99204 h 605230"/>
                <a:gd name="connsiteX307" fmla="*/ 265793 w 531195"/>
                <a:gd name="connsiteY307" fmla="*/ 101408 h 605230"/>
                <a:gd name="connsiteX308" fmla="*/ 271143 w 531195"/>
                <a:gd name="connsiteY308" fmla="*/ 100815 h 605230"/>
                <a:gd name="connsiteX309" fmla="*/ 274794 w 531195"/>
                <a:gd name="connsiteY309" fmla="*/ 99374 h 605230"/>
                <a:gd name="connsiteX310" fmla="*/ 277341 w 531195"/>
                <a:gd name="connsiteY310" fmla="*/ 97424 h 605230"/>
                <a:gd name="connsiteX311" fmla="*/ 279125 w 531195"/>
                <a:gd name="connsiteY311" fmla="*/ 95220 h 605230"/>
                <a:gd name="connsiteX312" fmla="*/ 279294 w 531195"/>
                <a:gd name="connsiteY312" fmla="*/ 95220 h 605230"/>
                <a:gd name="connsiteX313" fmla="*/ 279294 w 531195"/>
                <a:gd name="connsiteY313" fmla="*/ 100221 h 605230"/>
                <a:gd name="connsiteX314" fmla="*/ 296107 w 531195"/>
                <a:gd name="connsiteY314" fmla="*/ 100221 h 605230"/>
                <a:gd name="connsiteX315" fmla="*/ 296107 w 531195"/>
                <a:gd name="connsiteY315" fmla="*/ 37572 h 605230"/>
                <a:gd name="connsiteX316" fmla="*/ 212129 w 531195"/>
                <a:gd name="connsiteY316" fmla="*/ 36131 h 605230"/>
                <a:gd name="connsiteX317" fmla="*/ 199052 w 531195"/>
                <a:gd name="connsiteY317" fmla="*/ 38505 h 605230"/>
                <a:gd name="connsiteX318" fmla="*/ 189033 w 531195"/>
                <a:gd name="connsiteY318" fmla="*/ 45117 h 605230"/>
                <a:gd name="connsiteX319" fmla="*/ 182579 w 531195"/>
                <a:gd name="connsiteY319" fmla="*/ 55460 h 605230"/>
                <a:gd name="connsiteX320" fmla="*/ 180372 w 531195"/>
                <a:gd name="connsiteY320" fmla="*/ 68939 h 605230"/>
                <a:gd name="connsiteX321" fmla="*/ 182494 w 531195"/>
                <a:gd name="connsiteY321" fmla="*/ 81825 h 605230"/>
                <a:gd name="connsiteX322" fmla="*/ 188693 w 531195"/>
                <a:gd name="connsiteY322" fmla="*/ 92252 h 605230"/>
                <a:gd name="connsiteX323" fmla="*/ 198628 w 531195"/>
                <a:gd name="connsiteY323" fmla="*/ 99204 h 605230"/>
                <a:gd name="connsiteX324" fmla="*/ 212214 w 531195"/>
                <a:gd name="connsiteY324" fmla="*/ 101747 h 605230"/>
                <a:gd name="connsiteX325" fmla="*/ 224356 w 531195"/>
                <a:gd name="connsiteY325" fmla="*/ 99458 h 605230"/>
                <a:gd name="connsiteX326" fmla="*/ 233357 w 531195"/>
                <a:gd name="connsiteY326" fmla="*/ 93439 h 605230"/>
                <a:gd name="connsiteX327" fmla="*/ 238876 w 531195"/>
                <a:gd name="connsiteY327" fmla="*/ 85047 h 605230"/>
                <a:gd name="connsiteX328" fmla="*/ 240829 w 531195"/>
                <a:gd name="connsiteY328" fmla="*/ 75636 h 605230"/>
                <a:gd name="connsiteX329" fmla="*/ 221809 w 531195"/>
                <a:gd name="connsiteY329" fmla="*/ 75636 h 605230"/>
                <a:gd name="connsiteX330" fmla="*/ 220620 w 531195"/>
                <a:gd name="connsiteY330" fmla="*/ 79790 h 605230"/>
                <a:gd name="connsiteX331" fmla="*/ 218752 w 531195"/>
                <a:gd name="connsiteY331" fmla="*/ 83097 h 605230"/>
                <a:gd name="connsiteX332" fmla="*/ 215780 w 531195"/>
                <a:gd name="connsiteY332" fmla="*/ 85301 h 605230"/>
                <a:gd name="connsiteX333" fmla="*/ 211619 w 531195"/>
                <a:gd name="connsiteY333" fmla="*/ 86149 h 605230"/>
                <a:gd name="connsiteX334" fmla="*/ 205930 w 531195"/>
                <a:gd name="connsiteY334" fmla="*/ 84623 h 605230"/>
                <a:gd name="connsiteX335" fmla="*/ 202279 w 531195"/>
                <a:gd name="connsiteY335" fmla="*/ 80638 h 605230"/>
                <a:gd name="connsiteX336" fmla="*/ 200326 w 531195"/>
                <a:gd name="connsiteY336" fmla="*/ 75128 h 605230"/>
                <a:gd name="connsiteX337" fmla="*/ 199732 w 531195"/>
                <a:gd name="connsiteY337" fmla="*/ 68939 h 605230"/>
                <a:gd name="connsiteX338" fmla="*/ 200326 w 531195"/>
                <a:gd name="connsiteY338" fmla="*/ 62666 h 605230"/>
                <a:gd name="connsiteX339" fmla="*/ 202279 w 531195"/>
                <a:gd name="connsiteY339" fmla="*/ 57155 h 605230"/>
                <a:gd name="connsiteX340" fmla="*/ 205930 w 531195"/>
                <a:gd name="connsiteY340" fmla="*/ 53171 h 605230"/>
                <a:gd name="connsiteX341" fmla="*/ 211619 w 531195"/>
                <a:gd name="connsiteY341" fmla="*/ 51730 h 605230"/>
                <a:gd name="connsiteX342" fmla="*/ 216544 w 531195"/>
                <a:gd name="connsiteY342" fmla="*/ 52832 h 605230"/>
                <a:gd name="connsiteX343" fmla="*/ 219516 w 531195"/>
                <a:gd name="connsiteY343" fmla="*/ 55460 h 605230"/>
                <a:gd name="connsiteX344" fmla="*/ 221130 w 531195"/>
                <a:gd name="connsiteY344" fmla="*/ 58512 h 605230"/>
                <a:gd name="connsiteX345" fmla="*/ 221724 w 531195"/>
                <a:gd name="connsiteY345" fmla="*/ 60970 h 605230"/>
                <a:gd name="connsiteX346" fmla="*/ 240574 w 531195"/>
                <a:gd name="connsiteY346" fmla="*/ 60970 h 605230"/>
                <a:gd name="connsiteX347" fmla="*/ 232253 w 531195"/>
                <a:gd name="connsiteY347" fmla="*/ 42659 h 605230"/>
                <a:gd name="connsiteX348" fmla="*/ 212129 w 531195"/>
                <a:gd name="connsiteY348" fmla="*/ 36131 h 605230"/>
                <a:gd name="connsiteX349" fmla="*/ 321169 w 531195"/>
                <a:gd name="connsiteY349" fmla="*/ 28444 h 605230"/>
                <a:gd name="connsiteX350" fmla="*/ 323197 w 531195"/>
                <a:gd name="connsiteY350" fmla="*/ 29215 h 605230"/>
                <a:gd name="connsiteX351" fmla="*/ 323958 w 531195"/>
                <a:gd name="connsiteY351" fmla="*/ 30757 h 605230"/>
                <a:gd name="connsiteX352" fmla="*/ 323113 w 531195"/>
                <a:gd name="connsiteY352" fmla="*/ 32471 h 605230"/>
                <a:gd name="connsiteX353" fmla="*/ 320747 w 531195"/>
                <a:gd name="connsiteY353" fmla="*/ 33328 h 605230"/>
                <a:gd name="connsiteX354" fmla="*/ 318888 w 531195"/>
                <a:gd name="connsiteY354" fmla="*/ 33756 h 605230"/>
                <a:gd name="connsiteX355" fmla="*/ 317113 w 531195"/>
                <a:gd name="connsiteY355" fmla="*/ 34356 h 605230"/>
                <a:gd name="connsiteX356" fmla="*/ 317198 w 531195"/>
                <a:gd name="connsiteY356" fmla="*/ 32128 h 605230"/>
                <a:gd name="connsiteX357" fmla="*/ 318465 w 531195"/>
                <a:gd name="connsiteY357" fmla="*/ 29301 h 605230"/>
                <a:gd name="connsiteX358" fmla="*/ 321169 w 531195"/>
                <a:gd name="connsiteY358" fmla="*/ 28444 h 605230"/>
                <a:gd name="connsiteX359" fmla="*/ 325062 w 531195"/>
                <a:gd name="connsiteY359" fmla="*/ 23160 h 605230"/>
                <a:gd name="connsiteX360" fmla="*/ 320732 w 531195"/>
                <a:gd name="connsiteY360" fmla="*/ 23669 h 605230"/>
                <a:gd name="connsiteX361" fmla="*/ 317165 w 531195"/>
                <a:gd name="connsiteY361" fmla="*/ 25788 h 605230"/>
                <a:gd name="connsiteX362" fmla="*/ 317080 w 531195"/>
                <a:gd name="connsiteY362" fmla="*/ 25788 h 605230"/>
                <a:gd name="connsiteX363" fmla="*/ 317080 w 531195"/>
                <a:gd name="connsiteY363" fmla="*/ 24686 h 605230"/>
                <a:gd name="connsiteX364" fmla="*/ 316826 w 531195"/>
                <a:gd name="connsiteY364" fmla="*/ 23499 h 605230"/>
                <a:gd name="connsiteX365" fmla="*/ 307400 w 531195"/>
                <a:gd name="connsiteY365" fmla="*/ 23245 h 605230"/>
                <a:gd name="connsiteX366" fmla="*/ 308334 w 531195"/>
                <a:gd name="connsiteY366" fmla="*/ 25873 h 605230"/>
                <a:gd name="connsiteX367" fmla="*/ 308419 w 531195"/>
                <a:gd name="connsiteY367" fmla="*/ 28671 h 605230"/>
                <a:gd name="connsiteX368" fmla="*/ 308165 w 531195"/>
                <a:gd name="connsiteY368" fmla="*/ 38589 h 605230"/>
                <a:gd name="connsiteX369" fmla="*/ 308249 w 531195"/>
                <a:gd name="connsiteY369" fmla="*/ 42065 h 605230"/>
                <a:gd name="connsiteX370" fmla="*/ 309353 w 531195"/>
                <a:gd name="connsiteY370" fmla="*/ 45117 h 605230"/>
                <a:gd name="connsiteX371" fmla="*/ 312750 w 531195"/>
                <a:gd name="connsiteY371" fmla="*/ 47406 h 605230"/>
                <a:gd name="connsiteX372" fmla="*/ 319373 w 531195"/>
                <a:gd name="connsiteY372" fmla="*/ 48339 h 605230"/>
                <a:gd name="connsiteX373" fmla="*/ 323703 w 531195"/>
                <a:gd name="connsiteY373" fmla="*/ 48169 h 605230"/>
                <a:gd name="connsiteX374" fmla="*/ 327694 w 531195"/>
                <a:gd name="connsiteY374" fmla="*/ 47152 h 605230"/>
                <a:gd name="connsiteX375" fmla="*/ 330666 w 531195"/>
                <a:gd name="connsiteY375" fmla="*/ 44863 h 605230"/>
                <a:gd name="connsiteX376" fmla="*/ 332025 w 531195"/>
                <a:gd name="connsiteY376" fmla="*/ 40709 h 605230"/>
                <a:gd name="connsiteX377" fmla="*/ 323449 w 531195"/>
                <a:gd name="connsiteY377" fmla="*/ 40539 h 605230"/>
                <a:gd name="connsiteX378" fmla="*/ 323279 w 531195"/>
                <a:gd name="connsiteY378" fmla="*/ 41302 h 605230"/>
                <a:gd name="connsiteX379" fmla="*/ 322685 w 531195"/>
                <a:gd name="connsiteY379" fmla="*/ 42150 h 605230"/>
                <a:gd name="connsiteX380" fmla="*/ 321666 w 531195"/>
                <a:gd name="connsiteY380" fmla="*/ 42744 h 605230"/>
                <a:gd name="connsiteX381" fmla="*/ 319882 w 531195"/>
                <a:gd name="connsiteY381" fmla="*/ 42913 h 605230"/>
                <a:gd name="connsiteX382" fmla="*/ 317845 w 531195"/>
                <a:gd name="connsiteY382" fmla="*/ 42320 h 605230"/>
                <a:gd name="connsiteX383" fmla="*/ 316911 w 531195"/>
                <a:gd name="connsiteY383" fmla="*/ 40624 h 605230"/>
                <a:gd name="connsiteX384" fmla="*/ 317760 w 531195"/>
                <a:gd name="connsiteY384" fmla="*/ 39098 h 605230"/>
                <a:gd name="connsiteX385" fmla="*/ 319543 w 531195"/>
                <a:gd name="connsiteY385" fmla="*/ 38505 h 605230"/>
                <a:gd name="connsiteX386" fmla="*/ 322175 w 531195"/>
                <a:gd name="connsiteY386" fmla="*/ 38250 h 605230"/>
                <a:gd name="connsiteX387" fmla="*/ 325147 w 531195"/>
                <a:gd name="connsiteY387" fmla="*/ 37827 h 605230"/>
                <a:gd name="connsiteX388" fmla="*/ 328119 w 531195"/>
                <a:gd name="connsiteY388" fmla="*/ 37148 h 605230"/>
                <a:gd name="connsiteX389" fmla="*/ 330751 w 531195"/>
                <a:gd name="connsiteY389" fmla="*/ 35961 h 605230"/>
                <a:gd name="connsiteX390" fmla="*/ 332619 w 531195"/>
                <a:gd name="connsiteY390" fmla="*/ 33842 h 605230"/>
                <a:gd name="connsiteX391" fmla="*/ 333383 w 531195"/>
                <a:gd name="connsiteY391" fmla="*/ 30621 h 605230"/>
                <a:gd name="connsiteX392" fmla="*/ 332789 w 531195"/>
                <a:gd name="connsiteY392" fmla="*/ 27314 h 605230"/>
                <a:gd name="connsiteX393" fmla="*/ 331006 w 531195"/>
                <a:gd name="connsiteY393" fmla="*/ 25025 h 605230"/>
                <a:gd name="connsiteX394" fmla="*/ 328374 w 531195"/>
                <a:gd name="connsiteY394" fmla="*/ 23669 h 605230"/>
                <a:gd name="connsiteX395" fmla="*/ 325062 w 531195"/>
                <a:gd name="connsiteY395" fmla="*/ 23160 h 605230"/>
                <a:gd name="connsiteX396" fmla="*/ 285122 w 531195"/>
                <a:gd name="connsiteY396" fmla="*/ 9 h 605230"/>
                <a:gd name="connsiteX397" fmla="*/ 349771 w 531195"/>
                <a:gd name="connsiteY397" fmla="*/ 5018 h 605230"/>
                <a:gd name="connsiteX398" fmla="*/ 529021 w 531195"/>
                <a:gd name="connsiteY398" fmla="*/ 189575 h 605230"/>
                <a:gd name="connsiteX399" fmla="*/ 418805 w 531195"/>
                <a:gd name="connsiteY399" fmla="*/ 457975 h 605230"/>
                <a:gd name="connsiteX400" fmla="*/ 426277 w 531195"/>
                <a:gd name="connsiteY400" fmla="*/ 605230 h 605230"/>
                <a:gd name="connsiteX401" fmla="*/ 213487 w 531195"/>
                <a:gd name="connsiteY401" fmla="*/ 605230 h 605230"/>
                <a:gd name="connsiteX402" fmla="*/ 197184 w 531195"/>
                <a:gd name="connsiteY402" fmla="*/ 537494 h 605230"/>
                <a:gd name="connsiteX403" fmla="*/ 132906 w 531195"/>
                <a:gd name="connsiteY403" fmla="*/ 557586 h 605230"/>
                <a:gd name="connsiteX404" fmla="*/ 84676 w 531195"/>
                <a:gd name="connsiteY404" fmla="*/ 495276 h 605230"/>
                <a:gd name="connsiteX405" fmla="*/ 47994 w 531195"/>
                <a:gd name="connsiteY405" fmla="*/ 467046 h 605230"/>
                <a:gd name="connsiteX406" fmla="*/ 69731 w 531195"/>
                <a:gd name="connsiteY406" fmla="*/ 439324 h 605230"/>
                <a:gd name="connsiteX407" fmla="*/ 37974 w 531195"/>
                <a:gd name="connsiteY407" fmla="*/ 433729 h 605230"/>
                <a:gd name="connsiteX408" fmla="*/ 48248 w 531195"/>
                <a:gd name="connsiteY408" fmla="*/ 388544 h 605230"/>
                <a:gd name="connsiteX409" fmla="*/ 2650 w 531195"/>
                <a:gd name="connsiteY409" fmla="*/ 369215 h 605230"/>
                <a:gd name="connsiteX410" fmla="*/ 55890 w 531195"/>
                <a:gd name="connsiteY410" fmla="*/ 260278 h 605230"/>
                <a:gd name="connsiteX411" fmla="*/ 285122 w 531195"/>
                <a:gd name="connsiteY411" fmla="*/ 9 h 60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531195" h="605230">
                  <a:moveTo>
                    <a:pt x="466933" y="272302"/>
                  </a:moveTo>
                  <a:cubicBezTo>
                    <a:pt x="467614" y="272302"/>
                    <a:pt x="468209" y="272472"/>
                    <a:pt x="468804" y="272727"/>
                  </a:cubicBezTo>
                  <a:cubicBezTo>
                    <a:pt x="469400" y="273067"/>
                    <a:pt x="469910" y="273663"/>
                    <a:pt x="470336" y="274343"/>
                  </a:cubicBezTo>
                  <a:cubicBezTo>
                    <a:pt x="470761" y="275193"/>
                    <a:pt x="471016" y="275873"/>
                    <a:pt x="470931" y="276553"/>
                  </a:cubicBezTo>
                  <a:cubicBezTo>
                    <a:pt x="470846" y="277234"/>
                    <a:pt x="470676" y="277829"/>
                    <a:pt x="470250" y="278424"/>
                  </a:cubicBezTo>
                  <a:cubicBezTo>
                    <a:pt x="469910" y="279019"/>
                    <a:pt x="469400" y="279529"/>
                    <a:pt x="468804" y="279954"/>
                  </a:cubicBezTo>
                  <a:cubicBezTo>
                    <a:pt x="468209" y="280464"/>
                    <a:pt x="467528" y="280890"/>
                    <a:pt x="466933" y="281230"/>
                  </a:cubicBezTo>
                  <a:cubicBezTo>
                    <a:pt x="466253" y="281655"/>
                    <a:pt x="465572" y="281910"/>
                    <a:pt x="464807" y="282250"/>
                  </a:cubicBezTo>
                  <a:cubicBezTo>
                    <a:pt x="464126" y="282505"/>
                    <a:pt x="463360" y="282590"/>
                    <a:pt x="462680" y="282675"/>
                  </a:cubicBezTo>
                  <a:cubicBezTo>
                    <a:pt x="461999" y="282675"/>
                    <a:pt x="461319" y="282505"/>
                    <a:pt x="460724" y="282250"/>
                  </a:cubicBezTo>
                  <a:cubicBezTo>
                    <a:pt x="460128" y="281910"/>
                    <a:pt x="459618" y="281400"/>
                    <a:pt x="459192" y="280550"/>
                  </a:cubicBezTo>
                  <a:cubicBezTo>
                    <a:pt x="458767" y="279784"/>
                    <a:pt x="458597" y="279104"/>
                    <a:pt x="458682" y="278424"/>
                  </a:cubicBezTo>
                  <a:cubicBezTo>
                    <a:pt x="458682" y="277744"/>
                    <a:pt x="458937" y="277149"/>
                    <a:pt x="459277" y="276553"/>
                  </a:cubicBezTo>
                  <a:cubicBezTo>
                    <a:pt x="459703" y="275958"/>
                    <a:pt x="460213" y="275448"/>
                    <a:pt x="460809" y="274938"/>
                  </a:cubicBezTo>
                  <a:cubicBezTo>
                    <a:pt x="461404" y="274513"/>
                    <a:pt x="461999" y="274088"/>
                    <a:pt x="462680" y="273663"/>
                  </a:cubicBezTo>
                  <a:cubicBezTo>
                    <a:pt x="463360" y="273322"/>
                    <a:pt x="464041" y="272982"/>
                    <a:pt x="464807" y="272727"/>
                  </a:cubicBezTo>
                  <a:cubicBezTo>
                    <a:pt x="465487" y="272472"/>
                    <a:pt x="466253" y="272302"/>
                    <a:pt x="466933" y="272302"/>
                  </a:cubicBezTo>
                  <a:close/>
                  <a:moveTo>
                    <a:pt x="467035" y="262652"/>
                  </a:moveTo>
                  <a:cubicBezTo>
                    <a:pt x="465507" y="262567"/>
                    <a:pt x="463893" y="262736"/>
                    <a:pt x="462365" y="263245"/>
                  </a:cubicBezTo>
                  <a:cubicBezTo>
                    <a:pt x="460837" y="263669"/>
                    <a:pt x="459393" y="264347"/>
                    <a:pt x="458035" y="265025"/>
                  </a:cubicBezTo>
                  <a:cubicBezTo>
                    <a:pt x="456676" y="265873"/>
                    <a:pt x="455317" y="266806"/>
                    <a:pt x="454129" y="267992"/>
                  </a:cubicBezTo>
                  <a:cubicBezTo>
                    <a:pt x="452940" y="269179"/>
                    <a:pt x="452006" y="270451"/>
                    <a:pt x="451242" y="271892"/>
                  </a:cubicBezTo>
                  <a:cubicBezTo>
                    <a:pt x="450562" y="273333"/>
                    <a:pt x="450138" y="274775"/>
                    <a:pt x="450138" y="276385"/>
                  </a:cubicBezTo>
                  <a:cubicBezTo>
                    <a:pt x="450053" y="277996"/>
                    <a:pt x="450477" y="279522"/>
                    <a:pt x="451411" y="281133"/>
                  </a:cubicBezTo>
                  <a:cubicBezTo>
                    <a:pt x="451921" y="282235"/>
                    <a:pt x="452515" y="282998"/>
                    <a:pt x="453110" y="283676"/>
                  </a:cubicBezTo>
                  <a:cubicBezTo>
                    <a:pt x="453704" y="284269"/>
                    <a:pt x="454298" y="284693"/>
                    <a:pt x="454893" y="285032"/>
                  </a:cubicBezTo>
                  <a:cubicBezTo>
                    <a:pt x="455402" y="285372"/>
                    <a:pt x="455997" y="285626"/>
                    <a:pt x="456506" y="285711"/>
                  </a:cubicBezTo>
                  <a:cubicBezTo>
                    <a:pt x="457101" y="285880"/>
                    <a:pt x="457525" y="285965"/>
                    <a:pt x="458035" y="286050"/>
                  </a:cubicBezTo>
                  <a:lnTo>
                    <a:pt x="458119" y="286134"/>
                  </a:lnTo>
                  <a:lnTo>
                    <a:pt x="455657" y="287491"/>
                  </a:lnTo>
                  <a:lnTo>
                    <a:pt x="460242" y="295799"/>
                  </a:lnTo>
                  <a:lnTo>
                    <a:pt x="491235" y="278589"/>
                  </a:lnTo>
                  <a:lnTo>
                    <a:pt x="486480" y="270027"/>
                  </a:lnTo>
                  <a:lnTo>
                    <a:pt x="475526" y="276046"/>
                  </a:lnTo>
                  <a:lnTo>
                    <a:pt x="475442" y="275961"/>
                  </a:lnTo>
                  <a:cubicBezTo>
                    <a:pt x="476036" y="274775"/>
                    <a:pt x="476291" y="273503"/>
                    <a:pt x="476291" y="272147"/>
                  </a:cubicBezTo>
                  <a:cubicBezTo>
                    <a:pt x="476206" y="270790"/>
                    <a:pt x="475781" y="269434"/>
                    <a:pt x="475102" y="268162"/>
                  </a:cubicBezTo>
                  <a:cubicBezTo>
                    <a:pt x="474083" y="266297"/>
                    <a:pt x="472809" y="264856"/>
                    <a:pt x="471451" y="264093"/>
                  </a:cubicBezTo>
                  <a:cubicBezTo>
                    <a:pt x="470007" y="263245"/>
                    <a:pt x="468479" y="262736"/>
                    <a:pt x="467035" y="262652"/>
                  </a:cubicBezTo>
                  <a:close/>
                  <a:moveTo>
                    <a:pt x="451242" y="227554"/>
                  </a:moveTo>
                  <a:cubicBezTo>
                    <a:pt x="448864" y="227894"/>
                    <a:pt x="446402" y="228741"/>
                    <a:pt x="443939" y="230098"/>
                  </a:cubicBezTo>
                  <a:cubicBezTo>
                    <a:pt x="441731" y="231369"/>
                    <a:pt x="439778" y="232895"/>
                    <a:pt x="438165" y="234676"/>
                  </a:cubicBezTo>
                  <a:cubicBezTo>
                    <a:pt x="436552" y="236456"/>
                    <a:pt x="435448" y="238491"/>
                    <a:pt x="434684" y="240610"/>
                  </a:cubicBezTo>
                  <a:cubicBezTo>
                    <a:pt x="434004" y="242729"/>
                    <a:pt x="433750" y="245018"/>
                    <a:pt x="434004" y="247392"/>
                  </a:cubicBezTo>
                  <a:cubicBezTo>
                    <a:pt x="434259" y="249850"/>
                    <a:pt x="435108" y="252309"/>
                    <a:pt x="436467" y="254767"/>
                  </a:cubicBezTo>
                  <a:cubicBezTo>
                    <a:pt x="437741" y="257056"/>
                    <a:pt x="439184" y="258837"/>
                    <a:pt x="440967" y="260193"/>
                  </a:cubicBezTo>
                  <a:cubicBezTo>
                    <a:pt x="442665" y="261550"/>
                    <a:pt x="444534" y="262482"/>
                    <a:pt x="446487" y="262991"/>
                  </a:cubicBezTo>
                  <a:cubicBezTo>
                    <a:pt x="448355" y="263499"/>
                    <a:pt x="450223" y="263669"/>
                    <a:pt x="452091" y="263415"/>
                  </a:cubicBezTo>
                  <a:cubicBezTo>
                    <a:pt x="453959" y="263160"/>
                    <a:pt x="455742" y="262652"/>
                    <a:pt x="457270" y="261804"/>
                  </a:cubicBezTo>
                  <a:lnTo>
                    <a:pt x="452091" y="252394"/>
                  </a:lnTo>
                  <a:cubicBezTo>
                    <a:pt x="451242" y="252648"/>
                    <a:pt x="450477" y="252818"/>
                    <a:pt x="449713" y="252987"/>
                  </a:cubicBezTo>
                  <a:cubicBezTo>
                    <a:pt x="448949" y="253072"/>
                    <a:pt x="448185" y="253072"/>
                    <a:pt x="447505" y="252902"/>
                  </a:cubicBezTo>
                  <a:cubicBezTo>
                    <a:pt x="446826" y="252818"/>
                    <a:pt x="446232" y="252479"/>
                    <a:pt x="445637" y="252055"/>
                  </a:cubicBezTo>
                  <a:cubicBezTo>
                    <a:pt x="445043" y="251631"/>
                    <a:pt x="444534" y="251037"/>
                    <a:pt x="444109" y="250274"/>
                  </a:cubicBezTo>
                  <a:cubicBezTo>
                    <a:pt x="443430" y="249088"/>
                    <a:pt x="443175" y="248070"/>
                    <a:pt x="443260" y="247053"/>
                  </a:cubicBezTo>
                  <a:cubicBezTo>
                    <a:pt x="443345" y="246036"/>
                    <a:pt x="443684" y="245018"/>
                    <a:pt x="444194" y="244171"/>
                  </a:cubicBezTo>
                  <a:cubicBezTo>
                    <a:pt x="444788" y="243238"/>
                    <a:pt x="445468" y="242390"/>
                    <a:pt x="446402" y="241627"/>
                  </a:cubicBezTo>
                  <a:cubicBezTo>
                    <a:pt x="447336" y="240864"/>
                    <a:pt x="448270" y="240186"/>
                    <a:pt x="449289" y="239593"/>
                  </a:cubicBezTo>
                  <a:cubicBezTo>
                    <a:pt x="450308" y="239084"/>
                    <a:pt x="451411" y="238575"/>
                    <a:pt x="452600" y="238236"/>
                  </a:cubicBezTo>
                  <a:cubicBezTo>
                    <a:pt x="453704" y="237897"/>
                    <a:pt x="454808" y="237643"/>
                    <a:pt x="455827" y="237643"/>
                  </a:cubicBezTo>
                  <a:cubicBezTo>
                    <a:pt x="456931" y="237643"/>
                    <a:pt x="457865" y="237897"/>
                    <a:pt x="458799" y="238406"/>
                  </a:cubicBezTo>
                  <a:cubicBezTo>
                    <a:pt x="459733" y="238914"/>
                    <a:pt x="460497" y="239677"/>
                    <a:pt x="461091" y="240779"/>
                  </a:cubicBezTo>
                  <a:cubicBezTo>
                    <a:pt x="461601" y="241797"/>
                    <a:pt x="461941" y="242729"/>
                    <a:pt x="461856" y="243492"/>
                  </a:cubicBezTo>
                  <a:cubicBezTo>
                    <a:pt x="461856" y="244340"/>
                    <a:pt x="461686" y="245103"/>
                    <a:pt x="461431" y="245781"/>
                  </a:cubicBezTo>
                  <a:cubicBezTo>
                    <a:pt x="461091" y="246375"/>
                    <a:pt x="460752" y="246883"/>
                    <a:pt x="460327" y="247392"/>
                  </a:cubicBezTo>
                  <a:cubicBezTo>
                    <a:pt x="459903" y="247816"/>
                    <a:pt x="459563" y="248070"/>
                    <a:pt x="459308" y="248325"/>
                  </a:cubicBezTo>
                  <a:lnTo>
                    <a:pt x="464488" y="257565"/>
                  </a:lnTo>
                  <a:cubicBezTo>
                    <a:pt x="468139" y="255022"/>
                    <a:pt x="470347" y="251970"/>
                    <a:pt x="471196" y="248494"/>
                  </a:cubicBezTo>
                  <a:cubicBezTo>
                    <a:pt x="472045" y="244934"/>
                    <a:pt x="471281" y="241034"/>
                    <a:pt x="468988" y="236795"/>
                  </a:cubicBezTo>
                  <a:cubicBezTo>
                    <a:pt x="467630" y="234421"/>
                    <a:pt x="466016" y="232387"/>
                    <a:pt x="464148" y="230946"/>
                  </a:cubicBezTo>
                  <a:cubicBezTo>
                    <a:pt x="462365" y="229504"/>
                    <a:pt x="460327" y="228402"/>
                    <a:pt x="458119" y="227809"/>
                  </a:cubicBezTo>
                  <a:cubicBezTo>
                    <a:pt x="455912" y="227215"/>
                    <a:pt x="453619" y="227131"/>
                    <a:pt x="451242" y="227554"/>
                  </a:cubicBezTo>
                  <a:close/>
                  <a:moveTo>
                    <a:pt x="389086" y="211447"/>
                  </a:moveTo>
                  <a:lnTo>
                    <a:pt x="375585" y="254513"/>
                  </a:lnTo>
                  <a:lnTo>
                    <a:pt x="387557" y="258243"/>
                  </a:lnTo>
                  <a:lnTo>
                    <a:pt x="392737" y="241712"/>
                  </a:lnTo>
                  <a:cubicBezTo>
                    <a:pt x="393162" y="240440"/>
                    <a:pt x="393586" y="239423"/>
                    <a:pt x="394181" y="238830"/>
                  </a:cubicBezTo>
                  <a:cubicBezTo>
                    <a:pt x="394690" y="238151"/>
                    <a:pt x="395284" y="237558"/>
                    <a:pt x="395879" y="237304"/>
                  </a:cubicBezTo>
                  <a:cubicBezTo>
                    <a:pt x="396473" y="237049"/>
                    <a:pt x="397068" y="236880"/>
                    <a:pt x="397662" y="236880"/>
                  </a:cubicBezTo>
                  <a:cubicBezTo>
                    <a:pt x="398341" y="236880"/>
                    <a:pt x="398851" y="236965"/>
                    <a:pt x="399360" y="237134"/>
                  </a:cubicBezTo>
                  <a:cubicBezTo>
                    <a:pt x="400294" y="237388"/>
                    <a:pt x="400974" y="237812"/>
                    <a:pt x="401313" y="238236"/>
                  </a:cubicBezTo>
                  <a:cubicBezTo>
                    <a:pt x="401738" y="238745"/>
                    <a:pt x="401993" y="239254"/>
                    <a:pt x="402162" y="239932"/>
                  </a:cubicBezTo>
                  <a:cubicBezTo>
                    <a:pt x="402247" y="240525"/>
                    <a:pt x="402247" y="241203"/>
                    <a:pt x="402077" y="242051"/>
                  </a:cubicBezTo>
                  <a:cubicBezTo>
                    <a:pt x="401908" y="242814"/>
                    <a:pt x="401653" y="243662"/>
                    <a:pt x="401398" y="244510"/>
                  </a:cubicBezTo>
                  <a:lnTo>
                    <a:pt x="396303" y="260956"/>
                  </a:lnTo>
                  <a:lnTo>
                    <a:pt x="408276" y="264686"/>
                  </a:lnTo>
                  <a:lnTo>
                    <a:pt x="414984" y="243238"/>
                  </a:lnTo>
                  <a:cubicBezTo>
                    <a:pt x="415494" y="241373"/>
                    <a:pt x="415748" y="239762"/>
                    <a:pt x="415578" y="238236"/>
                  </a:cubicBezTo>
                  <a:cubicBezTo>
                    <a:pt x="415409" y="236710"/>
                    <a:pt x="414899" y="235354"/>
                    <a:pt x="414220" y="234167"/>
                  </a:cubicBezTo>
                  <a:cubicBezTo>
                    <a:pt x="413456" y="232980"/>
                    <a:pt x="412522" y="231963"/>
                    <a:pt x="411333" y="231200"/>
                  </a:cubicBezTo>
                  <a:cubicBezTo>
                    <a:pt x="410229" y="230267"/>
                    <a:pt x="408870" y="229674"/>
                    <a:pt x="407512" y="229250"/>
                  </a:cubicBezTo>
                  <a:cubicBezTo>
                    <a:pt x="404964" y="228402"/>
                    <a:pt x="402842" y="228148"/>
                    <a:pt x="401058" y="228487"/>
                  </a:cubicBezTo>
                  <a:cubicBezTo>
                    <a:pt x="399360" y="228826"/>
                    <a:pt x="397832" y="229420"/>
                    <a:pt x="396388" y="230352"/>
                  </a:cubicBezTo>
                  <a:lnTo>
                    <a:pt x="396303" y="230267"/>
                  </a:lnTo>
                  <a:lnTo>
                    <a:pt x="401058" y="215177"/>
                  </a:lnTo>
                  <a:close/>
                  <a:moveTo>
                    <a:pt x="464393" y="183460"/>
                  </a:moveTo>
                  <a:lnTo>
                    <a:pt x="475103" y="186167"/>
                  </a:lnTo>
                  <a:cubicBezTo>
                    <a:pt x="479013" y="187097"/>
                    <a:pt x="480543" y="189297"/>
                    <a:pt x="479778" y="192596"/>
                  </a:cubicBezTo>
                  <a:cubicBezTo>
                    <a:pt x="479438" y="193695"/>
                    <a:pt x="479098" y="194541"/>
                    <a:pt x="478588" y="195134"/>
                  </a:cubicBezTo>
                  <a:cubicBezTo>
                    <a:pt x="477993" y="195641"/>
                    <a:pt x="477398" y="196064"/>
                    <a:pt x="476718" y="196318"/>
                  </a:cubicBezTo>
                  <a:cubicBezTo>
                    <a:pt x="475953" y="196572"/>
                    <a:pt x="475188" y="196656"/>
                    <a:pt x="474338" y="196572"/>
                  </a:cubicBezTo>
                  <a:cubicBezTo>
                    <a:pt x="473488" y="196572"/>
                    <a:pt x="472638" y="196402"/>
                    <a:pt x="471788" y="196233"/>
                  </a:cubicBezTo>
                  <a:lnTo>
                    <a:pt x="461843" y="193695"/>
                  </a:lnTo>
                  <a:close/>
                  <a:moveTo>
                    <a:pt x="248811" y="174400"/>
                  </a:moveTo>
                  <a:lnTo>
                    <a:pt x="232593" y="184404"/>
                  </a:lnTo>
                  <a:cubicBezTo>
                    <a:pt x="231234" y="185251"/>
                    <a:pt x="230130" y="186184"/>
                    <a:pt x="229451" y="187286"/>
                  </a:cubicBezTo>
                  <a:cubicBezTo>
                    <a:pt x="228687" y="188303"/>
                    <a:pt x="228262" y="189405"/>
                    <a:pt x="228092" y="190592"/>
                  </a:cubicBezTo>
                  <a:cubicBezTo>
                    <a:pt x="227838" y="191779"/>
                    <a:pt x="227923" y="192966"/>
                    <a:pt x="228177" y="194068"/>
                  </a:cubicBezTo>
                  <a:cubicBezTo>
                    <a:pt x="228432" y="195340"/>
                    <a:pt x="228941" y="196442"/>
                    <a:pt x="229536" y="197459"/>
                  </a:cubicBezTo>
                  <a:cubicBezTo>
                    <a:pt x="230725" y="199409"/>
                    <a:pt x="231998" y="200765"/>
                    <a:pt x="233272" y="201528"/>
                  </a:cubicBezTo>
                  <a:cubicBezTo>
                    <a:pt x="234546" y="202207"/>
                    <a:pt x="235904" y="202715"/>
                    <a:pt x="237263" y="202885"/>
                  </a:cubicBezTo>
                  <a:lnTo>
                    <a:pt x="237348" y="202970"/>
                  </a:lnTo>
                  <a:lnTo>
                    <a:pt x="225885" y="210091"/>
                  </a:lnTo>
                  <a:lnTo>
                    <a:pt x="231489" y="219077"/>
                  </a:lnTo>
                  <a:lnTo>
                    <a:pt x="264010" y="198985"/>
                  </a:lnTo>
                  <a:lnTo>
                    <a:pt x="258491" y="189999"/>
                  </a:lnTo>
                  <a:lnTo>
                    <a:pt x="245924" y="197713"/>
                  </a:lnTo>
                  <a:cubicBezTo>
                    <a:pt x="244990" y="198307"/>
                    <a:pt x="244141" y="198646"/>
                    <a:pt x="243461" y="198731"/>
                  </a:cubicBezTo>
                  <a:cubicBezTo>
                    <a:pt x="242697" y="198900"/>
                    <a:pt x="242103" y="198900"/>
                    <a:pt x="241508" y="198731"/>
                  </a:cubicBezTo>
                  <a:cubicBezTo>
                    <a:pt x="240914" y="198646"/>
                    <a:pt x="240490" y="198392"/>
                    <a:pt x="240065" y="198053"/>
                  </a:cubicBezTo>
                  <a:cubicBezTo>
                    <a:pt x="239725" y="197713"/>
                    <a:pt x="239386" y="197290"/>
                    <a:pt x="239131" y="196866"/>
                  </a:cubicBezTo>
                  <a:cubicBezTo>
                    <a:pt x="238791" y="196272"/>
                    <a:pt x="238537" y="195679"/>
                    <a:pt x="238537" y="195085"/>
                  </a:cubicBezTo>
                  <a:cubicBezTo>
                    <a:pt x="238537" y="194577"/>
                    <a:pt x="238621" y="194068"/>
                    <a:pt x="238961" y="193644"/>
                  </a:cubicBezTo>
                  <a:cubicBezTo>
                    <a:pt x="239216" y="193136"/>
                    <a:pt x="239640" y="192712"/>
                    <a:pt x="240150" y="192288"/>
                  </a:cubicBezTo>
                  <a:cubicBezTo>
                    <a:pt x="240744" y="191864"/>
                    <a:pt x="241339" y="191440"/>
                    <a:pt x="242018" y="191101"/>
                  </a:cubicBezTo>
                  <a:lnTo>
                    <a:pt x="254415" y="183386"/>
                  </a:lnTo>
                  <a:close/>
                  <a:moveTo>
                    <a:pt x="313543" y="173440"/>
                  </a:moveTo>
                  <a:lnTo>
                    <a:pt x="313713" y="173440"/>
                  </a:lnTo>
                  <a:lnTo>
                    <a:pt x="321277" y="199126"/>
                  </a:lnTo>
                  <a:lnTo>
                    <a:pt x="305470" y="199126"/>
                  </a:lnTo>
                  <a:close/>
                  <a:moveTo>
                    <a:pt x="401933" y="172029"/>
                  </a:moveTo>
                  <a:lnTo>
                    <a:pt x="401933" y="175834"/>
                  </a:lnTo>
                  <a:cubicBezTo>
                    <a:pt x="401848" y="177948"/>
                    <a:pt x="401168" y="179640"/>
                    <a:pt x="399893" y="180654"/>
                  </a:cubicBezTo>
                  <a:cubicBezTo>
                    <a:pt x="398619" y="181754"/>
                    <a:pt x="397089" y="182261"/>
                    <a:pt x="395304" y="182261"/>
                  </a:cubicBezTo>
                  <a:cubicBezTo>
                    <a:pt x="393859" y="182261"/>
                    <a:pt x="392670" y="181838"/>
                    <a:pt x="391735" y="181077"/>
                  </a:cubicBezTo>
                  <a:cubicBezTo>
                    <a:pt x="390800" y="180232"/>
                    <a:pt x="390290" y="179386"/>
                    <a:pt x="390290" y="178456"/>
                  </a:cubicBezTo>
                  <a:cubicBezTo>
                    <a:pt x="390290" y="177018"/>
                    <a:pt x="390800" y="176088"/>
                    <a:pt x="391650" y="175496"/>
                  </a:cubicBezTo>
                  <a:cubicBezTo>
                    <a:pt x="392585" y="174904"/>
                    <a:pt x="393944" y="174397"/>
                    <a:pt x="395644" y="173974"/>
                  </a:cubicBezTo>
                  <a:cubicBezTo>
                    <a:pt x="396749" y="173720"/>
                    <a:pt x="397854" y="173467"/>
                    <a:pt x="398874" y="173128"/>
                  </a:cubicBezTo>
                  <a:cubicBezTo>
                    <a:pt x="399978" y="172875"/>
                    <a:pt x="400913" y="172452"/>
                    <a:pt x="401933" y="172029"/>
                  </a:cubicBezTo>
                  <a:close/>
                  <a:moveTo>
                    <a:pt x="469033" y="164902"/>
                  </a:moveTo>
                  <a:lnTo>
                    <a:pt x="478041" y="167186"/>
                  </a:lnTo>
                  <a:cubicBezTo>
                    <a:pt x="479740" y="167608"/>
                    <a:pt x="481100" y="168200"/>
                    <a:pt x="482034" y="169046"/>
                  </a:cubicBezTo>
                  <a:cubicBezTo>
                    <a:pt x="482884" y="169892"/>
                    <a:pt x="483224" y="170991"/>
                    <a:pt x="482799" y="172429"/>
                  </a:cubicBezTo>
                  <a:cubicBezTo>
                    <a:pt x="482374" y="174205"/>
                    <a:pt x="481609" y="175220"/>
                    <a:pt x="480420" y="175643"/>
                  </a:cubicBezTo>
                  <a:cubicBezTo>
                    <a:pt x="479230" y="175981"/>
                    <a:pt x="477701" y="175897"/>
                    <a:pt x="475916" y="175474"/>
                  </a:cubicBezTo>
                  <a:lnTo>
                    <a:pt x="466994" y="173190"/>
                  </a:lnTo>
                  <a:close/>
                  <a:moveTo>
                    <a:pt x="397407" y="148204"/>
                  </a:moveTo>
                  <a:cubicBezTo>
                    <a:pt x="394945" y="148204"/>
                    <a:pt x="392482" y="148289"/>
                    <a:pt x="390020" y="148628"/>
                  </a:cubicBezTo>
                  <a:cubicBezTo>
                    <a:pt x="387557" y="148967"/>
                    <a:pt x="385265" y="149561"/>
                    <a:pt x="383227" y="150578"/>
                  </a:cubicBezTo>
                  <a:cubicBezTo>
                    <a:pt x="381189" y="151511"/>
                    <a:pt x="379576" y="152867"/>
                    <a:pt x="378217" y="154647"/>
                  </a:cubicBezTo>
                  <a:cubicBezTo>
                    <a:pt x="376859" y="156428"/>
                    <a:pt x="376179" y="158801"/>
                    <a:pt x="376094" y="161769"/>
                  </a:cubicBezTo>
                  <a:lnTo>
                    <a:pt x="390784" y="161769"/>
                  </a:lnTo>
                  <a:cubicBezTo>
                    <a:pt x="390784" y="161345"/>
                    <a:pt x="390869" y="160836"/>
                    <a:pt x="391039" y="160327"/>
                  </a:cubicBezTo>
                  <a:cubicBezTo>
                    <a:pt x="391209" y="159819"/>
                    <a:pt x="391463" y="159395"/>
                    <a:pt x="391973" y="158971"/>
                  </a:cubicBezTo>
                  <a:cubicBezTo>
                    <a:pt x="392397" y="158462"/>
                    <a:pt x="392992" y="158208"/>
                    <a:pt x="393756" y="157869"/>
                  </a:cubicBezTo>
                  <a:cubicBezTo>
                    <a:pt x="394435" y="157615"/>
                    <a:pt x="395454" y="157530"/>
                    <a:pt x="396643" y="157530"/>
                  </a:cubicBezTo>
                  <a:cubicBezTo>
                    <a:pt x="398002" y="157530"/>
                    <a:pt x="399105" y="157784"/>
                    <a:pt x="400209" y="158378"/>
                  </a:cubicBezTo>
                  <a:cubicBezTo>
                    <a:pt x="401313" y="158971"/>
                    <a:pt x="401908" y="159903"/>
                    <a:pt x="401908" y="161345"/>
                  </a:cubicBezTo>
                  <a:cubicBezTo>
                    <a:pt x="401908" y="162616"/>
                    <a:pt x="401398" y="163549"/>
                    <a:pt x="400549" y="163973"/>
                  </a:cubicBezTo>
                  <a:cubicBezTo>
                    <a:pt x="399615" y="164481"/>
                    <a:pt x="398681" y="164820"/>
                    <a:pt x="397577" y="164990"/>
                  </a:cubicBezTo>
                  <a:cubicBezTo>
                    <a:pt x="396218" y="165244"/>
                    <a:pt x="394775" y="165499"/>
                    <a:pt x="393077" y="165668"/>
                  </a:cubicBezTo>
                  <a:cubicBezTo>
                    <a:pt x="391379" y="165838"/>
                    <a:pt x="389680" y="166092"/>
                    <a:pt x="387982" y="166431"/>
                  </a:cubicBezTo>
                  <a:cubicBezTo>
                    <a:pt x="386199" y="166770"/>
                    <a:pt x="384501" y="167194"/>
                    <a:pt x="382887" y="167703"/>
                  </a:cubicBezTo>
                  <a:cubicBezTo>
                    <a:pt x="381189" y="168212"/>
                    <a:pt x="379745" y="168974"/>
                    <a:pt x="378472" y="169992"/>
                  </a:cubicBezTo>
                  <a:cubicBezTo>
                    <a:pt x="377113" y="170924"/>
                    <a:pt x="376094" y="172196"/>
                    <a:pt x="375330" y="173637"/>
                  </a:cubicBezTo>
                  <a:cubicBezTo>
                    <a:pt x="374566" y="175078"/>
                    <a:pt x="374141" y="176943"/>
                    <a:pt x="374141" y="179063"/>
                  </a:cubicBezTo>
                  <a:cubicBezTo>
                    <a:pt x="374141" y="181267"/>
                    <a:pt x="374566" y="183132"/>
                    <a:pt x="375330" y="184743"/>
                  </a:cubicBezTo>
                  <a:cubicBezTo>
                    <a:pt x="376094" y="186269"/>
                    <a:pt x="377198" y="187625"/>
                    <a:pt x="378472" y="188642"/>
                  </a:cubicBezTo>
                  <a:cubicBezTo>
                    <a:pt x="379830" y="189660"/>
                    <a:pt x="381359" y="190423"/>
                    <a:pt x="383142" y="190931"/>
                  </a:cubicBezTo>
                  <a:cubicBezTo>
                    <a:pt x="384840" y="191355"/>
                    <a:pt x="386793" y="191610"/>
                    <a:pt x="388831" y="191610"/>
                  </a:cubicBezTo>
                  <a:cubicBezTo>
                    <a:pt x="391379" y="191610"/>
                    <a:pt x="393756" y="191270"/>
                    <a:pt x="396049" y="190592"/>
                  </a:cubicBezTo>
                  <a:cubicBezTo>
                    <a:pt x="398426" y="189914"/>
                    <a:pt x="400464" y="188558"/>
                    <a:pt x="402162" y="186693"/>
                  </a:cubicBezTo>
                  <a:lnTo>
                    <a:pt x="402332" y="186693"/>
                  </a:lnTo>
                  <a:cubicBezTo>
                    <a:pt x="402247" y="187286"/>
                    <a:pt x="402247" y="187879"/>
                    <a:pt x="402417" y="188642"/>
                  </a:cubicBezTo>
                  <a:cubicBezTo>
                    <a:pt x="402502" y="189321"/>
                    <a:pt x="402672" y="189999"/>
                    <a:pt x="402842" y="190592"/>
                  </a:cubicBezTo>
                  <a:lnTo>
                    <a:pt x="418975" y="190592"/>
                  </a:lnTo>
                  <a:cubicBezTo>
                    <a:pt x="418126" y="189236"/>
                    <a:pt x="417531" y="187795"/>
                    <a:pt x="417362" y="186099"/>
                  </a:cubicBezTo>
                  <a:cubicBezTo>
                    <a:pt x="417192" y="184488"/>
                    <a:pt x="417107" y="182878"/>
                    <a:pt x="417107" y="181352"/>
                  </a:cubicBezTo>
                  <a:lnTo>
                    <a:pt x="417107" y="164397"/>
                  </a:lnTo>
                  <a:cubicBezTo>
                    <a:pt x="417107" y="162362"/>
                    <a:pt x="416937" y="160412"/>
                    <a:pt x="416767" y="158462"/>
                  </a:cubicBezTo>
                  <a:cubicBezTo>
                    <a:pt x="416597" y="156597"/>
                    <a:pt x="415918" y="154817"/>
                    <a:pt x="414644" y="153291"/>
                  </a:cubicBezTo>
                  <a:cubicBezTo>
                    <a:pt x="413456" y="151765"/>
                    <a:pt x="411503" y="150493"/>
                    <a:pt x="408870" y="149561"/>
                  </a:cubicBezTo>
                  <a:cubicBezTo>
                    <a:pt x="406153" y="148628"/>
                    <a:pt x="402332" y="148204"/>
                    <a:pt x="397407" y="148204"/>
                  </a:cubicBezTo>
                  <a:close/>
                  <a:moveTo>
                    <a:pt x="455402" y="147526"/>
                  </a:moveTo>
                  <a:lnTo>
                    <a:pt x="441562" y="202546"/>
                  </a:lnTo>
                  <a:lnTo>
                    <a:pt x="472809" y="210430"/>
                  </a:lnTo>
                  <a:cubicBezTo>
                    <a:pt x="475187" y="211023"/>
                    <a:pt x="477649" y="211278"/>
                    <a:pt x="480197" y="211108"/>
                  </a:cubicBezTo>
                  <a:cubicBezTo>
                    <a:pt x="482659" y="211023"/>
                    <a:pt x="485037" y="210430"/>
                    <a:pt x="487159" y="209497"/>
                  </a:cubicBezTo>
                  <a:cubicBezTo>
                    <a:pt x="489282" y="208565"/>
                    <a:pt x="491235" y="207208"/>
                    <a:pt x="492849" y="205428"/>
                  </a:cubicBezTo>
                  <a:cubicBezTo>
                    <a:pt x="494462" y="203648"/>
                    <a:pt x="495651" y="201359"/>
                    <a:pt x="496330" y="198561"/>
                  </a:cubicBezTo>
                  <a:cubicBezTo>
                    <a:pt x="496839" y="196527"/>
                    <a:pt x="497009" y="194746"/>
                    <a:pt x="496839" y="193051"/>
                  </a:cubicBezTo>
                  <a:cubicBezTo>
                    <a:pt x="496670" y="191355"/>
                    <a:pt x="496330" y="189829"/>
                    <a:pt x="495736" y="188558"/>
                  </a:cubicBezTo>
                  <a:cubicBezTo>
                    <a:pt x="495141" y="187201"/>
                    <a:pt x="494377" y="186014"/>
                    <a:pt x="493358" y="184997"/>
                  </a:cubicBezTo>
                  <a:cubicBezTo>
                    <a:pt x="492424" y="184065"/>
                    <a:pt x="491320" y="183132"/>
                    <a:pt x="490216" y="182454"/>
                  </a:cubicBezTo>
                  <a:cubicBezTo>
                    <a:pt x="492509" y="181860"/>
                    <a:pt x="494547" y="180843"/>
                    <a:pt x="496160" y="179487"/>
                  </a:cubicBezTo>
                  <a:cubicBezTo>
                    <a:pt x="497858" y="178215"/>
                    <a:pt x="499047" y="176096"/>
                    <a:pt x="499726" y="173383"/>
                  </a:cubicBezTo>
                  <a:cubicBezTo>
                    <a:pt x="500066" y="171942"/>
                    <a:pt x="500236" y="170416"/>
                    <a:pt x="500151" y="168635"/>
                  </a:cubicBezTo>
                  <a:cubicBezTo>
                    <a:pt x="500066" y="166940"/>
                    <a:pt x="499557" y="165244"/>
                    <a:pt x="498623" y="163464"/>
                  </a:cubicBezTo>
                  <a:cubicBezTo>
                    <a:pt x="497689" y="161769"/>
                    <a:pt x="496160" y="160158"/>
                    <a:pt x="494122" y="158717"/>
                  </a:cubicBezTo>
                  <a:cubicBezTo>
                    <a:pt x="492084" y="157191"/>
                    <a:pt x="489197" y="156004"/>
                    <a:pt x="485631" y="155156"/>
                  </a:cubicBezTo>
                  <a:close/>
                  <a:moveTo>
                    <a:pt x="301032" y="145576"/>
                  </a:moveTo>
                  <a:lnTo>
                    <a:pt x="270294" y="228826"/>
                  </a:lnTo>
                  <a:lnTo>
                    <a:pt x="296107" y="228826"/>
                  </a:lnTo>
                  <a:lnTo>
                    <a:pt x="299843" y="216958"/>
                  </a:lnTo>
                  <a:lnTo>
                    <a:pt x="326336" y="216958"/>
                  </a:lnTo>
                  <a:lnTo>
                    <a:pt x="329817" y="228826"/>
                  </a:lnTo>
                  <a:lnTo>
                    <a:pt x="356480" y="228826"/>
                  </a:lnTo>
                  <a:lnTo>
                    <a:pt x="326166" y="145576"/>
                  </a:lnTo>
                  <a:close/>
                  <a:moveTo>
                    <a:pt x="190561" y="126163"/>
                  </a:moveTo>
                  <a:lnTo>
                    <a:pt x="160078" y="193051"/>
                  </a:lnTo>
                  <a:lnTo>
                    <a:pt x="178673" y="201528"/>
                  </a:lnTo>
                  <a:lnTo>
                    <a:pt x="209072" y="134640"/>
                  </a:lnTo>
                  <a:close/>
                  <a:moveTo>
                    <a:pt x="243546" y="118533"/>
                  </a:moveTo>
                  <a:lnTo>
                    <a:pt x="218497" y="143542"/>
                  </a:lnTo>
                  <a:lnTo>
                    <a:pt x="225885" y="150917"/>
                  </a:lnTo>
                  <a:lnTo>
                    <a:pt x="233951" y="142864"/>
                  </a:lnTo>
                  <a:lnTo>
                    <a:pt x="255434" y="164227"/>
                  </a:lnTo>
                  <a:lnTo>
                    <a:pt x="264265" y="155410"/>
                  </a:lnTo>
                  <a:lnTo>
                    <a:pt x="242867" y="133962"/>
                  </a:lnTo>
                  <a:lnTo>
                    <a:pt x="250934" y="125908"/>
                  </a:lnTo>
                  <a:close/>
                  <a:moveTo>
                    <a:pt x="130189" y="115651"/>
                  </a:moveTo>
                  <a:lnTo>
                    <a:pt x="120933" y="130910"/>
                  </a:lnTo>
                  <a:lnTo>
                    <a:pt x="138510" y="148374"/>
                  </a:lnTo>
                  <a:lnTo>
                    <a:pt x="138425" y="148459"/>
                  </a:lnTo>
                  <a:lnTo>
                    <a:pt x="114819" y="140999"/>
                  </a:lnTo>
                  <a:lnTo>
                    <a:pt x="105479" y="156343"/>
                  </a:lnTo>
                  <a:lnTo>
                    <a:pt x="140548" y="177537"/>
                  </a:lnTo>
                  <a:lnTo>
                    <a:pt x="146662" y="167364"/>
                  </a:lnTo>
                  <a:lnTo>
                    <a:pt x="124245" y="153800"/>
                  </a:lnTo>
                  <a:lnTo>
                    <a:pt x="124245" y="153715"/>
                  </a:lnTo>
                  <a:lnTo>
                    <a:pt x="150398" y="161175"/>
                  </a:lnTo>
                  <a:lnTo>
                    <a:pt x="155323" y="153206"/>
                  </a:lnTo>
                  <a:lnTo>
                    <a:pt x="136557" y="133538"/>
                  </a:lnTo>
                  <a:lnTo>
                    <a:pt x="136557" y="133369"/>
                  </a:lnTo>
                  <a:lnTo>
                    <a:pt x="159059" y="147018"/>
                  </a:lnTo>
                  <a:lnTo>
                    <a:pt x="165257" y="136845"/>
                  </a:lnTo>
                  <a:close/>
                  <a:moveTo>
                    <a:pt x="153285" y="99204"/>
                  </a:moveTo>
                  <a:lnTo>
                    <a:pt x="150143" y="104375"/>
                  </a:lnTo>
                  <a:lnTo>
                    <a:pt x="142416" y="99713"/>
                  </a:lnTo>
                  <a:lnTo>
                    <a:pt x="136472" y="109377"/>
                  </a:lnTo>
                  <a:lnTo>
                    <a:pt x="144284" y="114040"/>
                  </a:lnTo>
                  <a:lnTo>
                    <a:pt x="141652" y="118363"/>
                  </a:lnTo>
                  <a:lnTo>
                    <a:pt x="147596" y="122009"/>
                  </a:lnTo>
                  <a:lnTo>
                    <a:pt x="150228" y="117685"/>
                  </a:lnTo>
                  <a:lnTo>
                    <a:pt x="162370" y="125061"/>
                  </a:lnTo>
                  <a:cubicBezTo>
                    <a:pt x="164069" y="126078"/>
                    <a:pt x="165597" y="126671"/>
                    <a:pt x="166956" y="126756"/>
                  </a:cubicBezTo>
                  <a:cubicBezTo>
                    <a:pt x="168314" y="126841"/>
                    <a:pt x="169503" y="126671"/>
                    <a:pt x="170522" y="126163"/>
                  </a:cubicBezTo>
                  <a:cubicBezTo>
                    <a:pt x="171456" y="125654"/>
                    <a:pt x="172390" y="124891"/>
                    <a:pt x="173154" y="123959"/>
                  </a:cubicBezTo>
                  <a:cubicBezTo>
                    <a:pt x="173918" y="123026"/>
                    <a:pt x="174598" y="122009"/>
                    <a:pt x="175192" y="120991"/>
                  </a:cubicBezTo>
                  <a:cubicBezTo>
                    <a:pt x="175871" y="119974"/>
                    <a:pt x="176466" y="118872"/>
                    <a:pt x="176975" y="117770"/>
                  </a:cubicBezTo>
                  <a:cubicBezTo>
                    <a:pt x="177570" y="116668"/>
                    <a:pt x="178079" y="115566"/>
                    <a:pt x="178673" y="114633"/>
                  </a:cubicBezTo>
                  <a:lnTo>
                    <a:pt x="171371" y="110140"/>
                  </a:lnTo>
                  <a:cubicBezTo>
                    <a:pt x="171031" y="110988"/>
                    <a:pt x="170607" y="111751"/>
                    <a:pt x="170182" y="112429"/>
                  </a:cubicBezTo>
                  <a:cubicBezTo>
                    <a:pt x="169418" y="113701"/>
                    <a:pt x="168654" y="114294"/>
                    <a:pt x="167890" y="114379"/>
                  </a:cubicBezTo>
                  <a:cubicBezTo>
                    <a:pt x="167125" y="114379"/>
                    <a:pt x="166106" y="114040"/>
                    <a:pt x="164918" y="113362"/>
                  </a:cubicBezTo>
                  <a:lnTo>
                    <a:pt x="156087" y="108021"/>
                  </a:lnTo>
                  <a:lnTo>
                    <a:pt x="159229" y="102849"/>
                  </a:lnTo>
                  <a:close/>
                  <a:moveTo>
                    <a:pt x="316741" y="94626"/>
                  </a:moveTo>
                  <a:lnTo>
                    <a:pt x="316741" y="130062"/>
                  </a:lnTo>
                  <a:lnTo>
                    <a:pt x="326590" y="130062"/>
                  </a:lnTo>
                  <a:lnTo>
                    <a:pt x="326590" y="122602"/>
                  </a:lnTo>
                  <a:lnTo>
                    <a:pt x="328289" y="120737"/>
                  </a:lnTo>
                  <a:lnTo>
                    <a:pt x="333553" y="130062"/>
                  </a:lnTo>
                  <a:lnTo>
                    <a:pt x="345441" y="130062"/>
                  </a:lnTo>
                  <a:lnTo>
                    <a:pt x="334742" y="114040"/>
                  </a:lnTo>
                  <a:lnTo>
                    <a:pt x="343997" y="104291"/>
                  </a:lnTo>
                  <a:lnTo>
                    <a:pt x="332874" y="104291"/>
                  </a:lnTo>
                  <a:lnTo>
                    <a:pt x="326590" y="111751"/>
                  </a:lnTo>
                  <a:lnTo>
                    <a:pt x="326590" y="94626"/>
                  </a:lnTo>
                  <a:close/>
                  <a:moveTo>
                    <a:pt x="271669" y="66110"/>
                  </a:moveTo>
                  <a:cubicBezTo>
                    <a:pt x="273278" y="66110"/>
                    <a:pt x="274548" y="66535"/>
                    <a:pt x="275479" y="67129"/>
                  </a:cubicBezTo>
                  <a:cubicBezTo>
                    <a:pt x="276496" y="67808"/>
                    <a:pt x="277258" y="68742"/>
                    <a:pt x="277850" y="69760"/>
                  </a:cubicBezTo>
                  <a:cubicBezTo>
                    <a:pt x="278359" y="70779"/>
                    <a:pt x="278782" y="72052"/>
                    <a:pt x="279036" y="73326"/>
                  </a:cubicBezTo>
                  <a:cubicBezTo>
                    <a:pt x="279205" y="74684"/>
                    <a:pt x="279290" y="76042"/>
                    <a:pt x="279290" y="77401"/>
                  </a:cubicBezTo>
                  <a:cubicBezTo>
                    <a:pt x="279290" y="78759"/>
                    <a:pt x="279205" y="80117"/>
                    <a:pt x="279036" y="81391"/>
                  </a:cubicBezTo>
                  <a:cubicBezTo>
                    <a:pt x="278782" y="82749"/>
                    <a:pt x="278359" y="84022"/>
                    <a:pt x="277850" y="85126"/>
                  </a:cubicBezTo>
                  <a:cubicBezTo>
                    <a:pt x="277258" y="86144"/>
                    <a:pt x="276496" y="87078"/>
                    <a:pt x="275479" y="87757"/>
                  </a:cubicBezTo>
                  <a:cubicBezTo>
                    <a:pt x="274548" y="88436"/>
                    <a:pt x="273278" y="88691"/>
                    <a:pt x="271669" y="88691"/>
                  </a:cubicBezTo>
                  <a:cubicBezTo>
                    <a:pt x="270145" y="88691"/>
                    <a:pt x="268875" y="88436"/>
                    <a:pt x="267859" y="87757"/>
                  </a:cubicBezTo>
                  <a:cubicBezTo>
                    <a:pt x="266927" y="87078"/>
                    <a:pt x="266165" y="86144"/>
                    <a:pt x="265572" y="85126"/>
                  </a:cubicBezTo>
                  <a:cubicBezTo>
                    <a:pt x="264979" y="84022"/>
                    <a:pt x="264556" y="82834"/>
                    <a:pt x="264387" y="81391"/>
                  </a:cubicBezTo>
                  <a:cubicBezTo>
                    <a:pt x="264217" y="80117"/>
                    <a:pt x="264048" y="78759"/>
                    <a:pt x="264048" y="77401"/>
                  </a:cubicBezTo>
                  <a:cubicBezTo>
                    <a:pt x="264048" y="76042"/>
                    <a:pt x="264217" y="74684"/>
                    <a:pt x="264387" y="73326"/>
                  </a:cubicBezTo>
                  <a:cubicBezTo>
                    <a:pt x="264556" y="72052"/>
                    <a:pt x="264979" y="70779"/>
                    <a:pt x="265572" y="69760"/>
                  </a:cubicBezTo>
                  <a:cubicBezTo>
                    <a:pt x="266165" y="68742"/>
                    <a:pt x="266927" y="67808"/>
                    <a:pt x="267859" y="67129"/>
                  </a:cubicBezTo>
                  <a:cubicBezTo>
                    <a:pt x="268875" y="66535"/>
                    <a:pt x="270145" y="66110"/>
                    <a:pt x="271669" y="66110"/>
                  </a:cubicBezTo>
                  <a:close/>
                  <a:moveTo>
                    <a:pt x="405474" y="45117"/>
                  </a:moveTo>
                  <a:lnTo>
                    <a:pt x="354272" y="96237"/>
                  </a:lnTo>
                  <a:lnTo>
                    <a:pt x="369386" y="111242"/>
                  </a:lnTo>
                  <a:lnTo>
                    <a:pt x="385944" y="94796"/>
                  </a:lnTo>
                  <a:lnTo>
                    <a:pt x="429759" y="138625"/>
                  </a:lnTo>
                  <a:lnTo>
                    <a:pt x="447930" y="120483"/>
                  </a:lnTo>
                  <a:lnTo>
                    <a:pt x="404115" y="76654"/>
                  </a:lnTo>
                  <a:lnTo>
                    <a:pt x="420588" y="60207"/>
                  </a:lnTo>
                  <a:close/>
                  <a:moveTo>
                    <a:pt x="278700" y="37572"/>
                  </a:moveTo>
                  <a:lnTo>
                    <a:pt x="278700" y="59699"/>
                  </a:lnTo>
                  <a:lnTo>
                    <a:pt x="278530" y="59699"/>
                  </a:lnTo>
                  <a:cubicBezTo>
                    <a:pt x="277172" y="57749"/>
                    <a:pt x="275388" y="56223"/>
                    <a:pt x="273266" y="55206"/>
                  </a:cubicBezTo>
                  <a:cubicBezTo>
                    <a:pt x="271058" y="54103"/>
                    <a:pt x="268680" y="53510"/>
                    <a:pt x="266048" y="53510"/>
                  </a:cubicBezTo>
                  <a:cubicBezTo>
                    <a:pt x="262227" y="53510"/>
                    <a:pt x="259085" y="54273"/>
                    <a:pt x="256538" y="55714"/>
                  </a:cubicBezTo>
                  <a:cubicBezTo>
                    <a:pt x="253991" y="57240"/>
                    <a:pt x="252038" y="59105"/>
                    <a:pt x="250594" y="61394"/>
                  </a:cubicBezTo>
                  <a:cubicBezTo>
                    <a:pt x="249066" y="63683"/>
                    <a:pt x="248047" y="66142"/>
                    <a:pt x="247537" y="69024"/>
                  </a:cubicBezTo>
                  <a:cubicBezTo>
                    <a:pt x="246858" y="71822"/>
                    <a:pt x="246603" y="74534"/>
                    <a:pt x="246603" y="77247"/>
                  </a:cubicBezTo>
                  <a:cubicBezTo>
                    <a:pt x="246603" y="80130"/>
                    <a:pt x="247028" y="83012"/>
                    <a:pt x="247792" y="85810"/>
                  </a:cubicBezTo>
                  <a:cubicBezTo>
                    <a:pt x="248556" y="88692"/>
                    <a:pt x="249745" y="91320"/>
                    <a:pt x="251358" y="93609"/>
                  </a:cubicBezTo>
                  <a:cubicBezTo>
                    <a:pt x="252972" y="95898"/>
                    <a:pt x="254925" y="97763"/>
                    <a:pt x="257302" y="99204"/>
                  </a:cubicBezTo>
                  <a:cubicBezTo>
                    <a:pt x="259765" y="100645"/>
                    <a:pt x="262567" y="101408"/>
                    <a:pt x="265793" y="101408"/>
                  </a:cubicBezTo>
                  <a:cubicBezTo>
                    <a:pt x="267916" y="101408"/>
                    <a:pt x="269699" y="101154"/>
                    <a:pt x="271143" y="100815"/>
                  </a:cubicBezTo>
                  <a:cubicBezTo>
                    <a:pt x="272586" y="100391"/>
                    <a:pt x="273860" y="99967"/>
                    <a:pt x="274794" y="99374"/>
                  </a:cubicBezTo>
                  <a:cubicBezTo>
                    <a:pt x="275813" y="98780"/>
                    <a:pt x="276662" y="98102"/>
                    <a:pt x="277341" y="97424"/>
                  </a:cubicBezTo>
                  <a:cubicBezTo>
                    <a:pt x="278021" y="96661"/>
                    <a:pt x="278615" y="95898"/>
                    <a:pt x="279125" y="95220"/>
                  </a:cubicBezTo>
                  <a:lnTo>
                    <a:pt x="279294" y="95220"/>
                  </a:lnTo>
                  <a:lnTo>
                    <a:pt x="279294" y="100221"/>
                  </a:lnTo>
                  <a:lnTo>
                    <a:pt x="296107" y="100221"/>
                  </a:lnTo>
                  <a:lnTo>
                    <a:pt x="296107" y="37572"/>
                  </a:lnTo>
                  <a:close/>
                  <a:moveTo>
                    <a:pt x="212129" y="36131"/>
                  </a:moveTo>
                  <a:cubicBezTo>
                    <a:pt x="207289" y="36131"/>
                    <a:pt x="202958" y="36894"/>
                    <a:pt x="199052" y="38505"/>
                  </a:cubicBezTo>
                  <a:cubicBezTo>
                    <a:pt x="195146" y="40031"/>
                    <a:pt x="191835" y="42235"/>
                    <a:pt x="189033" y="45117"/>
                  </a:cubicBezTo>
                  <a:cubicBezTo>
                    <a:pt x="186231" y="48000"/>
                    <a:pt x="184108" y="51475"/>
                    <a:pt x="182579" y="55460"/>
                  </a:cubicBezTo>
                  <a:cubicBezTo>
                    <a:pt x="181051" y="59529"/>
                    <a:pt x="180372" y="63937"/>
                    <a:pt x="180372" y="68939"/>
                  </a:cubicBezTo>
                  <a:cubicBezTo>
                    <a:pt x="180372" y="73517"/>
                    <a:pt x="181051" y="77841"/>
                    <a:pt x="182494" y="81825"/>
                  </a:cubicBezTo>
                  <a:cubicBezTo>
                    <a:pt x="183853" y="85810"/>
                    <a:pt x="185976" y="89285"/>
                    <a:pt x="188693" y="92252"/>
                  </a:cubicBezTo>
                  <a:cubicBezTo>
                    <a:pt x="191410" y="95220"/>
                    <a:pt x="194722" y="97509"/>
                    <a:pt x="198628" y="99204"/>
                  </a:cubicBezTo>
                  <a:cubicBezTo>
                    <a:pt x="202534" y="100900"/>
                    <a:pt x="207119" y="101747"/>
                    <a:pt x="212214" y="101747"/>
                  </a:cubicBezTo>
                  <a:cubicBezTo>
                    <a:pt x="216714" y="101747"/>
                    <a:pt x="220790" y="100984"/>
                    <a:pt x="224356" y="99458"/>
                  </a:cubicBezTo>
                  <a:cubicBezTo>
                    <a:pt x="227923" y="97932"/>
                    <a:pt x="230979" y="95898"/>
                    <a:pt x="233357" y="93439"/>
                  </a:cubicBezTo>
                  <a:cubicBezTo>
                    <a:pt x="235819" y="90896"/>
                    <a:pt x="237687" y="88098"/>
                    <a:pt x="238876" y="85047"/>
                  </a:cubicBezTo>
                  <a:cubicBezTo>
                    <a:pt x="240150" y="81910"/>
                    <a:pt x="240829" y="78858"/>
                    <a:pt x="240829" y="75636"/>
                  </a:cubicBezTo>
                  <a:lnTo>
                    <a:pt x="221809" y="75636"/>
                  </a:lnTo>
                  <a:cubicBezTo>
                    <a:pt x="221554" y="77162"/>
                    <a:pt x="221130" y="78519"/>
                    <a:pt x="220620" y="79790"/>
                  </a:cubicBezTo>
                  <a:cubicBezTo>
                    <a:pt x="220111" y="81062"/>
                    <a:pt x="219516" y="82164"/>
                    <a:pt x="218752" y="83097"/>
                  </a:cubicBezTo>
                  <a:cubicBezTo>
                    <a:pt x="217903" y="84029"/>
                    <a:pt x="216969" y="84792"/>
                    <a:pt x="215780" y="85301"/>
                  </a:cubicBezTo>
                  <a:cubicBezTo>
                    <a:pt x="214676" y="85810"/>
                    <a:pt x="213233" y="86149"/>
                    <a:pt x="211619" y="86149"/>
                  </a:cubicBezTo>
                  <a:cubicBezTo>
                    <a:pt x="209327" y="86149"/>
                    <a:pt x="207459" y="85640"/>
                    <a:pt x="205930" y="84623"/>
                  </a:cubicBezTo>
                  <a:cubicBezTo>
                    <a:pt x="204402" y="83605"/>
                    <a:pt x="203213" y="82334"/>
                    <a:pt x="202279" y="80638"/>
                  </a:cubicBezTo>
                  <a:cubicBezTo>
                    <a:pt x="201345" y="79027"/>
                    <a:pt x="200751" y="77162"/>
                    <a:pt x="200326" y="75128"/>
                  </a:cubicBezTo>
                  <a:cubicBezTo>
                    <a:pt x="199901" y="73093"/>
                    <a:pt x="199732" y="71059"/>
                    <a:pt x="199732" y="68939"/>
                  </a:cubicBezTo>
                  <a:cubicBezTo>
                    <a:pt x="199732" y="66820"/>
                    <a:pt x="199901" y="64785"/>
                    <a:pt x="200326" y="62666"/>
                  </a:cubicBezTo>
                  <a:cubicBezTo>
                    <a:pt x="200751" y="60631"/>
                    <a:pt x="201345" y="58766"/>
                    <a:pt x="202279" y="57155"/>
                  </a:cubicBezTo>
                  <a:cubicBezTo>
                    <a:pt x="203213" y="55545"/>
                    <a:pt x="204402" y="54188"/>
                    <a:pt x="205930" y="53171"/>
                  </a:cubicBezTo>
                  <a:cubicBezTo>
                    <a:pt x="207459" y="52238"/>
                    <a:pt x="209327" y="51730"/>
                    <a:pt x="211619" y="51730"/>
                  </a:cubicBezTo>
                  <a:cubicBezTo>
                    <a:pt x="213657" y="51730"/>
                    <a:pt x="215271" y="52069"/>
                    <a:pt x="216544" y="52832"/>
                  </a:cubicBezTo>
                  <a:cubicBezTo>
                    <a:pt x="217733" y="53595"/>
                    <a:pt x="218752" y="54527"/>
                    <a:pt x="219516" y="55460"/>
                  </a:cubicBezTo>
                  <a:cubicBezTo>
                    <a:pt x="220280" y="56477"/>
                    <a:pt x="220875" y="57494"/>
                    <a:pt x="221130" y="58512"/>
                  </a:cubicBezTo>
                  <a:cubicBezTo>
                    <a:pt x="221384" y="59529"/>
                    <a:pt x="221639" y="60377"/>
                    <a:pt x="221724" y="60970"/>
                  </a:cubicBezTo>
                  <a:lnTo>
                    <a:pt x="240574" y="60970"/>
                  </a:lnTo>
                  <a:cubicBezTo>
                    <a:pt x="239725" y="53001"/>
                    <a:pt x="236923" y="46898"/>
                    <a:pt x="232253" y="42659"/>
                  </a:cubicBezTo>
                  <a:cubicBezTo>
                    <a:pt x="227498" y="38335"/>
                    <a:pt x="220875" y="36131"/>
                    <a:pt x="212129" y="36131"/>
                  </a:cubicBezTo>
                  <a:close/>
                  <a:moveTo>
                    <a:pt x="321169" y="28444"/>
                  </a:moveTo>
                  <a:cubicBezTo>
                    <a:pt x="322014" y="28444"/>
                    <a:pt x="322690" y="28701"/>
                    <a:pt x="323197" y="29215"/>
                  </a:cubicBezTo>
                  <a:cubicBezTo>
                    <a:pt x="323704" y="29643"/>
                    <a:pt x="323958" y="30158"/>
                    <a:pt x="323958" y="30757"/>
                  </a:cubicBezTo>
                  <a:cubicBezTo>
                    <a:pt x="323958" y="31528"/>
                    <a:pt x="323704" y="32128"/>
                    <a:pt x="323113" y="32471"/>
                  </a:cubicBezTo>
                  <a:cubicBezTo>
                    <a:pt x="322606" y="32814"/>
                    <a:pt x="321845" y="33071"/>
                    <a:pt x="320747" y="33328"/>
                  </a:cubicBezTo>
                  <a:cubicBezTo>
                    <a:pt x="320155" y="33499"/>
                    <a:pt x="319564" y="33585"/>
                    <a:pt x="318888" y="33756"/>
                  </a:cubicBezTo>
                  <a:cubicBezTo>
                    <a:pt x="318296" y="33928"/>
                    <a:pt x="317705" y="34099"/>
                    <a:pt x="317113" y="34356"/>
                  </a:cubicBezTo>
                  <a:lnTo>
                    <a:pt x="317198" y="32128"/>
                  </a:lnTo>
                  <a:cubicBezTo>
                    <a:pt x="317282" y="30843"/>
                    <a:pt x="317705" y="29900"/>
                    <a:pt x="318465" y="29301"/>
                  </a:cubicBezTo>
                  <a:cubicBezTo>
                    <a:pt x="319226" y="28701"/>
                    <a:pt x="320071" y="28358"/>
                    <a:pt x="321169" y="28444"/>
                  </a:cubicBezTo>
                  <a:close/>
                  <a:moveTo>
                    <a:pt x="325062" y="23160"/>
                  </a:moveTo>
                  <a:cubicBezTo>
                    <a:pt x="323534" y="23076"/>
                    <a:pt x="322175" y="23245"/>
                    <a:pt x="320732" y="23669"/>
                  </a:cubicBezTo>
                  <a:cubicBezTo>
                    <a:pt x="319373" y="24008"/>
                    <a:pt x="318184" y="24686"/>
                    <a:pt x="317165" y="25788"/>
                  </a:cubicBezTo>
                  <a:lnTo>
                    <a:pt x="317080" y="25788"/>
                  </a:lnTo>
                  <a:cubicBezTo>
                    <a:pt x="317165" y="25449"/>
                    <a:pt x="317080" y="25110"/>
                    <a:pt x="317080" y="24686"/>
                  </a:cubicBezTo>
                  <a:cubicBezTo>
                    <a:pt x="316995" y="24262"/>
                    <a:pt x="316911" y="23839"/>
                    <a:pt x="316826" y="23499"/>
                  </a:cubicBezTo>
                  <a:lnTo>
                    <a:pt x="307400" y="23245"/>
                  </a:lnTo>
                  <a:cubicBezTo>
                    <a:pt x="307910" y="24008"/>
                    <a:pt x="308249" y="24941"/>
                    <a:pt x="308334" y="25873"/>
                  </a:cubicBezTo>
                  <a:cubicBezTo>
                    <a:pt x="308419" y="26890"/>
                    <a:pt x="308419" y="27823"/>
                    <a:pt x="308419" y="28671"/>
                  </a:cubicBezTo>
                  <a:lnTo>
                    <a:pt x="308165" y="38589"/>
                  </a:lnTo>
                  <a:cubicBezTo>
                    <a:pt x="308080" y="39776"/>
                    <a:pt x="308165" y="40878"/>
                    <a:pt x="308249" y="42065"/>
                  </a:cubicBezTo>
                  <a:cubicBezTo>
                    <a:pt x="308249" y="43167"/>
                    <a:pt x="308674" y="44185"/>
                    <a:pt x="309353" y="45117"/>
                  </a:cubicBezTo>
                  <a:cubicBezTo>
                    <a:pt x="310033" y="46050"/>
                    <a:pt x="311136" y="46813"/>
                    <a:pt x="312750" y="47406"/>
                  </a:cubicBezTo>
                  <a:cubicBezTo>
                    <a:pt x="314278" y="47915"/>
                    <a:pt x="316486" y="48254"/>
                    <a:pt x="319373" y="48339"/>
                  </a:cubicBezTo>
                  <a:cubicBezTo>
                    <a:pt x="320816" y="48423"/>
                    <a:pt x="322260" y="48339"/>
                    <a:pt x="323703" y="48169"/>
                  </a:cubicBezTo>
                  <a:cubicBezTo>
                    <a:pt x="325147" y="48000"/>
                    <a:pt x="326506" y="47660"/>
                    <a:pt x="327694" y="47152"/>
                  </a:cubicBezTo>
                  <a:cubicBezTo>
                    <a:pt x="328883" y="46643"/>
                    <a:pt x="329817" y="45880"/>
                    <a:pt x="330666" y="44863"/>
                  </a:cubicBezTo>
                  <a:cubicBezTo>
                    <a:pt x="331430" y="43846"/>
                    <a:pt x="331940" y="42489"/>
                    <a:pt x="332025" y="40709"/>
                  </a:cubicBezTo>
                  <a:lnTo>
                    <a:pt x="323449" y="40539"/>
                  </a:lnTo>
                  <a:cubicBezTo>
                    <a:pt x="323449" y="40794"/>
                    <a:pt x="323364" y="41048"/>
                    <a:pt x="323279" y="41302"/>
                  </a:cubicBezTo>
                  <a:cubicBezTo>
                    <a:pt x="323194" y="41641"/>
                    <a:pt x="323024" y="41896"/>
                    <a:pt x="322685" y="42150"/>
                  </a:cubicBezTo>
                  <a:cubicBezTo>
                    <a:pt x="322430" y="42404"/>
                    <a:pt x="322090" y="42574"/>
                    <a:pt x="321666" y="42744"/>
                  </a:cubicBezTo>
                  <a:cubicBezTo>
                    <a:pt x="321241" y="42913"/>
                    <a:pt x="320647" y="42913"/>
                    <a:pt x="319882" y="42913"/>
                  </a:cubicBezTo>
                  <a:cubicBezTo>
                    <a:pt x="319203" y="42913"/>
                    <a:pt x="318524" y="42744"/>
                    <a:pt x="317845" y="42320"/>
                  </a:cubicBezTo>
                  <a:cubicBezTo>
                    <a:pt x="317250" y="41981"/>
                    <a:pt x="316911" y="41387"/>
                    <a:pt x="316911" y="40624"/>
                  </a:cubicBezTo>
                  <a:cubicBezTo>
                    <a:pt x="316995" y="39861"/>
                    <a:pt x="317250" y="39352"/>
                    <a:pt x="317760" y="39098"/>
                  </a:cubicBezTo>
                  <a:cubicBezTo>
                    <a:pt x="318354" y="38844"/>
                    <a:pt x="318948" y="38674"/>
                    <a:pt x="319543" y="38505"/>
                  </a:cubicBezTo>
                  <a:cubicBezTo>
                    <a:pt x="320307" y="38420"/>
                    <a:pt x="321156" y="38335"/>
                    <a:pt x="322175" y="38250"/>
                  </a:cubicBezTo>
                  <a:cubicBezTo>
                    <a:pt x="323194" y="38081"/>
                    <a:pt x="324128" y="37996"/>
                    <a:pt x="325147" y="37827"/>
                  </a:cubicBezTo>
                  <a:cubicBezTo>
                    <a:pt x="326166" y="37657"/>
                    <a:pt x="327185" y="37487"/>
                    <a:pt x="328119" y="37148"/>
                  </a:cubicBezTo>
                  <a:cubicBezTo>
                    <a:pt x="329138" y="36894"/>
                    <a:pt x="329987" y="36470"/>
                    <a:pt x="330751" y="35961"/>
                  </a:cubicBezTo>
                  <a:cubicBezTo>
                    <a:pt x="331515" y="35368"/>
                    <a:pt x="332195" y="34690"/>
                    <a:pt x="332619" y="33842"/>
                  </a:cubicBezTo>
                  <a:cubicBezTo>
                    <a:pt x="333129" y="32994"/>
                    <a:pt x="333383" y="31892"/>
                    <a:pt x="333383" y="30621"/>
                  </a:cubicBezTo>
                  <a:cubicBezTo>
                    <a:pt x="333383" y="29349"/>
                    <a:pt x="333214" y="28247"/>
                    <a:pt x="332789" y="27314"/>
                  </a:cubicBezTo>
                  <a:cubicBezTo>
                    <a:pt x="332365" y="26467"/>
                    <a:pt x="331770" y="25704"/>
                    <a:pt x="331006" y="25025"/>
                  </a:cubicBezTo>
                  <a:cubicBezTo>
                    <a:pt x="330242" y="24432"/>
                    <a:pt x="329393" y="23923"/>
                    <a:pt x="328374" y="23669"/>
                  </a:cubicBezTo>
                  <a:cubicBezTo>
                    <a:pt x="327355" y="23330"/>
                    <a:pt x="326251" y="23160"/>
                    <a:pt x="325062" y="23160"/>
                  </a:cubicBezTo>
                  <a:close/>
                  <a:moveTo>
                    <a:pt x="285122" y="9"/>
                  </a:moveTo>
                  <a:cubicBezTo>
                    <a:pt x="306165" y="-130"/>
                    <a:pt x="327832" y="1532"/>
                    <a:pt x="349771" y="5018"/>
                  </a:cubicBezTo>
                  <a:cubicBezTo>
                    <a:pt x="525285" y="32994"/>
                    <a:pt x="518662" y="138964"/>
                    <a:pt x="529021" y="189575"/>
                  </a:cubicBezTo>
                  <a:cubicBezTo>
                    <a:pt x="549485" y="316315"/>
                    <a:pt x="418805" y="457975"/>
                    <a:pt x="418805" y="457975"/>
                  </a:cubicBezTo>
                  <a:lnTo>
                    <a:pt x="426277" y="605230"/>
                  </a:lnTo>
                  <a:lnTo>
                    <a:pt x="213487" y="605230"/>
                  </a:lnTo>
                  <a:lnTo>
                    <a:pt x="197184" y="537494"/>
                  </a:lnTo>
                  <a:cubicBezTo>
                    <a:pt x="197184" y="537494"/>
                    <a:pt x="187929" y="553008"/>
                    <a:pt x="132906" y="557586"/>
                  </a:cubicBezTo>
                  <a:cubicBezTo>
                    <a:pt x="77883" y="562249"/>
                    <a:pt x="84676" y="495276"/>
                    <a:pt x="84676" y="495276"/>
                  </a:cubicBezTo>
                  <a:cubicBezTo>
                    <a:pt x="84676" y="495276"/>
                    <a:pt x="47994" y="479169"/>
                    <a:pt x="47994" y="467046"/>
                  </a:cubicBezTo>
                  <a:cubicBezTo>
                    <a:pt x="47994" y="454923"/>
                    <a:pt x="69731" y="439324"/>
                    <a:pt x="69731" y="439324"/>
                  </a:cubicBezTo>
                  <a:cubicBezTo>
                    <a:pt x="69731" y="439324"/>
                    <a:pt x="46380" y="443563"/>
                    <a:pt x="37974" y="433729"/>
                  </a:cubicBezTo>
                  <a:cubicBezTo>
                    <a:pt x="29568" y="423980"/>
                    <a:pt x="48248" y="388544"/>
                    <a:pt x="48248" y="388544"/>
                  </a:cubicBezTo>
                  <a:cubicBezTo>
                    <a:pt x="48248" y="388544"/>
                    <a:pt x="19548" y="387865"/>
                    <a:pt x="2650" y="369215"/>
                  </a:cubicBezTo>
                  <a:cubicBezTo>
                    <a:pt x="-14332" y="350649"/>
                    <a:pt x="55890" y="295714"/>
                    <a:pt x="55890" y="260278"/>
                  </a:cubicBezTo>
                  <a:cubicBezTo>
                    <a:pt x="21118" y="90260"/>
                    <a:pt x="137823" y="986"/>
                    <a:pt x="285122" y="9"/>
                  </a:cubicBezTo>
                  <a:close/>
                </a:path>
              </a:pathLst>
            </a:custGeom>
            <a:grpFill/>
            <a:ln>
              <a:noFill/>
            </a:ln>
          </p:spPr>
        </p:sp>
        <p:sp>
          <p:nvSpPr>
            <p:cNvPr id="81" name="圆: 空心 80"/>
            <p:cNvSpPr/>
            <p:nvPr/>
          </p:nvSpPr>
          <p:spPr>
            <a:xfrm>
              <a:off x="1158597" y="1077542"/>
              <a:ext cx="1097280" cy="1097280"/>
            </a:xfrm>
            <a:prstGeom prst="donut">
              <a:avLst>
                <a:gd name="adj" fmla="val 16207"/>
              </a:avLst>
            </a:prstGeom>
            <a:grp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grpSp>
      <p:sp>
        <p:nvSpPr>
          <p:cNvPr id="20" name="文本框 19"/>
          <p:cNvSpPr txBox="1"/>
          <p:nvPr/>
        </p:nvSpPr>
        <p:spPr>
          <a:xfrm>
            <a:off x="1777415" y="2203690"/>
            <a:ext cx="1005403" cy="338554"/>
          </a:xfrm>
          <a:prstGeom prst="rect">
            <a:avLst/>
          </a:prstGeom>
          <a:noFill/>
        </p:spPr>
        <p:txBody>
          <a:bodyPr wrap="none" rtlCol="0">
            <a:spAutoFit/>
          </a:bodyPr>
          <a:lstStyle/>
          <a:p>
            <a:pPr algn="ctr"/>
            <a:r>
              <a:rPr lang="zh-CN" altLang="en-US" sz="1600" b="1" dirty="0">
                <a:solidFill>
                  <a:srgbClr val="669FD5"/>
                </a:solidFill>
                <a:latin typeface="微软雅黑" panose="020B0503020204020204" pitchFamily="34" charset="-122"/>
                <a:ea typeface="微软雅黑" panose="020B0503020204020204" pitchFamily="34" charset="-122"/>
              </a:rPr>
              <a:t>研究方向</a:t>
            </a:r>
            <a:endParaRPr lang="zh-CN" altLang="en-US" sz="1600" b="1" dirty="0">
              <a:solidFill>
                <a:srgbClr val="669FD5"/>
              </a:solidFill>
              <a:latin typeface="微软雅黑" panose="020B0503020204020204" pitchFamily="34" charset="-122"/>
              <a:ea typeface="微软雅黑" panose="020B0503020204020204" pitchFamily="34" charset="-122"/>
            </a:endParaRPr>
          </a:p>
        </p:txBody>
      </p:sp>
      <p:pic>
        <p:nvPicPr>
          <p:cNvPr id="90" name="图片 89"/>
          <p:cNvPicPr>
            <a:picLocks noChangeAspect="1"/>
          </p:cNvPicPr>
          <p:nvPr/>
        </p:nvPicPr>
        <p:blipFill>
          <a:blip r:embed="rId1"/>
          <a:stretch>
            <a:fillRect/>
          </a:stretch>
        </p:blipFill>
        <p:spPr>
          <a:xfrm>
            <a:off x="3916201" y="3104263"/>
            <a:ext cx="1650812" cy="572560"/>
          </a:xfrm>
          <a:prstGeom prst="rect">
            <a:avLst/>
          </a:prstGeom>
        </p:spPr>
      </p:pic>
      <p:sp>
        <p:nvSpPr>
          <p:cNvPr id="2" name="TextBox 1"/>
          <p:cNvSpPr txBox="1"/>
          <p:nvPr/>
        </p:nvSpPr>
        <p:spPr>
          <a:xfrm>
            <a:off x="1482477" y="3070813"/>
            <a:ext cx="1552028" cy="954107"/>
          </a:xfrm>
          <a:prstGeom prst="rect">
            <a:avLst/>
          </a:prstGeom>
          <a:noFill/>
        </p:spPr>
        <p:txBody>
          <a:bodyPr wrap="none" rtlCol="0">
            <a:spAutoFit/>
          </a:bodyPr>
          <a:lstStyle/>
          <a:p>
            <a:r>
              <a:rPr lang="zh-CN" altLang="en-US" sz="1400" b="1" i="1" dirty="0">
                <a:solidFill>
                  <a:srgbClr val="669FD5"/>
                </a:solidFill>
              </a:rPr>
              <a:t>研究前沿报告</a:t>
            </a:r>
            <a:endParaRPr lang="en-US" altLang="zh-CN" sz="1400" b="1" i="1" dirty="0">
              <a:solidFill>
                <a:srgbClr val="669FD5"/>
              </a:solidFill>
            </a:endParaRPr>
          </a:p>
          <a:p>
            <a:r>
              <a:rPr lang="en-US" sz="1400" b="1" i="1" dirty="0">
                <a:solidFill>
                  <a:srgbClr val="669FD5"/>
                </a:solidFill>
              </a:rPr>
              <a:t>ESI</a:t>
            </a:r>
            <a:r>
              <a:rPr lang="zh-CN" altLang="en-US" sz="1400" b="1" i="1" dirty="0">
                <a:solidFill>
                  <a:srgbClr val="669FD5"/>
                </a:solidFill>
              </a:rPr>
              <a:t>研究前沿检索</a:t>
            </a:r>
            <a:endParaRPr lang="en-US" altLang="zh-CN" sz="1400" b="1" i="1" dirty="0">
              <a:solidFill>
                <a:srgbClr val="669FD5"/>
              </a:solidFill>
            </a:endParaRPr>
          </a:p>
          <a:p>
            <a:r>
              <a:rPr lang="zh-CN" altLang="en-US" sz="1400" b="1" i="1" dirty="0">
                <a:solidFill>
                  <a:srgbClr val="669FD5"/>
                </a:solidFill>
              </a:rPr>
              <a:t>高影响力期刊</a:t>
            </a:r>
            <a:endParaRPr lang="en-US" altLang="zh-CN" sz="1400" b="1" i="1" dirty="0">
              <a:solidFill>
                <a:srgbClr val="669FD5"/>
              </a:solidFill>
            </a:endParaRPr>
          </a:p>
          <a:p>
            <a:r>
              <a:rPr lang="zh-CN" altLang="en-US" sz="1400" b="1" i="1" dirty="0">
                <a:solidFill>
                  <a:srgbClr val="669FD5"/>
                </a:solidFill>
              </a:rPr>
              <a:t>基金、政策等</a:t>
            </a:r>
            <a:endParaRPr lang="en-US" altLang="zh-CN" sz="1400" b="1" i="1" dirty="0">
              <a:solidFill>
                <a:srgbClr val="669FD5"/>
              </a:solidFill>
            </a:endParaRPr>
          </a:p>
        </p:txBody>
      </p:sp>
      <p:sp>
        <p:nvSpPr>
          <p:cNvPr id="42" name="TextBox 41"/>
          <p:cNvSpPr txBox="1"/>
          <p:nvPr/>
        </p:nvSpPr>
        <p:spPr>
          <a:xfrm>
            <a:off x="7435008" y="2660245"/>
            <a:ext cx="1688283" cy="1815882"/>
          </a:xfrm>
          <a:prstGeom prst="rect">
            <a:avLst/>
          </a:prstGeom>
          <a:noFill/>
        </p:spPr>
        <p:txBody>
          <a:bodyPr wrap="none" rtlCol="0">
            <a:spAutoFit/>
          </a:bodyPr>
          <a:lstStyle/>
          <a:p>
            <a:r>
              <a:rPr lang="zh-CN" altLang="en-US" sz="1400" b="1" i="1" dirty="0">
                <a:solidFill>
                  <a:srgbClr val="1AC604"/>
                </a:solidFill>
              </a:rPr>
              <a:t>综述文献</a:t>
            </a:r>
            <a:endParaRPr lang="en-US" altLang="zh-CN" sz="1400" b="1" i="1" dirty="0">
              <a:solidFill>
                <a:srgbClr val="1AC604"/>
              </a:solidFill>
            </a:endParaRPr>
          </a:p>
          <a:p>
            <a:r>
              <a:rPr lang="zh-CN" altLang="en-US" sz="1400" b="1" i="1" dirty="0">
                <a:solidFill>
                  <a:srgbClr val="1AC604"/>
                </a:solidFill>
              </a:rPr>
              <a:t>高影响力文献</a:t>
            </a:r>
            <a:endParaRPr lang="en-US" altLang="zh-CN" sz="1400" b="1" i="1" dirty="0">
              <a:solidFill>
                <a:srgbClr val="1AC604"/>
              </a:solidFill>
            </a:endParaRPr>
          </a:p>
          <a:p>
            <a:r>
              <a:rPr lang="zh-CN" altLang="en-US" sz="1400" b="1" i="1" dirty="0">
                <a:solidFill>
                  <a:srgbClr val="1AC604"/>
                </a:solidFill>
              </a:rPr>
              <a:t>高使用次数</a:t>
            </a:r>
            <a:endParaRPr lang="en-US" altLang="zh-CN" sz="1400" b="1" i="1" dirty="0">
              <a:solidFill>
                <a:srgbClr val="1AC604"/>
              </a:solidFill>
            </a:endParaRPr>
          </a:p>
          <a:p>
            <a:r>
              <a:rPr lang="zh-CN" altLang="en-US" sz="1400" b="1" i="1" dirty="0">
                <a:solidFill>
                  <a:srgbClr val="1AC604"/>
                </a:solidFill>
              </a:rPr>
              <a:t>研究机构、人员</a:t>
            </a:r>
            <a:endParaRPr lang="en-US" altLang="zh-CN" sz="1400" b="1" i="1" dirty="0">
              <a:solidFill>
                <a:srgbClr val="1AC604"/>
              </a:solidFill>
            </a:endParaRPr>
          </a:p>
          <a:p>
            <a:r>
              <a:rPr lang="zh-CN" altLang="en-US" sz="1400" b="1" i="1" dirty="0">
                <a:solidFill>
                  <a:srgbClr val="1AC604"/>
                </a:solidFill>
              </a:rPr>
              <a:t>仪器能力</a:t>
            </a:r>
            <a:endParaRPr lang="en-US" altLang="zh-CN" sz="1400" b="1" i="1" dirty="0">
              <a:solidFill>
                <a:srgbClr val="1AC604"/>
              </a:solidFill>
            </a:endParaRPr>
          </a:p>
          <a:p>
            <a:r>
              <a:rPr lang="zh-CN" altLang="en-US" sz="1400" b="1" i="1" dirty="0">
                <a:solidFill>
                  <a:srgbClr val="1AC604"/>
                </a:solidFill>
              </a:rPr>
              <a:t>知识领域</a:t>
            </a:r>
            <a:endParaRPr lang="en-US" altLang="zh-CN" sz="1400" b="1" i="1" dirty="0">
              <a:solidFill>
                <a:srgbClr val="1AC604"/>
              </a:solidFill>
            </a:endParaRPr>
          </a:p>
          <a:p>
            <a:r>
              <a:rPr lang="zh-CN" altLang="en-US" sz="1400" b="1" i="1" dirty="0">
                <a:solidFill>
                  <a:srgbClr val="1AC604"/>
                </a:solidFill>
              </a:rPr>
              <a:t>检索小诀窍 *</a:t>
            </a:r>
            <a:endParaRPr lang="en-US" altLang="zh-CN" sz="1400" b="1" i="1" dirty="0">
              <a:solidFill>
                <a:srgbClr val="1AC604"/>
              </a:solidFill>
            </a:endParaRPr>
          </a:p>
          <a:p>
            <a:r>
              <a:rPr lang="zh-CN" altLang="en-US" sz="1400" b="1" i="1" dirty="0">
                <a:solidFill>
                  <a:srgbClr val="1AC604"/>
                </a:solidFill>
              </a:rPr>
              <a:t>一键全文</a:t>
            </a:r>
            <a:r>
              <a:rPr lang="en-US" altLang="zh-CN" sz="1400" b="1" i="1" dirty="0" err="1">
                <a:solidFill>
                  <a:srgbClr val="1AC604"/>
                </a:solidFill>
              </a:rPr>
              <a:t>Kopernio</a:t>
            </a:r>
            <a:endParaRPr lang="en-US" altLang="zh-CN" sz="1400" b="1" i="1" dirty="0">
              <a:solidFill>
                <a:srgbClr val="1AC604"/>
              </a:solidFill>
            </a:endParaRPr>
          </a:p>
        </p:txBody>
      </p:sp>
      <p:sp>
        <p:nvSpPr>
          <p:cNvPr id="3" name="Rectangle 2"/>
          <p:cNvSpPr/>
          <p:nvPr/>
        </p:nvSpPr>
        <p:spPr>
          <a:xfrm>
            <a:off x="3752222" y="1228220"/>
            <a:ext cx="1261884" cy="954107"/>
          </a:xfrm>
          <a:prstGeom prst="rect">
            <a:avLst/>
          </a:prstGeom>
          <a:noFill/>
        </p:spPr>
        <p:txBody>
          <a:bodyPr wrap="none" rtlCol="0">
            <a:spAutoFit/>
          </a:bodyPr>
          <a:lstStyle/>
          <a:p>
            <a:r>
              <a:rPr lang="zh-CN" altLang="en-US" sz="1400" b="1" i="1" dirty="0">
                <a:solidFill>
                  <a:srgbClr val="A5AB2F"/>
                </a:solidFill>
              </a:rPr>
              <a:t>高被引文献</a:t>
            </a:r>
            <a:endParaRPr lang="en-US" altLang="zh-CN" sz="1400" b="1" i="1" dirty="0">
              <a:solidFill>
                <a:srgbClr val="A5AB2F"/>
              </a:solidFill>
            </a:endParaRPr>
          </a:p>
          <a:p>
            <a:r>
              <a:rPr lang="zh-CN" altLang="en-US" sz="1400" b="1" i="1" dirty="0">
                <a:solidFill>
                  <a:srgbClr val="A5AB2F"/>
                </a:solidFill>
              </a:rPr>
              <a:t>高用量文献</a:t>
            </a:r>
            <a:endParaRPr lang="en-US" altLang="zh-CN" sz="1400" b="1" i="1" dirty="0">
              <a:solidFill>
                <a:srgbClr val="A5AB2F"/>
              </a:solidFill>
            </a:endParaRPr>
          </a:p>
          <a:p>
            <a:r>
              <a:rPr lang="zh-CN" altLang="en-US" sz="1400" b="1" i="1" dirty="0">
                <a:solidFill>
                  <a:srgbClr val="A5AB2F"/>
                </a:solidFill>
              </a:rPr>
              <a:t>被引文献检索</a:t>
            </a:r>
            <a:endParaRPr lang="en-US" altLang="zh-CN" sz="1400" b="1" i="1" dirty="0">
              <a:solidFill>
                <a:srgbClr val="A5AB2F"/>
              </a:solidFill>
            </a:endParaRPr>
          </a:p>
          <a:p>
            <a:r>
              <a:rPr lang="zh-CN" altLang="en-US" sz="1400" b="1" i="1" dirty="0">
                <a:solidFill>
                  <a:srgbClr val="A5AB2F"/>
                </a:solidFill>
              </a:rPr>
              <a:t>同行评论</a:t>
            </a:r>
            <a:endParaRPr lang="en-US" sz="1400" b="1" i="1" dirty="0">
              <a:solidFill>
                <a:srgbClr val="A5AB2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箭头: V 形 45"/>
          <p:cNvSpPr/>
          <p:nvPr/>
        </p:nvSpPr>
        <p:spPr>
          <a:xfrm>
            <a:off x="6353429" y="4545263"/>
            <a:ext cx="12801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32" name="箭头: 五边形 34"/>
          <p:cNvSpPr/>
          <p:nvPr/>
        </p:nvSpPr>
        <p:spPr>
          <a:xfrm>
            <a:off x="1" y="264185"/>
            <a:ext cx="3657600" cy="594360"/>
          </a:xfrm>
          <a:prstGeom prst="homePlate">
            <a:avLst/>
          </a:prstGeom>
          <a:solidFill>
            <a:srgbClr val="39134C"/>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3" name="文本框 35"/>
          <p:cNvSpPr txBox="1"/>
          <p:nvPr/>
        </p:nvSpPr>
        <p:spPr>
          <a:xfrm>
            <a:off x="1" y="317870"/>
            <a:ext cx="3387648"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实验进展</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nvGrpSpPr>
          <p:cNvPr id="35" name="Group 34"/>
          <p:cNvGrpSpPr/>
          <p:nvPr/>
        </p:nvGrpSpPr>
        <p:grpSpPr>
          <a:xfrm>
            <a:off x="711200" y="1218898"/>
            <a:ext cx="6904629" cy="4289300"/>
            <a:chOff x="2237976" y="1343703"/>
            <a:chExt cx="5243623" cy="3271520"/>
          </a:xfrm>
        </p:grpSpPr>
        <p:sp>
          <p:nvSpPr>
            <p:cNvPr id="36" name="Freeform: Shape 35"/>
            <p:cNvSpPr/>
            <p:nvPr/>
          </p:nvSpPr>
          <p:spPr>
            <a:xfrm>
              <a:off x="3072159" y="1343703"/>
              <a:ext cx="4409440" cy="3271520"/>
            </a:xfrm>
            <a:custGeom>
              <a:avLst/>
              <a:gdLst>
                <a:gd name="connsiteX0" fmla="*/ 3873500 w 4318000"/>
                <a:gd name="connsiteY0" fmla="*/ 0 h 3187700"/>
                <a:gd name="connsiteX1" fmla="*/ 3860800 w 4318000"/>
                <a:gd name="connsiteY1" fmla="*/ 279400 h 3187700"/>
                <a:gd name="connsiteX2" fmla="*/ 3848100 w 4318000"/>
                <a:gd name="connsiteY2" fmla="*/ 317500 h 3187700"/>
                <a:gd name="connsiteX3" fmla="*/ 3797300 w 4318000"/>
                <a:gd name="connsiteY3" fmla="*/ 393700 h 3187700"/>
                <a:gd name="connsiteX4" fmla="*/ 3759200 w 4318000"/>
                <a:gd name="connsiteY4" fmla="*/ 419100 h 3187700"/>
                <a:gd name="connsiteX5" fmla="*/ 3695700 w 4318000"/>
                <a:gd name="connsiteY5" fmla="*/ 406400 h 3187700"/>
                <a:gd name="connsiteX6" fmla="*/ 3644900 w 4318000"/>
                <a:gd name="connsiteY6" fmla="*/ 381000 h 3187700"/>
                <a:gd name="connsiteX7" fmla="*/ 3606800 w 4318000"/>
                <a:gd name="connsiteY7" fmla="*/ 368300 h 3187700"/>
                <a:gd name="connsiteX8" fmla="*/ 3568700 w 4318000"/>
                <a:gd name="connsiteY8" fmla="*/ 330200 h 3187700"/>
                <a:gd name="connsiteX9" fmla="*/ 3492500 w 4318000"/>
                <a:gd name="connsiteY9" fmla="*/ 279400 h 3187700"/>
                <a:gd name="connsiteX10" fmla="*/ 3416300 w 4318000"/>
                <a:gd name="connsiteY10" fmla="*/ 215900 h 3187700"/>
                <a:gd name="connsiteX11" fmla="*/ 3289300 w 4318000"/>
                <a:gd name="connsiteY11" fmla="*/ 254000 h 3187700"/>
                <a:gd name="connsiteX12" fmla="*/ 3263900 w 4318000"/>
                <a:gd name="connsiteY12" fmla="*/ 292100 h 3187700"/>
                <a:gd name="connsiteX13" fmla="*/ 3187700 w 4318000"/>
                <a:gd name="connsiteY13" fmla="*/ 342900 h 3187700"/>
                <a:gd name="connsiteX14" fmla="*/ 3162300 w 4318000"/>
                <a:gd name="connsiteY14" fmla="*/ 393700 h 3187700"/>
                <a:gd name="connsiteX15" fmla="*/ 3187700 w 4318000"/>
                <a:gd name="connsiteY15" fmla="*/ 457200 h 3187700"/>
                <a:gd name="connsiteX16" fmla="*/ 3276600 w 4318000"/>
                <a:gd name="connsiteY16" fmla="*/ 571500 h 3187700"/>
                <a:gd name="connsiteX17" fmla="*/ 3314700 w 4318000"/>
                <a:gd name="connsiteY17" fmla="*/ 596900 h 3187700"/>
                <a:gd name="connsiteX18" fmla="*/ 3352800 w 4318000"/>
                <a:gd name="connsiteY18" fmla="*/ 635000 h 3187700"/>
                <a:gd name="connsiteX19" fmla="*/ 3390900 w 4318000"/>
                <a:gd name="connsiteY19" fmla="*/ 647700 h 3187700"/>
                <a:gd name="connsiteX20" fmla="*/ 3505200 w 4318000"/>
                <a:gd name="connsiteY20" fmla="*/ 736600 h 3187700"/>
                <a:gd name="connsiteX21" fmla="*/ 3556000 w 4318000"/>
                <a:gd name="connsiteY21" fmla="*/ 812800 h 3187700"/>
                <a:gd name="connsiteX22" fmla="*/ 3594100 w 4318000"/>
                <a:gd name="connsiteY22" fmla="*/ 863600 h 3187700"/>
                <a:gd name="connsiteX23" fmla="*/ 3644900 w 4318000"/>
                <a:gd name="connsiteY23" fmla="*/ 939800 h 3187700"/>
                <a:gd name="connsiteX24" fmla="*/ 3670300 w 4318000"/>
                <a:gd name="connsiteY24" fmla="*/ 977900 h 3187700"/>
                <a:gd name="connsiteX25" fmla="*/ 3657600 w 4318000"/>
                <a:gd name="connsiteY25" fmla="*/ 1028700 h 3187700"/>
                <a:gd name="connsiteX26" fmla="*/ 3543300 w 4318000"/>
                <a:gd name="connsiteY26" fmla="*/ 977900 h 3187700"/>
                <a:gd name="connsiteX27" fmla="*/ 3568700 w 4318000"/>
                <a:gd name="connsiteY27" fmla="*/ 889000 h 3187700"/>
                <a:gd name="connsiteX28" fmla="*/ 3568700 w 4318000"/>
                <a:gd name="connsiteY28" fmla="*/ 825500 h 3187700"/>
                <a:gd name="connsiteX29" fmla="*/ 3492500 w 4318000"/>
                <a:gd name="connsiteY29" fmla="*/ 863600 h 3187700"/>
                <a:gd name="connsiteX30" fmla="*/ 3390900 w 4318000"/>
                <a:gd name="connsiteY30" fmla="*/ 889000 h 3187700"/>
                <a:gd name="connsiteX31" fmla="*/ 3289300 w 4318000"/>
                <a:gd name="connsiteY31" fmla="*/ 876300 h 3187700"/>
                <a:gd name="connsiteX32" fmla="*/ 3263900 w 4318000"/>
                <a:gd name="connsiteY32" fmla="*/ 838200 h 3187700"/>
                <a:gd name="connsiteX33" fmla="*/ 3225800 w 4318000"/>
                <a:gd name="connsiteY33" fmla="*/ 800100 h 3187700"/>
                <a:gd name="connsiteX34" fmla="*/ 3213100 w 4318000"/>
                <a:gd name="connsiteY34" fmla="*/ 533400 h 3187700"/>
                <a:gd name="connsiteX35" fmla="*/ 3175000 w 4318000"/>
                <a:gd name="connsiteY35" fmla="*/ 508000 h 3187700"/>
                <a:gd name="connsiteX36" fmla="*/ 3098800 w 4318000"/>
                <a:gd name="connsiteY36" fmla="*/ 482600 h 3187700"/>
                <a:gd name="connsiteX37" fmla="*/ 3009900 w 4318000"/>
                <a:gd name="connsiteY37" fmla="*/ 431800 h 3187700"/>
                <a:gd name="connsiteX38" fmla="*/ 2984500 w 4318000"/>
                <a:gd name="connsiteY38" fmla="*/ 393700 h 3187700"/>
                <a:gd name="connsiteX39" fmla="*/ 2882900 w 4318000"/>
                <a:gd name="connsiteY39" fmla="*/ 342900 h 3187700"/>
                <a:gd name="connsiteX40" fmla="*/ 2819400 w 4318000"/>
                <a:gd name="connsiteY40" fmla="*/ 355600 h 3187700"/>
                <a:gd name="connsiteX41" fmla="*/ 2781300 w 4318000"/>
                <a:gd name="connsiteY41" fmla="*/ 431800 h 3187700"/>
                <a:gd name="connsiteX42" fmla="*/ 2819400 w 4318000"/>
                <a:gd name="connsiteY42" fmla="*/ 546100 h 3187700"/>
                <a:gd name="connsiteX43" fmla="*/ 2832100 w 4318000"/>
                <a:gd name="connsiteY43" fmla="*/ 584200 h 3187700"/>
                <a:gd name="connsiteX44" fmla="*/ 2908300 w 4318000"/>
                <a:gd name="connsiteY44" fmla="*/ 647700 h 3187700"/>
                <a:gd name="connsiteX45" fmla="*/ 2971800 w 4318000"/>
                <a:gd name="connsiteY45" fmla="*/ 723900 h 3187700"/>
                <a:gd name="connsiteX46" fmla="*/ 3048000 w 4318000"/>
                <a:gd name="connsiteY46" fmla="*/ 787400 h 3187700"/>
                <a:gd name="connsiteX47" fmla="*/ 3111500 w 4318000"/>
                <a:gd name="connsiteY47" fmla="*/ 901700 h 3187700"/>
                <a:gd name="connsiteX48" fmla="*/ 3136900 w 4318000"/>
                <a:gd name="connsiteY48" fmla="*/ 952500 h 3187700"/>
                <a:gd name="connsiteX49" fmla="*/ 3149600 w 4318000"/>
                <a:gd name="connsiteY49" fmla="*/ 990600 h 3187700"/>
                <a:gd name="connsiteX50" fmla="*/ 3175000 w 4318000"/>
                <a:gd name="connsiteY50" fmla="*/ 1028700 h 3187700"/>
                <a:gd name="connsiteX51" fmla="*/ 3213100 w 4318000"/>
                <a:gd name="connsiteY51" fmla="*/ 1168400 h 3187700"/>
                <a:gd name="connsiteX52" fmla="*/ 3200400 w 4318000"/>
                <a:gd name="connsiteY52" fmla="*/ 1206500 h 3187700"/>
                <a:gd name="connsiteX53" fmla="*/ 3162300 w 4318000"/>
                <a:gd name="connsiteY53" fmla="*/ 1168400 h 3187700"/>
                <a:gd name="connsiteX54" fmla="*/ 3111500 w 4318000"/>
                <a:gd name="connsiteY54" fmla="*/ 1092200 h 3187700"/>
                <a:gd name="connsiteX55" fmla="*/ 3162300 w 4318000"/>
                <a:gd name="connsiteY55" fmla="*/ 1104900 h 3187700"/>
                <a:gd name="connsiteX56" fmla="*/ 3200400 w 4318000"/>
                <a:gd name="connsiteY56" fmla="*/ 1130300 h 3187700"/>
                <a:gd name="connsiteX57" fmla="*/ 3263900 w 4318000"/>
                <a:gd name="connsiteY57" fmla="*/ 1206500 h 3187700"/>
                <a:gd name="connsiteX58" fmla="*/ 3289300 w 4318000"/>
                <a:gd name="connsiteY58" fmla="*/ 1282700 h 3187700"/>
                <a:gd name="connsiteX59" fmla="*/ 3314700 w 4318000"/>
                <a:gd name="connsiteY59" fmla="*/ 1320800 h 3187700"/>
                <a:gd name="connsiteX60" fmla="*/ 3403600 w 4318000"/>
                <a:gd name="connsiteY60" fmla="*/ 1397000 h 3187700"/>
                <a:gd name="connsiteX61" fmla="*/ 3441700 w 4318000"/>
                <a:gd name="connsiteY61" fmla="*/ 1409700 h 3187700"/>
                <a:gd name="connsiteX62" fmla="*/ 3721100 w 4318000"/>
                <a:gd name="connsiteY62" fmla="*/ 1346200 h 3187700"/>
                <a:gd name="connsiteX63" fmla="*/ 3733800 w 4318000"/>
                <a:gd name="connsiteY63" fmla="*/ 1308100 h 3187700"/>
                <a:gd name="connsiteX64" fmla="*/ 3721100 w 4318000"/>
                <a:gd name="connsiteY64" fmla="*/ 1270000 h 3187700"/>
                <a:gd name="connsiteX65" fmla="*/ 3644900 w 4318000"/>
                <a:gd name="connsiteY65" fmla="*/ 1231900 h 3187700"/>
                <a:gd name="connsiteX66" fmla="*/ 3556000 w 4318000"/>
                <a:gd name="connsiteY66" fmla="*/ 1244600 h 3187700"/>
                <a:gd name="connsiteX67" fmla="*/ 3568700 w 4318000"/>
                <a:gd name="connsiteY67" fmla="*/ 1295400 h 3187700"/>
                <a:gd name="connsiteX68" fmla="*/ 3632200 w 4318000"/>
                <a:gd name="connsiteY68" fmla="*/ 1130300 h 3187700"/>
                <a:gd name="connsiteX69" fmla="*/ 3746500 w 4318000"/>
                <a:gd name="connsiteY69" fmla="*/ 1155700 h 3187700"/>
                <a:gd name="connsiteX70" fmla="*/ 3784600 w 4318000"/>
                <a:gd name="connsiteY70" fmla="*/ 1168400 h 3187700"/>
                <a:gd name="connsiteX71" fmla="*/ 3860800 w 4318000"/>
                <a:gd name="connsiteY71" fmla="*/ 1219200 h 3187700"/>
                <a:gd name="connsiteX72" fmla="*/ 3911600 w 4318000"/>
                <a:gd name="connsiteY72" fmla="*/ 1244600 h 3187700"/>
                <a:gd name="connsiteX73" fmla="*/ 3937000 w 4318000"/>
                <a:gd name="connsiteY73" fmla="*/ 1282700 h 3187700"/>
                <a:gd name="connsiteX74" fmla="*/ 4013200 w 4318000"/>
                <a:gd name="connsiteY74" fmla="*/ 1346200 h 3187700"/>
                <a:gd name="connsiteX75" fmla="*/ 4064000 w 4318000"/>
                <a:gd name="connsiteY75" fmla="*/ 1422400 h 3187700"/>
                <a:gd name="connsiteX76" fmla="*/ 4102100 w 4318000"/>
                <a:gd name="connsiteY76" fmla="*/ 1409700 h 3187700"/>
                <a:gd name="connsiteX77" fmla="*/ 4140200 w 4318000"/>
                <a:gd name="connsiteY77" fmla="*/ 1333500 h 3187700"/>
                <a:gd name="connsiteX78" fmla="*/ 4127500 w 4318000"/>
                <a:gd name="connsiteY78" fmla="*/ 1206500 h 3187700"/>
                <a:gd name="connsiteX79" fmla="*/ 4203700 w 4318000"/>
                <a:gd name="connsiteY79" fmla="*/ 1257300 h 3187700"/>
                <a:gd name="connsiteX80" fmla="*/ 4229100 w 4318000"/>
                <a:gd name="connsiteY80" fmla="*/ 1295400 h 3187700"/>
                <a:gd name="connsiteX81" fmla="*/ 4292600 w 4318000"/>
                <a:gd name="connsiteY81" fmla="*/ 1371600 h 3187700"/>
                <a:gd name="connsiteX82" fmla="*/ 4318000 w 4318000"/>
                <a:gd name="connsiteY82" fmla="*/ 1447800 h 3187700"/>
                <a:gd name="connsiteX83" fmla="*/ 4305300 w 4318000"/>
                <a:gd name="connsiteY83" fmla="*/ 1485900 h 3187700"/>
                <a:gd name="connsiteX84" fmla="*/ 4216400 w 4318000"/>
                <a:gd name="connsiteY84" fmla="*/ 1549400 h 3187700"/>
                <a:gd name="connsiteX85" fmla="*/ 4051300 w 4318000"/>
                <a:gd name="connsiteY85" fmla="*/ 1536700 h 3187700"/>
                <a:gd name="connsiteX86" fmla="*/ 4013200 w 4318000"/>
                <a:gd name="connsiteY86" fmla="*/ 1485900 h 3187700"/>
                <a:gd name="connsiteX87" fmla="*/ 3949700 w 4318000"/>
                <a:gd name="connsiteY87" fmla="*/ 1409700 h 3187700"/>
                <a:gd name="connsiteX88" fmla="*/ 3924300 w 4318000"/>
                <a:gd name="connsiteY88" fmla="*/ 1460500 h 3187700"/>
                <a:gd name="connsiteX89" fmla="*/ 3898900 w 4318000"/>
                <a:gd name="connsiteY89" fmla="*/ 1536700 h 3187700"/>
                <a:gd name="connsiteX90" fmla="*/ 3860800 w 4318000"/>
                <a:gd name="connsiteY90" fmla="*/ 1574800 h 3187700"/>
                <a:gd name="connsiteX91" fmla="*/ 3784600 w 4318000"/>
                <a:gd name="connsiteY91" fmla="*/ 1651000 h 3187700"/>
                <a:gd name="connsiteX92" fmla="*/ 3733800 w 4318000"/>
                <a:gd name="connsiteY92" fmla="*/ 1663700 h 3187700"/>
                <a:gd name="connsiteX93" fmla="*/ 3632200 w 4318000"/>
                <a:gd name="connsiteY93" fmla="*/ 1689100 h 3187700"/>
                <a:gd name="connsiteX94" fmla="*/ 3556000 w 4318000"/>
                <a:gd name="connsiteY94" fmla="*/ 1651000 h 3187700"/>
                <a:gd name="connsiteX95" fmla="*/ 3492500 w 4318000"/>
                <a:gd name="connsiteY95" fmla="*/ 1536700 h 3187700"/>
                <a:gd name="connsiteX96" fmla="*/ 3441700 w 4318000"/>
                <a:gd name="connsiteY96" fmla="*/ 1549400 h 3187700"/>
                <a:gd name="connsiteX97" fmla="*/ 3365500 w 4318000"/>
                <a:gd name="connsiteY97" fmla="*/ 1600200 h 3187700"/>
                <a:gd name="connsiteX98" fmla="*/ 3276600 w 4318000"/>
                <a:gd name="connsiteY98" fmla="*/ 1625600 h 3187700"/>
                <a:gd name="connsiteX99" fmla="*/ 3238500 w 4318000"/>
                <a:gd name="connsiteY99" fmla="*/ 1600200 h 3187700"/>
                <a:gd name="connsiteX100" fmla="*/ 3213100 w 4318000"/>
                <a:gd name="connsiteY100" fmla="*/ 1524000 h 3187700"/>
                <a:gd name="connsiteX101" fmla="*/ 3187700 w 4318000"/>
                <a:gd name="connsiteY101" fmla="*/ 1422400 h 3187700"/>
                <a:gd name="connsiteX102" fmla="*/ 3162300 w 4318000"/>
                <a:gd name="connsiteY102" fmla="*/ 1384300 h 3187700"/>
                <a:gd name="connsiteX103" fmla="*/ 3149600 w 4318000"/>
                <a:gd name="connsiteY103" fmla="*/ 1346200 h 3187700"/>
                <a:gd name="connsiteX104" fmla="*/ 3035300 w 4318000"/>
                <a:gd name="connsiteY104" fmla="*/ 1219200 h 3187700"/>
                <a:gd name="connsiteX105" fmla="*/ 2997200 w 4318000"/>
                <a:gd name="connsiteY105" fmla="*/ 1181100 h 3187700"/>
                <a:gd name="connsiteX106" fmla="*/ 2959100 w 4318000"/>
                <a:gd name="connsiteY106" fmla="*/ 1143000 h 3187700"/>
                <a:gd name="connsiteX107" fmla="*/ 2870200 w 4318000"/>
                <a:gd name="connsiteY107" fmla="*/ 1155700 h 3187700"/>
                <a:gd name="connsiteX108" fmla="*/ 2794000 w 4318000"/>
                <a:gd name="connsiteY108" fmla="*/ 1219200 h 3187700"/>
                <a:gd name="connsiteX109" fmla="*/ 2755900 w 4318000"/>
                <a:gd name="connsiteY109" fmla="*/ 1181100 h 3187700"/>
                <a:gd name="connsiteX110" fmla="*/ 2717800 w 4318000"/>
                <a:gd name="connsiteY110" fmla="*/ 1104900 h 3187700"/>
                <a:gd name="connsiteX111" fmla="*/ 2692400 w 4318000"/>
                <a:gd name="connsiteY111" fmla="*/ 1054100 h 3187700"/>
                <a:gd name="connsiteX112" fmla="*/ 2667000 w 4318000"/>
                <a:gd name="connsiteY112" fmla="*/ 977900 h 3187700"/>
                <a:gd name="connsiteX113" fmla="*/ 2679700 w 4318000"/>
                <a:gd name="connsiteY113" fmla="*/ 863600 h 3187700"/>
                <a:gd name="connsiteX114" fmla="*/ 2717800 w 4318000"/>
                <a:gd name="connsiteY114" fmla="*/ 838200 h 3187700"/>
                <a:gd name="connsiteX115" fmla="*/ 2743200 w 4318000"/>
                <a:gd name="connsiteY115" fmla="*/ 800100 h 3187700"/>
                <a:gd name="connsiteX116" fmla="*/ 2844800 w 4318000"/>
                <a:gd name="connsiteY116" fmla="*/ 825500 h 3187700"/>
                <a:gd name="connsiteX117" fmla="*/ 2882900 w 4318000"/>
                <a:gd name="connsiteY117" fmla="*/ 838200 h 3187700"/>
                <a:gd name="connsiteX118" fmla="*/ 2921000 w 4318000"/>
                <a:gd name="connsiteY118" fmla="*/ 876300 h 3187700"/>
                <a:gd name="connsiteX119" fmla="*/ 2971800 w 4318000"/>
                <a:gd name="connsiteY119" fmla="*/ 965200 h 3187700"/>
                <a:gd name="connsiteX120" fmla="*/ 2946400 w 4318000"/>
                <a:gd name="connsiteY120" fmla="*/ 825500 h 3187700"/>
                <a:gd name="connsiteX121" fmla="*/ 2908300 w 4318000"/>
                <a:gd name="connsiteY121" fmla="*/ 736600 h 3187700"/>
                <a:gd name="connsiteX122" fmla="*/ 2895600 w 4318000"/>
                <a:gd name="connsiteY122" fmla="*/ 698500 h 3187700"/>
                <a:gd name="connsiteX123" fmla="*/ 2819400 w 4318000"/>
                <a:gd name="connsiteY123" fmla="*/ 622300 h 3187700"/>
                <a:gd name="connsiteX124" fmla="*/ 2781300 w 4318000"/>
                <a:gd name="connsiteY124" fmla="*/ 647700 h 3187700"/>
                <a:gd name="connsiteX125" fmla="*/ 2743200 w 4318000"/>
                <a:gd name="connsiteY125" fmla="*/ 609600 h 3187700"/>
                <a:gd name="connsiteX126" fmla="*/ 2705100 w 4318000"/>
                <a:gd name="connsiteY126" fmla="*/ 558800 h 3187700"/>
                <a:gd name="connsiteX127" fmla="*/ 2679700 w 4318000"/>
                <a:gd name="connsiteY127" fmla="*/ 495300 h 3187700"/>
                <a:gd name="connsiteX128" fmla="*/ 2641600 w 4318000"/>
                <a:gd name="connsiteY128" fmla="*/ 469900 h 3187700"/>
                <a:gd name="connsiteX129" fmla="*/ 2603500 w 4318000"/>
                <a:gd name="connsiteY129" fmla="*/ 431800 h 3187700"/>
                <a:gd name="connsiteX130" fmla="*/ 2565400 w 4318000"/>
                <a:gd name="connsiteY130" fmla="*/ 355600 h 3187700"/>
                <a:gd name="connsiteX131" fmla="*/ 2362200 w 4318000"/>
                <a:gd name="connsiteY131" fmla="*/ 381000 h 3187700"/>
                <a:gd name="connsiteX132" fmla="*/ 2324100 w 4318000"/>
                <a:gd name="connsiteY132" fmla="*/ 393700 h 3187700"/>
                <a:gd name="connsiteX133" fmla="*/ 2247900 w 4318000"/>
                <a:gd name="connsiteY133" fmla="*/ 444500 h 3187700"/>
                <a:gd name="connsiteX134" fmla="*/ 2197100 w 4318000"/>
                <a:gd name="connsiteY134" fmla="*/ 520700 h 3187700"/>
                <a:gd name="connsiteX135" fmla="*/ 2209800 w 4318000"/>
                <a:gd name="connsiteY135" fmla="*/ 622300 h 3187700"/>
                <a:gd name="connsiteX136" fmla="*/ 2286000 w 4318000"/>
                <a:gd name="connsiteY136" fmla="*/ 685800 h 3187700"/>
                <a:gd name="connsiteX137" fmla="*/ 2324100 w 4318000"/>
                <a:gd name="connsiteY137" fmla="*/ 723900 h 3187700"/>
                <a:gd name="connsiteX138" fmla="*/ 2451100 w 4318000"/>
                <a:gd name="connsiteY138" fmla="*/ 787400 h 3187700"/>
                <a:gd name="connsiteX139" fmla="*/ 2527300 w 4318000"/>
                <a:gd name="connsiteY139" fmla="*/ 800100 h 3187700"/>
                <a:gd name="connsiteX140" fmla="*/ 2565400 w 4318000"/>
                <a:gd name="connsiteY140" fmla="*/ 787400 h 3187700"/>
                <a:gd name="connsiteX141" fmla="*/ 2540000 w 4318000"/>
                <a:gd name="connsiteY141" fmla="*/ 736600 h 3187700"/>
                <a:gd name="connsiteX142" fmla="*/ 2514600 w 4318000"/>
                <a:gd name="connsiteY142" fmla="*/ 660400 h 3187700"/>
                <a:gd name="connsiteX143" fmla="*/ 2501900 w 4318000"/>
                <a:gd name="connsiteY143" fmla="*/ 622300 h 3187700"/>
                <a:gd name="connsiteX144" fmla="*/ 2540000 w 4318000"/>
                <a:gd name="connsiteY144" fmla="*/ 673100 h 3187700"/>
                <a:gd name="connsiteX145" fmla="*/ 2616200 w 4318000"/>
                <a:gd name="connsiteY145" fmla="*/ 749300 h 3187700"/>
                <a:gd name="connsiteX146" fmla="*/ 2616200 w 4318000"/>
                <a:gd name="connsiteY146" fmla="*/ 965200 h 3187700"/>
                <a:gd name="connsiteX147" fmla="*/ 2565400 w 4318000"/>
                <a:gd name="connsiteY147" fmla="*/ 1003300 h 3187700"/>
                <a:gd name="connsiteX148" fmla="*/ 2463800 w 4318000"/>
                <a:gd name="connsiteY148" fmla="*/ 1054100 h 3187700"/>
                <a:gd name="connsiteX149" fmla="*/ 2425700 w 4318000"/>
                <a:gd name="connsiteY149" fmla="*/ 1079500 h 3187700"/>
                <a:gd name="connsiteX150" fmla="*/ 2349500 w 4318000"/>
                <a:gd name="connsiteY150" fmla="*/ 1104900 h 3187700"/>
                <a:gd name="connsiteX151" fmla="*/ 2286000 w 4318000"/>
                <a:gd name="connsiteY151" fmla="*/ 1054100 h 3187700"/>
                <a:gd name="connsiteX152" fmla="*/ 2209800 w 4318000"/>
                <a:gd name="connsiteY152" fmla="*/ 977900 h 3187700"/>
                <a:gd name="connsiteX153" fmla="*/ 2171700 w 4318000"/>
                <a:gd name="connsiteY153" fmla="*/ 939800 h 3187700"/>
                <a:gd name="connsiteX154" fmla="*/ 2120900 w 4318000"/>
                <a:gd name="connsiteY154" fmla="*/ 863600 h 3187700"/>
                <a:gd name="connsiteX155" fmla="*/ 2057400 w 4318000"/>
                <a:gd name="connsiteY155" fmla="*/ 774700 h 3187700"/>
                <a:gd name="connsiteX156" fmla="*/ 2032000 w 4318000"/>
                <a:gd name="connsiteY156" fmla="*/ 698500 h 3187700"/>
                <a:gd name="connsiteX157" fmla="*/ 2070100 w 4318000"/>
                <a:gd name="connsiteY157" fmla="*/ 673100 h 3187700"/>
                <a:gd name="connsiteX158" fmla="*/ 2159000 w 4318000"/>
                <a:gd name="connsiteY158" fmla="*/ 736600 h 3187700"/>
                <a:gd name="connsiteX159" fmla="*/ 2209800 w 4318000"/>
                <a:gd name="connsiteY159" fmla="*/ 774700 h 3187700"/>
                <a:gd name="connsiteX160" fmla="*/ 2286000 w 4318000"/>
                <a:gd name="connsiteY160" fmla="*/ 850900 h 3187700"/>
                <a:gd name="connsiteX161" fmla="*/ 2260600 w 4318000"/>
                <a:gd name="connsiteY161" fmla="*/ 787400 h 3187700"/>
                <a:gd name="connsiteX162" fmla="*/ 2197100 w 4318000"/>
                <a:gd name="connsiteY162" fmla="*/ 711200 h 3187700"/>
                <a:gd name="connsiteX163" fmla="*/ 2171700 w 4318000"/>
                <a:gd name="connsiteY163" fmla="*/ 673100 h 3187700"/>
                <a:gd name="connsiteX164" fmla="*/ 2133600 w 4318000"/>
                <a:gd name="connsiteY164" fmla="*/ 635000 h 3187700"/>
                <a:gd name="connsiteX165" fmla="*/ 2108200 w 4318000"/>
                <a:gd name="connsiteY165" fmla="*/ 584200 h 3187700"/>
                <a:gd name="connsiteX166" fmla="*/ 2070100 w 4318000"/>
                <a:gd name="connsiteY166" fmla="*/ 508000 h 3187700"/>
                <a:gd name="connsiteX167" fmla="*/ 1714500 w 4318000"/>
                <a:gd name="connsiteY167" fmla="*/ 520700 h 3187700"/>
                <a:gd name="connsiteX168" fmla="*/ 1701800 w 4318000"/>
                <a:gd name="connsiteY168" fmla="*/ 558800 h 3187700"/>
                <a:gd name="connsiteX169" fmla="*/ 1714500 w 4318000"/>
                <a:gd name="connsiteY169" fmla="*/ 508000 h 3187700"/>
                <a:gd name="connsiteX170" fmla="*/ 1727200 w 4318000"/>
                <a:gd name="connsiteY170" fmla="*/ 469900 h 3187700"/>
                <a:gd name="connsiteX171" fmla="*/ 1739900 w 4318000"/>
                <a:gd name="connsiteY171" fmla="*/ 419100 h 3187700"/>
                <a:gd name="connsiteX172" fmla="*/ 1765300 w 4318000"/>
                <a:gd name="connsiteY172" fmla="*/ 368300 h 3187700"/>
                <a:gd name="connsiteX173" fmla="*/ 1790700 w 4318000"/>
                <a:gd name="connsiteY173" fmla="*/ 292100 h 3187700"/>
                <a:gd name="connsiteX174" fmla="*/ 1765300 w 4318000"/>
                <a:gd name="connsiteY174" fmla="*/ 190500 h 3187700"/>
                <a:gd name="connsiteX175" fmla="*/ 1701800 w 4318000"/>
                <a:gd name="connsiteY175" fmla="*/ 203200 h 3187700"/>
                <a:gd name="connsiteX176" fmla="*/ 1574800 w 4318000"/>
                <a:gd name="connsiteY176" fmla="*/ 215900 h 3187700"/>
                <a:gd name="connsiteX177" fmla="*/ 1498600 w 4318000"/>
                <a:gd name="connsiteY177" fmla="*/ 241300 h 3187700"/>
                <a:gd name="connsiteX178" fmla="*/ 1397000 w 4318000"/>
                <a:gd name="connsiteY178" fmla="*/ 368300 h 3187700"/>
                <a:gd name="connsiteX179" fmla="*/ 1384300 w 4318000"/>
                <a:gd name="connsiteY179" fmla="*/ 622300 h 3187700"/>
                <a:gd name="connsiteX180" fmla="*/ 1435100 w 4318000"/>
                <a:gd name="connsiteY180" fmla="*/ 749300 h 3187700"/>
                <a:gd name="connsiteX181" fmla="*/ 1447800 w 4318000"/>
                <a:gd name="connsiteY181" fmla="*/ 787400 h 3187700"/>
                <a:gd name="connsiteX182" fmla="*/ 1485900 w 4318000"/>
                <a:gd name="connsiteY182" fmla="*/ 876300 h 3187700"/>
                <a:gd name="connsiteX183" fmla="*/ 1498600 w 4318000"/>
                <a:gd name="connsiteY183" fmla="*/ 1028700 h 3187700"/>
                <a:gd name="connsiteX184" fmla="*/ 1562100 w 4318000"/>
                <a:gd name="connsiteY184" fmla="*/ 1130300 h 3187700"/>
                <a:gd name="connsiteX185" fmla="*/ 1574800 w 4318000"/>
                <a:gd name="connsiteY185" fmla="*/ 1168400 h 3187700"/>
                <a:gd name="connsiteX186" fmla="*/ 1612900 w 4318000"/>
                <a:gd name="connsiteY186" fmla="*/ 1270000 h 3187700"/>
                <a:gd name="connsiteX187" fmla="*/ 1651000 w 4318000"/>
                <a:gd name="connsiteY187" fmla="*/ 1257300 h 3187700"/>
                <a:gd name="connsiteX188" fmla="*/ 1689100 w 4318000"/>
                <a:gd name="connsiteY188" fmla="*/ 1206500 h 3187700"/>
                <a:gd name="connsiteX189" fmla="*/ 1714500 w 4318000"/>
                <a:gd name="connsiteY189" fmla="*/ 1168400 h 3187700"/>
                <a:gd name="connsiteX190" fmla="*/ 1752600 w 4318000"/>
                <a:gd name="connsiteY190" fmla="*/ 1066800 h 3187700"/>
                <a:gd name="connsiteX191" fmla="*/ 1739900 w 4318000"/>
                <a:gd name="connsiteY191" fmla="*/ 990600 h 3187700"/>
                <a:gd name="connsiteX192" fmla="*/ 1701800 w 4318000"/>
                <a:gd name="connsiteY192" fmla="*/ 977900 h 3187700"/>
                <a:gd name="connsiteX193" fmla="*/ 1651000 w 4318000"/>
                <a:gd name="connsiteY193" fmla="*/ 1054100 h 3187700"/>
                <a:gd name="connsiteX194" fmla="*/ 1663700 w 4318000"/>
                <a:gd name="connsiteY194" fmla="*/ 990600 h 3187700"/>
                <a:gd name="connsiteX195" fmla="*/ 1676400 w 4318000"/>
                <a:gd name="connsiteY195" fmla="*/ 952500 h 3187700"/>
                <a:gd name="connsiteX196" fmla="*/ 1803400 w 4318000"/>
                <a:gd name="connsiteY196" fmla="*/ 977900 h 3187700"/>
                <a:gd name="connsiteX197" fmla="*/ 1841500 w 4318000"/>
                <a:gd name="connsiteY197" fmla="*/ 1003300 h 3187700"/>
                <a:gd name="connsiteX198" fmla="*/ 1917700 w 4318000"/>
                <a:gd name="connsiteY198" fmla="*/ 1104900 h 3187700"/>
                <a:gd name="connsiteX199" fmla="*/ 1943100 w 4318000"/>
                <a:gd name="connsiteY199" fmla="*/ 1155700 h 3187700"/>
                <a:gd name="connsiteX200" fmla="*/ 1968500 w 4318000"/>
                <a:gd name="connsiteY200" fmla="*/ 1193800 h 3187700"/>
                <a:gd name="connsiteX201" fmla="*/ 1981200 w 4318000"/>
                <a:gd name="connsiteY201" fmla="*/ 1295400 h 3187700"/>
                <a:gd name="connsiteX202" fmla="*/ 2019300 w 4318000"/>
                <a:gd name="connsiteY202" fmla="*/ 1536700 h 3187700"/>
                <a:gd name="connsiteX203" fmla="*/ 2057400 w 4318000"/>
                <a:gd name="connsiteY203" fmla="*/ 1549400 h 3187700"/>
                <a:gd name="connsiteX204" fmla="*/ 2108200 w 4318000"/>
                <a:gd name="connsiteY204" fmla="*/ 1574800 h 3187700"/>
                <a:gd name="connsiteX205" fmla="*/ 2349500 w 4318000"/>
                <a:gd name="connsiteY205" fmla="*/ 1549400 h 3187700"/>
                <a:gd name="connsiteX206" fmla="*/ 2336800 w 4318000"/>
                <a:gd name="connsiteY206" fmla="*/ 1435100 h 3187700"/>
                <a:gd name="connsiteX207" fmla="*/ 2387600 w 4318000"/>
                <a:gd name="connsiteY207" fmla="*/ 1600200 h 3187700"/>
                <a:gd name="connsiteX208" fmla="*/ 2489200 w 4318000"/>
                <a:gd name="connsiteY208" fmla="*/ 1689100 h 3187700"/>
                <a:gd name="connsiteX209" fmla="*/ 2552700 w 4318000"/>
                <a:gd name="connsiteY209" fmla="*/ 1816100 h 3187700"/>
                <a:gd name="connsiteX210" fmla="*/ 2590800 w 4318000"/>
                <a:gd name="connsiteY210" fmla="*/ 1892300 h 3187700"/>
                <a:gd name="connsiteX211" fmla="*/ 2679700 w 4318000"/>
                <a:gd name="connsiteY211" fmla="*/ 1993900 h 3187700"/>
                <a:gd name="connsiteX212" fmla="*/ 2679700 w 4318000"/>
                <a:gd name="connsiteY212" fmla="*/ 2146300 h 3187700"/>
                <a:gd name="connsiteX213" fmla="*/ 2565400 w 4318000"/>
                <a:gd name="connsiteY213" fmla="*/ 2133600 h 3187700"/>
                <a:gd name="connsiteX214" fmla="*/ 2552700 w 4318000"/>
                <a:gd name="connsiteY214" fmla="*/ 2070100 h 3187700"/>
                <a:gd name="connsiteX215" fmla="*/ 2603500 w 4318000"/>
                <a:gd name="connsiteY215" fmla="*/ 1993900 h 3187700"/>
                <a:gd name="connsiteX216" fmla="*/ 2768600 w 4318000"/>
                <a:gd name="connsiteY216" fmla="*/ 1892300 h 3187700"/>
                <a:gd name="connsiteX217" fmla="*/ 2806700 w 4318000"/>
                <a:gd name="connsiteY217" fmla="*/ 1879600 h 3187700"/>
                <a:gd name="connsiteX218" fmla="*/ 2895600 w 4318000"/>
                <a:gd name="connsiteY218" fmla="*/ 1816100 h 3187700"/>
                <a:gd name="connsiteX219" fmla="*/ 2946400 w 4318000"/>
                <a:gd name="connsiteY219" fmla="*/ 1676400 h 3187700"/>
                <a:gd name="connsiteX220" fmla="*/ 3060700 w 4318000"/>
                <a:gd name="connsiteY220" fmla="*/ 1765300 h 3187700"/>
                <a:gd name="connsiteX221" fmla="*/ 3111500 w 4318000"/>
                <a:gd name="connsiteY221" fmla="*/ 1816100 h 3187700"/>
                <a:gd name="connsiteX222" fmla="*/ 3187700 w 4318000"/>
                <a:gd name="connsiteY222" fmla="*/ 1892300 h 3187700"/>
                <a:gd name="connsiteX223" fmla="*/ 3251200 w 4318000"/>
                <a:gd name="connsiteY223" fmla="*/ 1943100 h 3187700"/>
                <a:gd name="connsiteX224" fmla="*/ 3378200 w 4318000"/>
                <a:gd name="connsiteY224" fmla="*/ 2019300 h 3187700"/>
                <a:gd name="connsiteX225" fmla="*/ 3429000 w 4318000"/>
                <a:gd name="connsiteY225" fmla="*/ 2032000 h 3187700"/>
                <a:gd name="connsiteX226" fmla="*/ 3644900 w 4318000"/>
                <a:gd name="connsiteY226" fmla="*/ 2070100 h 3187700"/>
                <a:gd name="connsiteX227" fmla="*/ 3937000 w 4318000"/>
                <a:gd name="connsiteY227" fmla="*/ 2057400 h 3187700"/>
                <a:gd name="connsiteX228" fmla="*/ 3873500 w 4318000"/>
                <a:gd name="connsiteY228" fmla="*/ 1892300 h 3187700"/>
                <a:gd name="connsiteX229" fmla="*/ 3594100 w 4318000"/>
                <a:gd name="connsiteY229" fmla="*/ 1841500 h 3187700"/>
                <a:gd name="connsiteX230" fmla="*/ 3492500 w 4318000"/>
                <a:gd name="connsiteY230" fmla="*/ 1866900 h 3187700"/>
                <a:gd name="connsiteX231" fmla="*/ 3454400 w 4318000"/>
                <a:gd name="connsiteY231" fmla="*/ 1930400 h 3187700"/>
                <a:gd name="connsiteX232" fmla="*/ 3403600 w 4318000"/>
                <a:gd name="connsiteY232" fmla="*/ 2044700 h 3187700"/>
                <a:gd name="connsiteX233" fmla="*/ 3365500 w 4318000"/>
                <a:gd name="connsiteY233" fmla="*/ 2095500 h 3187700"/>
                <a:gd name="connsiteX234" fmla="*/ 3340100 w 4318000"/>
                <a:gd name="connsiteY234" fmla="*/ 2159000 h 3187700"/>
                <a:gd name="connsiteX235" fmla="*/ 3276600 w 4318000"/>
                <a:gd name="connsiteY235" fmla="*/ 2247900 h 3187700"/>
                <a:gd name="connsiteX236" fmla="*/ 3238500 w 4318000"/>
                <a:gd name="connsiteY236" fmla="*/ 2362200 h 3187700"/>
                <a:gd name="connsiteX237" fmla="*/ 3200400 w 4318000"/>
                <a:gd name="connsiteY237" fmla="*/ 2400300 h 3187700"/>
                <a:gd name="connsiteX238" fmla="*/ 3149600 w 4318000"/>
                <a:gd name="connsiteY238" fmla="*/ 2413000 h 3187700"/>
                <a:gd name="connsiteX239" fmla="*/ 3048000 w 4318000"/>
                <a:gd name="connsiteY239" fmla="*/ 2400300 h 3187700"/>
                <a:gd name="connsiteX240" fmla="*/ 3009900 w 4318000"/>
                <a:gd name="connsiteY240" fmla="*/ 2374900 h 3187700"/>
                <a:gd name="connsiteX241" fmla="*/ 2882900 w 4318000"/>
                <a:gd name="connsiteY241" fmla="*/ 2311400 h 3187700"/>
                <a:gd name="connsiteX242" fmla="*/ 2781300 w 4318000"/>
                <a:gd name="connsiteY242" fmla="*/ 2273300 h 3187700"/>
                <a:gd name="connsiteX243" fmla="*/ 2641600 w 4318000"/>
                <a:gd name="connsiteY243" fmla="*/ 2209800 h 3187700"/>
                <a:gd name="connsiteX244" fmla="*/ 2667000 w 4318000"/>
                <a:gd name="connsiteY244" fmla="*/ 2120900 h 3187700"/>
                <a:gd name="connsiteX245" fmla="*/ 2743200 w 4318000"/>
                <a:gd name="connsiteY245" fmla="*/ 2044700 h 3187700"/>
                <a:gd name="connsiteX246" fmla="*/ 2844800 w 4318000"/>
                <a:gd name="connsiteY246" fmla="*/ 2108200 h 3187700"/>
                <a:gd name="connsiteX247" fmla="*/ 2921000 w 4318000"/>
                <a:gd name="connsiteY247" fmla="*/ 2184400 h 3187700"/>
                <a:gd name="connsiteX248" fmla="*/ 2946400 w 4318000"/>
                <a:gd name="connsiteY248" fmla="*/ 2146300 h 3187700"/>
                <a:gd name="connsiteX249" fmla="*/ 2933700 w 4318000"/>
                <a:gd name="connsiteY249" fmla="*/ 2057400 h 3187700"/>
                <a:gd name="connsiteX250" fmla="*/ 2882900 w 4318000"/>
                <a:gd name="connsiteY250" fmla="*/ 2006600 h 3187700"/>
                <a:gd name="connsiteX251" fmla="*/ 2819400 w 4318000"/>
                <a:gd name="connsiteY251" fmla="*/ 1981200 h 3187700"/>
                <a:gd name="connsiteX252" fmla="*/ 2603500 w 4318000"/>
                <a:gd name="connsiteY252" fmla="*/ 1930400 h 3187700"/>
                <a:gd name="connsiteX253" fmla="*/ 2514600 w 4318000"/>
                <a:gd name="connsiteY253" fmla="*/ 1917700 h 3187700"/>
                <a:gd name="connsiteX254" fmla="*/ 2120900 w 4318000"/>
                <a:gd name="connsiteY254" fmla="*/ 1993900 h 3187700"/>
                <a:gd name="connsiteX255" fmla="*/ 2070100 w 4318000"/>
                <a:gd name="connsiteY255" fmla="*/ 2095500 h 3187700"/>
                <a:gd name="connsiteX256" fmla="*/ 2057400 w 4318000"/>
                <a:gd name="connsiteY256" fmla="*/ 2133600 h 3187700"/>
                <a:gd name="connsiteX257" fmla="*/ 2006600 w 4318000"/>
                <a:gd name="connsiteY257" fmla="*/ 2197100 h 3187700"/>
                <a:gd name="connsiteX258" fmla="*/ 1879600 w 4318000"/>
                <a:gd name="connsiteY258" fmla="*/ 2324100 h 3187700"/>
                <a:gd name="connsiteX259" fmla="*/ 1803400 w 4318000"/>
                <a:gd name="connsiteY259" fmla="*/ 2311400 h 3187700"/>
                <a:gd name="connsiteX260" fmla="*/ 1701800 w 4318000"/>
                <a:gd name="connsiteY260" fmla="*/ 2197100 h 3187700"/>
                <a:gd name="connsiteX261" fmla="*/ 1663700 w 4318000"/>
                <a:gd name="connsiteY261" fmla="*/ 2133600 h 3187700"/>
                <a:gd name="connsiteX262" fmla="*/ 1638300 w 4318000"/>
                <a:gd name="connsiteY262" fmla="*/ 2095500 h 3187700"/>
                <a:gd name="connsiteX263" fmla="*/ 1549400 w 4318000"/>
                <a:gd name="connsiteY263" fmla="*/ 1981200 h 3187700"/>
                <a:gd name="connsiteX264" fmla="*/ 1498600 w 4318000"/>
                <a:gd name="connsiteY264" fmla="*/ 1866900 h 3187700"/>
                <a:gd name="connsiteX265" fmla="*/ 1473200 w 4318000"/>
                <a:gd name="connsiteY265" fmla="*/ 1714500 h 3187700"/>
                <a:gd name="connsiteX266" fmla="*/ 1435100 w 4318000"/>
                <a:gd name="connsiteY266" fmla="*/ 1638300 h 3187700"/>
                <a:gd name="connsiteX267" fmla="*/ 1422400 w 4318000"/>
                <a:gd name="connsiteY267" fmla="*/ 1536700 h 3187700"/>
                <a:gd name="connsiteX268" fmla="*/ 1358900 w 4318000"/>
                <a:gd name="connsiteY268" fmla="*/ 1270000 h 3187700"/>
                <a:gd name="connsiteX269" fmla="*/ 1346200 w 4318000"/>
                <a:gd name="connsiteY269" fmla="*/ 1206500 h 3187700"/>
                <a:gd name="connsiteX270" fmla="*/ 1333500 w 4318000"/>
                <a:gd name="connsiteY270" fmla="*/ 1155700 h 3187700"/>
                <a:gd name="connsiteX271" fmla="*/ 1295400 w 4318000"/>
                <a:gd name="connsiteY271" fmla="*/ 952500 h 3187700"/>
                <a:gd name="connsiteX272" fmla="*/ 1282700 w 4318000"/>
                <a:gd name="connsiteY272" fmla="*/ 901700 h 3187700"/>
                <a:gd name="connsiteX273" fmla="*/ 1244600 w 4318000"/>
                <a:gd name="connsiteY273" fmla="*/ 838200 h 3187700"/>
                <a:gd name="connsiteX274" fmla="*/ 1231900 w 4318000"/>
                <a:gd name="connsiteY274" fmla="*/ 787400 h 3187700"/>
                <a:gd name="connsiteX275" fmla="*/ 1168400 w 4318000"/>
                <a:gd name="connsiteY275" fmla="*/ 850900 h 3187700"/>
                <a:gd name="connsiteX276" fmla="*/ 1193800 w 4318000"/>
                <a:gd name="connsiteY276" fmla="*/ 965200 h 3187700"/>
                <a:gd name="connsiteX277" fmla="*/ 1358900 w 4318000"/>
                <a:gd name="connsiteY277" fmla="*/ 1130300 h 3187700"/>
                <a:gd name="connsiteX278" fmla="*/ 1447800 w 4318000"/>
                <a:gd name="connsiteY278" fmla="*/ 1257300 h 3187700"/>
                <a:gd name="connsiteX279" fmla="*/ 1562100 w 4318000"/>
                <a:gd name="connsiteY279" fmla="*/ 1371600 h 3187700"/>
                <a:gd name="connsiteX280" fmla="*/ 1600200 w 4318000"/>
                <a:gd name="connsiteY280" fmla="*/ 1409700 h 3187700"/>
                <a:gd name="connsiteX281" fmla="*/ 1663700 w 4318000"/>
                <a:gd name="connsiteY281" fmla="*/ 1485900 h 3187700"/>
                <a:gd name="connsiteX282" fmla="*/ 1676400 w 4318000"/>
                <a:gd name="connsiteY282" fmla="*/ 1524000 h 3187700"/>
                <a:gd name="connsiteX283" fmla="*/ 1663700 w 4318000"/>
                <a:gd name="connsiteY283" fmla="*/ 1612900 h 3187700"/>
                <a:gd name="connsiteX284" fmla="*/ 1701800 w 4318000"/>
                <a:gd name="connsiteY284" fmla="*/ 1562100 h 3187700"/>
                <a:gd name="connsiteX285" fmla="*/ 1790700 w 4318000"/>
                <a:gd name="connsiteY285" fmla="*/ 1346200 h 3187700"/>
                <a:gd name="connsiteX286" fmla="*/ 1778000 w 4318000"/>
                <a:gd name="connsiteY286" fmla="*/ 1219200 h 3187700"/>
                <a:gd name="connsiteX287" fmla="*/ 1638300 w 4318000"/>
                <a:gd name="connsiteY287" fmla="*/ 1143000 h 3187700"/>
                <a:gd name="connsiteX288" fmla="*/ 1346200 w 4318000"/>
                <a:gd name="connsiteY288" fmla="*/ 1016000 h 3187700"/>
                <a:gd name="connsiteX289" fmla="*/ 1270000 w 4318000"/>
                <a:gd name="connsiteY289" fmla="*/ 977900 h 3187700"/>
                <a:gd name="connsiteX290" fmla="*/ 1193800 w 4318000"/>
                <a:gd name="connsiteY290" fmla="*/ 1054100 h 3187700"/>
                <a:gd name="connsiteX291" fmla="*/ 1104900 w 4318000"/>
                <a:gd name="connsiteY291" fmla="*/ 1193800 h 3187700"/>
                <a:gd name="connsiteX292" fmla="*/ 1041400 w 4318000"/>
                <a:gd name="connsiteY292" fmla="*/ 1308100 h 3187700"/>
                <a:gd name="connsiteX293" fmla="*/ 1028700 w 4318000"/>
                <a:gd name="connsiteY293" fmla="*/ 1358900 h 3187700"/>
                <a:gd name="connsiteX294" fmla="*/ 990600 w 4318000"/>
                <a:gd name="connsiteY294" fmla="*/ 1384300 h 3187700"/>
                <a:gd name="connsiteX295" fmla="*/ 939800 w 4318000"/>
                <a:gd name="connsiteY295" fmla="*/ 1333500 h 3187700"/>
                <a:gd name="connsiteX296" fmla="*/ 762000 w 4318000"/>
                <a:gd name="connsiteY296" fmla="*/ 1155700 h 3187700"/>
                <a:gd name="connsiteX297" fmla="*/ 698500 w 4318000"/>
                <a:gd name="connsiteY297" fmla="*/ 1028700 h 3187700"/>
                <a:gd name="connsiteX298" fmla="*/ 673100 w 4318000"/>
                <a:gd name="connsiteY298" fmla="*/ 952500 h 3187700"/>
                <a:gd name="connsiteX299" fmla="*/ 635000 w 4318000"/>
                <a:gd name="connsiteY299" fmla="*/ 939800 h 3187700"/>
                <a:gd name="connsiteX300" fmla="*/ 571500 w 4318000"/>
                <a:gd name="connsiteY300" fmla="*/ 952500 h 3187700"/>
                <a:gd name="connsiteX301" fmla="*/ 431800 w 4318000"/>
                <a:gd name="connsiteY301" fmla="*/ 1117600 h 3187700"/>
                <a:gd name="connsiteX302" fmla="*/ 393700 w 4318000"/>
                <a:gd name="connsiteY302" fmla="*/ 1231900 h 3187700"/>
                <a:gd name="connsiteX303" fmla="*/ 342900 w 4318000"/>
                <a:gd name="connsiteY303" fmla="*/ 1320800 h 3187700"/>
                <a:gd name="connsiteX304" fmla="*/ 330200 w 4318000"/>
                <a:gd name="connsiteY304" fmla="*/ 1422400 h 3187700"/>
                <a:gd name="connsiteX305" fmla="*/ 342900 w 4318000"/>
                <a:gd name="connsiteY305" fmla="*/ 1498600 h 3187700"/>
                <a:gd name="connsiteX306" fmla="*/ 723900 w 4318000"/>
                <a:gd name="connsiteY306" fmla="*/ 1600200 h 3187700"/>
                <a:gd name="connsiteX307" fmla="*/ 1028700 w 4318000"/>
                <a:gd name="connsiteY307" fmla="*/ 1689100 h 3187700"/>
                <a:gd name="connsiteX308" fmla="*/ 1181100 w 4318000"/>
                <a:gd name="connsiteY308" fmla="*/ 1714500 h 3187700"/>
                <a:gd name="connsiteX309" fmla="*/ 1397000 w 4318000"/>
                <a:gd name="connsiteY309" fmla="*/ 1841500 h 3187700"/>
                <a:gd name="connsiteX310" fmla="*/ 1498600 w 4318000"/>
                <a:gd name="connsiteY310" fmla="*/ 1943100 h 3187700"/>
                <a:gd name="connsiteX311" fmla="*/ 1549400 w 4318000"/>
                <a:gd name="connsiteY311" fmla="*/ 1993900 h 3187700"/>
                <a:gd name="connsiteX312" fmla="*/ 1841500 w 4318000"/>
                <a:gd name="connsiteY312" fmla="*/ 2032000 h 3187700"/>
                <a:gd name="connsiteX313" fmla="*/ 1879600 w 4318000"/>
                <a:gd name="connsiteY313" fmla="*/ 2044700 h 3187700"/>
                <a:gd name="connsiteX314" fmla="*/ 1955800 w 4318000"/>
                <a:gd name="connsiteY314" fmla="*/ 2057400 h 3187700"/>
                <a:gd name="connsiteX315" fmla="*/ 1968500 w 4318000"/>
                <a:gd name="connsiteY315" fmla="*/ 2120900 h 3187700"/>
                <a:gd name="connsiteX316" fmla="*/ 1930400 w 4318000"/>
                <a:gd name="connsiteY316" fmla="*/ 2222500 h 3187700"/>
                <a:gd name="connsiteX317" fmla="*/ 1892300 w 4318000"/>
                <a:gd name="connsiteY317" fmla="*/ 2260600 h 3187700"/>
                <a:gd name="connsiteX318" fmla="*/ 1778000 w 4318000"/>
                <a:gd name="connsiteY318" fmla="*/ 2324100 h 3187700"/>
                <a:gd name="connsiteX319" fmla="*/ 1663700 w 4318000"/>
                <a:gd name="connsiteY319" fmla="*/ 2336800 h 3187700"/>
                <a:gd name="connsiteX320" fmla="*/ 1574800 w 4318000"/>
                <a:gd name="connsiteY320" fmla="*/ 2298700 h 3187700"/>
                <a:gd name="connsiteX321" fmla="*/ 1536700 w 4318000"/>
                <a:gd name="connsiteY321" fmla="*/ 2222500 h 3187700"/>
                <a:gd name="connsiteX322" fmla="*/ 1511300 w 4318000"/>
                <a:gd name="connsiteY322" fmla="*/ 2184400 h 3187700"/>
                <a:gd name="connsiteX323" fmla="*/ 1498600 w 4318000"/>
                <a:gd name="connsiteY323" fmla="*/ 2108200 h 3187700"/>
                <a:gd name="connsiteX324" fmla="*/ 1524000 w 4318000"/>
                <a:gd name="connsiteY324" fmla="*/ 2057400 h 3187700"/>
                <a:gd name="connsiteX325" fmla="*/ 1752600 w 4318000"/>
                <a:gd name="connsiteY325" fmla="*/ 1943100 h 3187700"/>
                <a:gd name="connsiteX326" fmla="*/ 2070100 w 4318000"/>
                <a:gd name="connsiteY326" fmla="*/ 1752600 h 3187700"/>
                <a:gd name="connsiteX327" fmla="*/ 2349500 w 4318000"/>
                <a:gd name="connsiteY327" fmla="*/ 1562100 h 3187700"/>
                <a:gd name="connsiteX328" fmla="*/ 2413000 w 4318000"/>
                <a:gd name="connsiteY328" fmla="*/ 1536700 h 3187700"/>
                <a:gd name="connsiteX329" fmla="*/ 2527300 w 4318000"/>
                <a:gd name="connsiteY329" fmla="*/ 1511300 h 3187700"/>
                <a:gd name="connsiteX330" fmla="*/ 2628900 w 4318000"/>
                <a:gd name="connsiteY330" fmla="*/ 1524000 h 3187700"/>
                <a:gd name="connsiteX331" fmla="*/ 2590800 w 4318000"/>
                <a:gd name="connsiteY331" fmla="*/ 1612900 h 3187700"/>
                <a:gd name="connsiteX332" fmla="*/ 2273300 w 4318000"/>
                <a:gd name="connsiteY332" fmla="*/ 1778000 h 3187700"/>
                <a:gd name="connsiteX333" fmla="*/ 2019300 w 4318000"/>
                <a:gd name="connsiteY333" fmla="*/ 1841500 h 3187700"/>
                <a:gd name="connsiteX334" fmla="*/ 1676400 w 4318000"/>
                <a:gd name="connsiteY334" fmla="*/ 1930400 h 3187700"/>
                <a:gd name="connsiteX335" fmla="*/ 1600200 w 4318000"/>
                <a:gd name="connsiteY335" fmla="*/ 1943100 h 3187700"/>
                <a:gd name="connsiteX336" fmla="*/ 1397000 w 4318000"/>
                <a:gd name="connsiteY336" fmla="*/ 2006600 h 3187700"/>
                <a:gd name="connsiteX337" fmla="*/ 1320800 w 4318000"/>
                <a:gd name="connsiteY337" fmla="*/ 2057400 h 3187700"/>
                <a:gd name="connsiteX338" fmla="*/ 1219200 w 4318000"/>
                <a:gd name="connsiteY338" fmla="*/ 2171700 h 3187700"/>
                <a:gd name="connsiteX339" fmla="*/ 1193800 w 4318000"/>
                <a:gd name="connsiteY339" fmla="*/ 2298700 h 3187700"/>
                <a:gd name="connsiteX340" fmla="*/ 1206500 w 4318000"/>
                <a:gd name="connsiteY340" fmla="*/ 2336800 h 3187700"/>
                <a:gd name="connsiteX341" fmla="*/ 1549400 w 4318000"/>
                <a:gd name="connsiteY341" fmla="*/ 2489200 h 3187700"/>
                <a:gd name="connsiteX342" fmla="*/ 1612900 w 4318000"/>
                <a:gd name="connsiteY342" fmla="*/ 2514600 h 3187700"/>
                <a:gd name="connsiteX343" fmla="*/ 1828800 w 4318000"/>
                <a:gd name="connsiteY343" fmla="*/ 2578100 h 3187700"/>
                <a:gd name="connsiteX344" fmla="*/ 2044700 w 4318000"/>
                <a:gd name="connsiteY344" fmla="*/ 2667000 h 3187700"/>
                <a:gd name="connsiteX345" fmla="*/ 2133600 w 4318000"/>
                <a:gd name="connsiteY345" fmla="*/ 2794000 h 3187700"/>
                <a:gd name="connsiteX346" fmla="*/ 2184400 w 4318000"/>
                <a:gd name="connsiteY346" fmla="*/ 2857500 h 3187700"/>
                <a:gd name="connsiteX347" fmla="*/ 2197100 w 4318000"/>
                <a:gd name="connsiteY347" fmla="*/ 2946400 h 3187700"/>
                <a:gd name="connsiteX348" fmla="*/ 2184400 w 4318000"/>
                <a:gd name="connsiteY348" fmla="*/ 3086100 h 3187700"/>
                <a:gd name="connsiteX349" fmla="*/ 2120900 w 4318000"/>
                <a:gd name="connsiteY349" fmla="*/ 3149600 h 3187700"/>
                <a:gd name="connsiteX350" fmla="*/ 1905000 w 4318000"/>
                <a:gd name="connsiteY350" fmla="*/ 3187700 h 3187700"/>
                <a:gd name="connsiteX351" fmla="*/ 1727200 w 4318000"/>
                <a:gd name="connsiteY351" fmla="*/ 3149600 h 3187700"/>
                <a:gd name="connsiteX352" fmla="*/ 1714500 w 4318000"/>
                <a:gd name="connsiteY352" fmla="*/ 3111500 h 3187700"/>
                <a:gd name="connsiteX353" fmla="*/ 1676400 w 4318000"/>
                <a:gd name="connsiteY353" fmla="*/ 2933700 h 3187700"/>
                <a:gd name="connsiteX354" fmla="*/ 1663700 w 4318000"/>
                <a:gd name="connsiteY354" fmla="*/ 2844800 h 3187700"/>
                <a:gd name="connsiteX355" fmla="*/ 1625600 w 4318000"/>
                <a:gd name="connsiteY355" fmla="*/ 2781300 h 3187700"/>
                <a:gd name="connsiteX356" fmla="*/ 1524000 w 4318000"/>
                <a:gd name="connsiteY356" fmla="*/ 2705100 h 3187700"/>
                <a:gd name="connsiteX357" fmla="*/ 1435100 w 4318000"/>
                <a:gd name="connsiteY357" fmla="*/ 2667000 h 3187700"/>
                <a:gd name="connsiteX358" fmla="*/ 1295400 w 4318000"/>
                <a:gd name="connsiteY358" fmla="*/ 2603500 h 3187700"/>
                <a:gd name="connsiteX359" fmla="*/ 1206500 w 4318000"/>
                <a:gd name="connsiteY359" fmla="*/ 2654300 h 3187700"/>
                <a:gd name="connsiteX360" fmla="*/ 1117600 w 4318000"/>
                <a:gd name="connsiteY360" fmla="*/ 2705100 h 3187700"/>
                <a:gd name="connsiteX361" fmla="*/ 1028700 w 4318000"/>
                <a:gd name="connsiteY361" fmla="*/ 2743200 h 3187700"/>
                <a:gd name="connsiteX362" fmla="*/ 939800 w 4318000"/>
                <a:gd name="connsiteY362" fmla="*/ 2730500 h 3187700"/>
                <a:gd name="connsiteX363" fmla="*/ 863600 w 4318000"/>
                <a:gd name="connsiteY363" fmla="*/ 2654300 h 3187700"/>
                <a:gd name="connsiteX364" fmla="*/ 787400 w 4318000"/>
                <a:gd name="connsiteY364" fmla="*/ 2590800 h 3187700"/>
                <a:gd name="connsiteX365" fmla="*/ 749300 w 4318000"/>
                <a:gd name="connsiteY365" fmla="*/ 2552700 h 3187700"/>
                <a:gd name="connsiteX366" fmla="*/ 711200 w 4318000"/>
                <a:gd name="connsiteY366" fmla="*/ 2540000 h 3187700"/>
                <a:gd name="connsiteX367" fmla="*/ 660400 w 4318000"/>
                <a:gd name="connsiteY367" fmla="*/ 2514600 h 3187700"/>
                <a:gd name="connsiteX368" fmla="*/ 622300 w 4318000"/>
                <a:gd name="connsiteY368" fmla="*/ 2489200 h 3187700"/>
                <a:gd name="connsiteX369" fmla="*/ 419100 w 4318000"/>
                <a:gd name="connsiteY369" fmla="*/ 2463800 h 3187700"/>
                <a:gd name="connsiteX370" fmla="*/ 304800 w 4318000"/>
                <a:gd name="connsiteY370" fmla="*/ 2476500 h 3187700"/>
                <a:gd name="connsiteX371" fmla="*/ 266700 w 4318000"/>
                <a:gd name="connsiteY371" fmla="*/ 2501900 h 3187700"/>
                <a:gd name="connsiteX372" fmla="*/ 215900 w 4318000"/>
                <a:gd name="connsiteY372" fmla="*/ 2540000 h 3187700"/>
                <a:gd name="connsiteX373" fmla="*/ 152400 w 4318000"/>
                <a:gd name="connsiteY373" fmla="*/ 2552700 h 3187700"/>
                <a:gd name="connsiteX374" fmla="*/ 88900 w 4318000"/>
                <a:gd name="connsiteY374" fmla="*/ 2501900 h 3187700"/>
                <a:gd name="connsiteX375" fmla="*/ 50800 w 4318000"/>
                <a:gd name="connsiteY375" fmla="*/ 2489200 h 3187700"/>
                <a:gd name="connsiteX376" fmla="*/ 0 w 4318000"/>
                <a:gd name="connsiteY376" fmla="*/ 2438400 h 3187700"/>
                <a:gd name="connsiteX0-1" fmla="*/ 3910382 w 4354882"/>
                <a:gd name="connsiteY0-2" fmla="*/ 0 h 3187700"/>
                <a:gd name="connsiteX1-3" fmla="*/ 3897682 w 4354882"/>
                <a:gd name="connsiteY1-4" fmla="*/ 279400 h 3187700"/>
                <a:gd name="connsiteX2-5" fmla="*/ 3884982 w 4354882"/>
                <a:gd name="connsiteY2-6" fmla="*/ 317500 h 3187700"/>
                <a:gd name="connsiteX3-7" fmla="*/ 3834182 w 4354882"/>
                <a:gd name="connsiteY3-8" fmla="*/ 393700 h 3187700"/>
                <a:gd name="connsiteX4-9" fmla="*/ 3796082 w 4354882"/>
                <a:gd name="connsiteY4-10" fmla="*/ 419100 h 3187700"/>
                <a:gd name="connsiteX5-11" fmla="*/ 3732582 w 4354882"/>
                <a:gd name="connsiteY5-12" fmla="*/ 406400 h 3187700"/>
                <a:gd name="connsiteX6-13" fmla="*/ 3681782 w 4354882"/>
                <a:gd name="connsiteY6-14" fmla="*/ 381000 h 3187700"/>
                <a:gd name="connsiteX7-15" fmla="*/ 3643682 w 4354882"/>
                <a:gd name="connsiteY7-16" fmla="*/ 368300 h 3187700"/>
                <a:gd name="connsiteX8-17" fmla="*/ 3605582 w 4354882"/>
                <a:gd name="connsiteY8-18" fmla="*/ 330200 h 3187700"/>
                <a:gd name="connsiteX9-19" fmla="*/ 3529382 w 4354882"/>
                <a:gd name="connsiteY9-20" fmla="*/ 279400 h 3187700"/>
                <a:gd name="connsiteX10-21" fmla="*/ 3453182 w 4354882"/>
                <a:gd name="connsiteY10-22" fmla="*/ 215900 h 3187700"/>
                <a:gd name="connsiteX11-23" fmla="*/ 3326182 w 4354882"/>
                <a:gd name="connsiteY11-24" fmla="*/ 254000 h 3187700"/>
                <a:gd name="connsiteX12-25" fmla="*/ 3300782 w 4354882"/>
                <a:gd name="connsiteY12-26" fmla="*/ 292100 h 3187700"/>
                <a:gd name="connsiteX13-27" fmla="*/ 3224582 w 4354882"/>
                <a:gd name="connsiteY13-28" fmla="*/ 342900 h 3187700"/>
                <a:gd name="connsiteX14-29" fmla="*/ 3199182 w 4354882"/>
                <a:gd name="connsiteY14-30" fmla="*/ 393700 h 3187700"/>
                <a:gd name="connsiteX15-31" fmla="*/ 3224582 w 4354882"/>
                <a:gd name="connsiteY15-32" fmla="*/ 457200 h 3187700"/>
                <a:gd name="connsiteX16-33" fmla="*/ 3313482 w 4354882"/>
                <a:gd name="connsiteY16-34" fmla="*/ 571500 h 3187700"/>
                <a:gd name="connsiteX17-35" fmla="*/ 3351582 w 4354882"/>
                <a:gd name="connsiteY17-36" fmla="*/ 596900 h 3187700"/>
                <a:gd name="connsiteX18-37" fmla="*/ 3389682 w 4354882"/>
                <a:gd name="connsiteY18-38" fmla="*/ 635000 h 3187700"/>
                <a:gd name="connsiteX19-39" fmla="*/ 3427782 w 4354882"/>
                <a:gd name="connsiteY19-40" fmla="*/ 647700 h 3187700"/>
                <a:gd name="connsiteX20-41" fmla="*/ 3542082 w 4354882"/>
                <a:gd name="connsiteY20-42" fmla="*/ 736600 h 3187700"/>
                <a:gd name="connsiteX21-43" fmla="*/ 3592882 w 4354882"/>
                <a:gd name="connsiteY21-44" fmla="*/ 812800 h 3187700"/>
                <a:gd name="connsiteX22-45" fmla="*/ 3630982 w 4354882"/>
                <a:gd name="connsiteY22-46" fmla="*/ 863600 h 3187700"/>
                <a:gd name="connsiteX23-47" fmla="*/ 3681782 w 4354882"/>
                <a:gd name="connsiteY23-48" fmla="*/ 939800 h 3187700"/>
                <a:gd name="connsiteX24-49" fmla="*/ 3707182 w 4354882"/>
                <a:gd name="connsiteY24-50" fmla="*/ 977900 h 3187700"/>
                <a:gd name="connsiteX25-51" fmla="*/ 3694482 w 4354882"/>
                <a:gd name="connsiteY25-52" fmla="*/ 1028700 h 3187700"/>
                <a:gd name="connsiteX26-53" fmla="*/ 3580182 w 4354882"/>
                <a:gd name="connsiteY26-54" fmla="*/ 977900 h 3187700"/>
                <a:gd name="connsiteX27-55" fmla="*/ 3605582 w 4354882"/>
                <a:gd name="connsiteY27-56" fmla="*/ 889000 h 3187700"/>
                <a:gd name="connsiteX28-57" fmla="*/ 3605582 w 4354882"/>
                <a:gd name="connsiteY28-58" fmla="*/ 825500 h 3187700"/>
                <a:gd name="connsiteX29-59" fmla="*/ 3529382 w 4354882"/>
                <a:gd name="connsiteY29-60" fmla="*/ 863600 h 3187700"/>
                <a:gd name="connsiteX30-61" fmla="*/ 3427782 w 4354882"/>
                <a:gd name="connsiteY30-62" fmla="*/ 889000 h 3187700"/>
                <a:gd name="connsiteX31-63" fmla="*/ 3326182 w 4354882"/>
                <a:gd name="connsiteY31-64" fmla="*/ 876300 h 3187700"/>
                <a:gd name="connsiteX32-65" fmla="*/ 3300782 w 4354882"/>
                <a:gd name="connsiteY32-66" fmla="*/ 838200 h 3187700"/>
                <a:gd name="connsiteX33-67" fmla="*/ 3262682 w 4354882"/>
                <a:gd name="connsiteY33-68" fmla="*/ 800100 h 3187700"/>
                <a:gd name="connsiteX34-69" fmla="*/ 3249982 w 4354882"/>
                <a:gd name="connsiteY34-70" fmla="*/ 533400 h 3187700"/>
                <a:gd name="connsiteX35-71" fmla="*/ 3211882 w 4354882"/>
                <a:gd name="connsiteY35-72" fmla="*/ 508000 h 3187700"/>
                <a:gd name="connsiteX36-73" fmla="*/ 3135682 w 4354882"/>
                <a:gd name="connsiteY36-74" fmla="*/ 482600 h 3187700"/>
                <a:gd name="connsiteX37-75" fmla="*/ 3046782 w 4354882"/>
                <a:gd name="connsiteY37-76" fmla="*/ 431800 h 3187700"/>
                <a:gd name="connsiteX38-77" fmla="*/ 3021382 w 4354882"/>
                <a:gd name="connsiteY38-78" fmla="*/ 393700 h 3187700"/>
                <a:gd name="connsiteX39-79" fmla="*/ 2919782 w 4354882"/>
                <a:gd name="connsiteY39-80" fmla="*/ 342900 h 3187700"/>
                <a:gd name="connsiteX40-81" fmla="*/ 2856282 w 4354882"/>
                <a:gd name="connsiteY40-82" fmla="*/ 355600 h 3187700"/>
                <a:gd name="connsiteX41-83" fmla="*/ 2818182 w 4354882"/>
                <a:gd name="connsiteY41-84" fmla="*/ 431800 h 3187700"/>
                <a:gd name="connsiteX42-85" fmla="*/ 2856282 w 4354882"/>
                <a:gd name="connsiteY42-86" fmla="*/ 546100 h 3187700"/>
                <a:gd name="connsiteX43-87" fmla="*/ 2868982 w 4354882"/>
                <a:gd name="connsiteY43-88" fmla="*/ 584200 h 3187700"/>
                <a:gd name="connsiteX44-89" fmla="*/ 2945182 w 4354882"/>
                <a:gd name="connsiteY44-90" fmla="*/ 647700 h 3187700"/>
                <a:gd name="connsiteX45-91" fmla="*/ 3008682 w 4354882"/>
                <a:gd name="connsiteY45-92" fmla="*/ 723900 h 3187700"/>
                <a:gd name="connsiteX46-93" fmla="*/ 3084882 w 4354882"/>
                <a:gd name="connsiteY46-94" fmla="*/ 787400 h 3187700"/>
                <a:gd name="connsiteX47-95" fmla="*/ 3148382 w 4354882"/>
                <a:gd name="connsiteY47-96" fmla="*/ 901700 h 3187700"/>
                <a:gd name="connsiteX48-97" fmla="*/ 3173782 w 4354882"/>
                <a:gd name="connsiteY48-98" fmla="*/ 952500 h 3187700"/>
                <a:gd name="connsiteX49-99" fmla="*/ 3186482 w 4354882"/>
                <a:gd name="connsiteY49-100" fmla="*/ 990600 h 3187700"/>
                <a:gd name="connsiteX50-101" fmla="*/ 3211882 w 4354882"/>
                <a:gd name="connsiteY50-102" fmla="*/ 1028700 h 3187700"/>
                <a:gd name="connsiteX51-103" fmla="*/ 3249982 w 4354882"/>
                <a:gd name="connsiteY51-104" fmla="*/ 1168400 h 3187700"/>
                <a:gd name="connsiteX52-105" fmla="*/ 3237282 w 4354882"/>
                <a:gd name="connsiteY52-106" fmla="*/ 1206500 h 3187700"/>
                <a:gd name="connsiteX53-107" fmla="*/ 3199182 w 4354882"/>
                <a:gd name="connsiteY53-108" fmla="*/ 1168400 h 3187700"/>
                <a:gd name="connsiteX54-109" fmla="*/ 3148382 w 4354882"/>
                <a:gd name="connsiteY54-110" fmla="*/ 1092200 h 3187700"/>
                <a:gd name="connsiteX55-111" fmla="*/ 3199182 w 4354882"/>
                <a:gd name="connsiteY55-112" fmla="*/ 1104900 h 3187700"/>
                <a:gd name="connsiteX56-113" fmla="*/ 3237282 w 4354882"/>
                <a:gd name="connsiteY56-114" fmla="*/ 1130300 h 3187700"/>
                <a:gd name="connsiteX57-115" fmla="*/ 3300782 w 4354882"/>
                <a:gd name="connsiteY57-116" fmla="*/ 1206500 h 3187700"/>
                <a:gd name="connsiteX58-117" fmla="*/ 3326182 w 4354882"/>
                <a:gd name="connsiteY58-118" fmla="*/ 1282700 h 3187700"/>
                <a:gd name="connsiteX59-119" fmla="*/ 3351582 w 4354882"/>
                <a:gd name="connsiteY59-120" fmla="*/ 1320800 h 3187700"/>
                <a:gd name="connsiteX60-121" fmla="*/ 3440482 w 4354882"/>
                <a:gd name="connsiteY60-122" fmla="*/ 1397000 h 3187700"/>
                <a:gd name="connsiteX61-123" fmla="*/ 3478582 w 4354882"/>
                <a:gd name="connsiteY61-124" fmla="*/ 1409700 h 3187700"/>
                <a:gd name="connsiteX62-125" fmla="*/ 3757982 w 4354882"/>
                <a:gd name="connsiteY62-126" fmla="*/ 1346200 h 3187700"/>
                <a:gd name="connsiteX63-127" fmla="*/ 3770682 w 4354882"/>
                <a:gd name="connsiteY63-128" fmla="*/ 1308100 h 3187700"/>
                <a:gd name="connsiteX64-129" fmla="*/ 3757982 w 4354882"/>
                <a:gd name="connsiteY64-130" fmla="*/ 1270000 h 3187700"/>
                <a:gd name="connsiteX65-131" fmla="*/ 3681782 w 4354882"/>
                <a:gd name="connsiteY65-132" fmla="*/ 1231900 h 3187700"/>
                <a:gd name="connsiteX66-133" fmla="*/ 3592882 w 4354882"/>
                <a:gd name="connsiteY66-134" fmla="*/ 1244600 h 3187700"/>
                <a:gd name="connsiteX67-135" fmla="*/ 3605582 w 4354882"/>
                <a:gd name="connsiteY67-136" fmla="*/ 1295400 h 3187700"/>
                <a:gd name="connsiteX68-137" fmla="*/ 3669082 w 4354882"/>
                <a:gd name="connsiteY68-138" fmla="*/ 1130300 h 3187700"/>
                <a:gd name="connsiteX69-139" fmla="*/ 3783382 w 4354882"/>
                <a:gd name="connsiteY69-140" fmla="*/ 1155700 h 3187700"/>
                <a:gd name="connsiteX70-141" fmla="*/ 3821482 w 4354882"/>
                <a:gd name="connsiteY70-142" fmla="*/ 1168400 h 3187700"/>
                <a:gd name="connsiteX71-143" fmla="*/ 3897682 w 4354882"/>
                <a:gd name="connsiteY71-144" fmla="*/ 1219200 h 3187700"/>
                <a:gd name="connsiteX72-145" fmla="*/ 3948482 w 4354882"/>
                <a:gd name="connsiteY72-146" fmla="*/ 1244600 h 3187700"/>
                <a:gd name="connsiteX73-147" fmla="*/ 3973882 w 4354882"/>
                <a:gd name="connsiteY73-148" fmla="*/ 1282700 h 3187700"/>
                <a:gd name="connsiteX74-149" fmla="*/ 4050082 w 4354882"/>
                <a:gd name="connsiteY74-150" fmla="*/ 1346200 h 3187700"/>
                <a:gd name="connsiteX75-151" fmla="*/ 4100882 w 4354882"/>
                <a:gd name="connsiteY75-152" fmla="*/ 1422400 h 3187700"/>
                <a:gd name="connsiteX76-153" fmla="*/ 4138982 w 4354882"/>
                <a:gd name="connsiteY76-154" fmla="*/ 1409700 h 3187700"/>
                <a:gd name="connsiteX77-155" fmla="*/ 4177082 w 4354882"/>
                <a:gd name="connsiteY77-156" fmla="*/ 1333500 h 3187700"/>
                <a:gd name="connsiteX78-157" fmla="*/ 4164382 w 4354882"/>
                <a:gd name="connsiteY78-158" fmla="*/ 1206500 h 3187700"/>
                <a:gd name="connsiteX79-159" fmla="*/ 4240582 w 4354882"/>
                <a:gd name="connsiteY79-160" fmla="*/ 1257300 h 3187700"/>
                <a:gd name="connsiteX80-161" fmla="*/ 4265982 w 4354882"/>
                <a:gd name="connsiteY80-162" fmla="*/ 1295400 h 3187700"/>
                <a:gd name="connsiteX81-163" fmla="*/ 4329482 w 4354882"/>
                <a:gd name="connsiteY81-164" fmla="*/ 1371600 h 3187700"/>
                <a:gd name="connsiteX82-165" fmla="*/ 4354882 w 4354882"/>
                <a:gd name="connsiteY82-166" fmla="*/ 1447800 h 3187700"/>
                <a:gd name="connsiteX83-167" fmla="*/ 4342182 w 4354882"/>
                <a:gd name="connsiteY83-168" fmla="*/ 1485900 h 3187700"/>
                <a:gd name="connsiteX84-169" fmla="*/ 4253282 w 4354882"/>
                <a:gd name="connsiteY84-170" fmla="*/ 1549400 h 3187700"/>
                <a:gd name="connsiteX85-171" fmla="*/ 4088182 w 4354882"/>
                <a:gd name="connsiteY85-172" fmla="*/ 1536700 h 3187700"/>
                <a:gd name="connsiteX86-173" fmla="*/ 4050082 w 4354882"/>
                <a:gd name="connsiteY86-174" fmla="*/ 1485900 h 3187700"/>
                <a:gd name="connsiteX87-175" fmla="*/ 3986582 w 4354882"/>
                <a:gd name="connsiteY87-176" fmla="*/ 1409700 h 3187700"/>
                <a:gd name="connsiteX88-177" fmla="*/ 3961182 w 4354882"/>
                <a:gd name="connsiteY88-178" fmla="*/ 1460500 h 3187700"/>
                <a:gd name="connsiteX89-179" fmla="*/ 3935782 w 4354882"/>
                <a:gd name="connsiteY89-180" fmla="*/ 1536700 h 3187700"/>
                <a:gd name="connsiteX90-181" fmla="*/ 3897682 w 4354882"/>
                <a:gd name="connsiteY90-182" fmla="*/ 1574800 h 3187700"/>
                <a:gd name="connsiteX91-183" fmla="*/ 3821482 w 4354882"/>
                <a:gd name="connsiteY91-184" fmla="*/ 1651000 h 3187700"/>
                <a:gd name="connsiteX92-185" fmla="*/ 3770682 w 4354882"/>
                <a:gd name="connsiteY92-186" fmla="*/ 1663700 h 3187700"/>
                <a:gd name="connsiteX93-187" fmla="*/ 3669082 w 4354882"/>
                <a:gd name="connsiteY93-188" fmla="*/ 1689100 h 3187700"/>
                <a:gd name="connsiteX94-189" fmla="*/ 3592882 w 4354882"/>
                <a:gd name="connsiteY94-190" fmla="*/ 1651000 h 3187700"/>
                <a:gd name="connsiteX95-191" fmla="*/ 3529382 w 4354882"/>
                <a:gd name="connsiteY95-192" fmla="*/ 1536700 h 3187700"/>
                <a:gd name="connsiteX96-193" fmla="*/ 3478582 w 4354882"/>
                <a:gd name="connsiteY96-194" fmla="*/ 1549400 h 3187700"/>
                <a:gd name="connsiteX97-195" fmla="*/ 3402382 w 4354882"/>
                <a:gd name="connsiteY97-196" fmla="*/ 1600200 h 3187700"/>
                <a:gd name="connsiteX98-197" fmla="*/ 3313482 w 4354882"/>
                <a:gd name="connsiteY98-198" fmla="*/ 1625600 h 3187700"/>
                <a:gd name="connsiteX99-199" fmla="*/ 3275382 w 4354882"/>
                <a:gd name="connsiteY99-200" fmla="*/ 1600200 h 3187700"/>
                <a:gd name="connsiteX100-201" fmla="*/ 3249982 w 4354882"/>
                <a:gd name="connsiteY100-202" fmla="*/ 1524000 h 3187700"/>
                <a:gd name="connsiteX101-203" fmla="*/ 3224582 w 4354882"/>
                <a:gd name="connsiteY101-204" fmla="*/ 1422400 h 3187700"/>
                <a:gd name="connsiteX102-205" fmla="*/ 3199182 w 4354882"/>
                <a:gd name="connsiteY102-206" fmla="*/ 1384300 h 3187700"/>
                <a:gd name="connsiteX103-207" fmla="*/ 3186482 w 4354882"/>
                <a:gd name="connsiteY103-208" fmla="*/ 1346200 h 3187700"/>
                <a:gd name="connsiteX104-209" fmla="*/ 3072182 w 4354882"/>
                <a:gd name="connsiteY104-210" fmla="*/ 1219200 h 3187700"/>
                <a:gd name="connsiteX105-211" fmla="*/ 3034082 w 4354882"/>
                <a:gd name="connsiteY105-212" fmla="*/ 1181100 h 3187700"/>
                <a:gd name="connsiteX106-213" fmla="*/ 2995982 w 4354882"/>
                <a:gd name="connsiteY106-214" fmla="*/ 1143000 h 3187700"/>
                <a:gd name="connsiteX107-215" fmla="*/ 2907082 w 4354882"/>
                <a:gd name="connsiteY107-216" fmla="*/ 1155700 h 3187700"/>
                <a:gd name="connsiteX108-217" fmla="*/ 2830882 w 4354882"/>
                <a:gd name="connsiteY108-218" fmla="*/ 1219200 h 3187700"/>
                <a:gd name="connsiteX109-219" fmla="*/ 2792782 w 4354882"/>
                <a:gd name="connsiteY109-220" fmla="*/ 1181100 h 3187700"/>
                <a:gd name="connsiteX110-221" fmla="*/ 2754682 w 4354882"/>
                <a:gd name="connsiteY110-222" fmla="*/ 1104900 h 3187700"/>
                <a:gd name="connsiteX111-223" fmla="*/ 2729282 w 4354882"/>
                <a:gd name="connsiteY111-224" fmla="*/ 1054100 h 3187700"/>
                <a:gd name="connsiteX112-225" fmla="*/ 2703882 w 4354882"/>
                <a:gd name="connsiteY112-226" fmla="*/ 977900 h 3187700"/>
                <a:gd name="connsiteX113-227" fmla="*/ 2716582 w 4354882"/>
                <a:gd name="connsiteY113-228" fmla="*/ 863600 h 3187700"/>
                <a:gd name="connsiteX114-229" fmla="*/ 2754682 w 4354882"/>
                <a:gd name="connsiteY114-230" fmla="*/ 838200 h 3187700"/>
                <a:gd name="connsiteX115-231" fmla="*/ 2780082 w 4354882"/>
                <a:gd name="connsiteY115-232" fmla="*/ 800100 h 3187700"/>
                <a:gd name="connsiteX116-233" fmla="*/ 2881682 w 4354882"/>
                <a:gd name="connsiteY116-234" fmla="*/ 825500 h 3187700"/>
                <a:gd name="connsiteX117-235" fmla="*/ 2919782 w 4354882"/>
                <a:gd name="connsiteY117-236" fmla="*/ 838200 h 3187700"/>
                <a:gd name="connsiteX118-237" fmla="*/ 2957882 w 4354882"/>
                <a:gd name="connsiteY118-238" fmla="*/ 876300 h 3187700"/>
                <a:gd name="connsiteX119-239" fmla="*/ 3008682 w 4354882"/>
                <a:gd name="connsiteY119-240" fmla="*/ 965200 h 3187700"/>
                <a:gd name="connsiteX120-241" fmla="*/ 2983282 w 4354882"/>
                <a:gd name="connsiteY120-242" fmla="*/ 825500 h 3187700"/>
                <a:gd name="connsiteX121-243" fmla="*/ 2945182 w 4354882"/>
                <a:gd name="connsiteY121-244" fmla="*/ 736600 h 3187700"/>
                <a:gd name="connsiteX122-245" fmla="*/ 2932482 w 4354882"/>
                <a:gd name="connsiteY122-246" fmla="*/ 698500 h 3187700"/>
                <a:gd name="connsiteX123-247" fmla="*/ 2856282 w 4354882"/>
                <a:gd name="connsiteY123-248" fmla="*/ 622300 h 3187700"/>
                <a:gd name="connsiteX124-249" fmla="*/ 2818182 w 4354882"/>
                <a:gd name="connsiteY124-250" fmla="*/ 647700 h 3187700"/>
                <a:gd name="connsiteX125-251" fmla="*/ 2780082 w 4354882"/>
                <a:gd name="connsiteY125-252" fmla="*/ 609600 h 3187700"/>
                <a:gd name="connsiteX126-253" fmla="*/ 2741982 w 4354882"/>
                <a:gd name="connsiteY126-254" fmla="*/ 558800 h 3187700"/>
                <a:gd name="connsiteX127-255" fmla="*/ 2716582 w 4354882"/>
                <a:gd name="connsiteY127-256" fmla="*/ 495300 h 3187700"/>
                <a:gd name="connsiteX128-257" fmla="*/ 2678482 w 4354882"/>
                <a:gd name="connsiteY128-258" fmla="*/ 469900 h 3187700"/>
                <a:gd name="connsiteX129-259" fmla="*/ 2640382 w 4354882"/>
                <a:gd name="connsiteY129-260" fmla="*/ 431800 h 3187700"/>
                <a:gd name="connsiteX130-261" fmla="*/ 2602282 w 4354882"/>
                <a:gd name="connsiteY130-262" fmla="*/ 355600 h 3187700"/>
                <a:gd name="connsiteX131-263" fmla="*/ 2399082 w 4354882"/>
                <a:gd name="connsiteY131-264" fmla="*/ 381000 h 3187700"/>
                <a:gd name="connsiteX132-265" fmla="*/ 2360982 w 4354882"/>
                <a:gd name="connsiteY132-266" fmla="*/ 393700 h 3187700"/>
                <a:gd name="connsiteX133-267" fmla="*/ 2284782 w 4354882"/>
                <a:gd name="connsiteY133-268" fmla="*/ 444500 h 3187700"/>
                <a:gd name="connsiteX134-269" fmla="*/ 2233982 w 4354882"/>
                <a:gd name="connsiteY134-270" fmla="*/ 520700 h 3187700"/>
                <a:gd name="connsiteX135-271" fmla="*/ 2246682 w 4354882"/>
                <a:gd name="connsiteY135-272" fmla="*/ 622300 h 3187700"/>
                <a:gd name="connsiteX136-273" fmla="*/ 2322882 w 4354882"/>
                <a:gd name="connsiteY136-274" fmla="*/ 685800 h 3187700"/>
                <a:gd name="connsiteX137-275" fmla="*/ 2360982 w 4354882"/>
                <a:gd name="connsiteY137-276" fmla="*/ 723900 h 3187700"/>
                <a:gd name="connsiteX138-277" fmla="*/ 2487982 w 4354882"/>
                <a:gd name="connsiteY138-278" fmla="*/ 787400 h 3187700"/>
                <a:gd name="connsiteX139-279" fmla="*/ 2564182 w 4354882"/>
                <a:gd name="connsiteY139-280" fmla="*/ 800100 h 3187700"/>
                <a:gd name="connsiteX140-281" fmla="*/ 2602282 w 4354882"/>
                <a:gd name="connsiteY140-282" fmla="*/ 787400 h 3187700"/>
                <a:gd name="connsiteX141-283" fmla="*/ 2576882 w 4354882"/>
                <a:gd name="connsiteY141-284" fmla="*/ 736600 h 3187700"/>
                <a:gd name="connsiteX142-285" fmla="*/ 2551482 w 4354882"/>
                <a:gd name="connsiteY142-286" fmla="*/ 660400 h 3187700"/>
                <a:gd name="connsiteX143-287" fmla="*/ 2538782 w 4354882"/>
                <a:gd name="connsiteY143-288" fmla="*/ 622300 h 3187700"/>
                <a:gd name="connsiteX144-289" fmla="*/ 2576882 w 4354882"/>
                <a:gd name="connsiteY144-290" fmla="*/ 673100 h 3187700"/>
                <a:gd name="connsiteX145-291" fmla="*/ 2653082 w 4354882"/>
                <a:gd name="connsiteY145-292" fmla="*/ 749300 h 3187700"/>
                <a:gd name="connsiteX146-293" fmla="*/ 2653082 w 4354882"/>
                <a:gd name="connsiteY146-294" fmla="*/ 965200 h 3187700"/>
                <a:gd name="connsiteX147-295" fmla="*/ 2602282 w 4354882"/>
                <a:gd name="connsiteY147-296" fmla="*/ 1003300 h 3187700"/>
                <a:gd name="connsiteX148-297" fmla="*/ 2500682 w 4354882"/>
                <a:gd name="connsiteY148-298" fmla="*/ 1054100 h 3187700"/>
                <a:gd name="connsiteX149-299" fmla="*/ 2462582 w 4354882"/>
                <a:gd name="connsiteY149-300" fmla="*/ 1079500 h 3187700"/>
                <a:gd name="connsiteX150-301" fmla="*/ 2386382 w 4354882"/>
                <a:gd name="connsiteY150-302" fmla="*/ 1104900 h 3187700"/>
                <a:gd name="connsiteX151-303" fmla="*/ 2322882 w 4354882"/>
                <a:gd name="connsiteY151-304" fmla="*/ 1054100 h 3187700"/>
                <a:gd name="connsiteX152-305" fmla="*/ 2246682 w 4354882"/>
                <a:gd name="connsiteY152-306" fmla="*/ 977900 h 3187700"/>
                <a:gd name="connsiteX153-307" fmla="*/ 2208582 w 4354882"/>
                <a:gd name="connsiteY153-308" fmla="*/ 939800 h 3187700"/>
                <a:gd name="connsiteX154-309" fmla="*/ 2157782 w 4354882"/>
                <a:gd name="connsiteY154-310" fmla="*/ 863600 h 3187700"/>
                <a:gd name="connsiteX155-311" fmla="*/ 2094282 w 4354882"/>
                <a:gd name="connsiteY155-312" fmla="*/ 774700 h 3187700"/>
                <a:gd name="connsiteX156-313" fmla="*/ 2068882 w 4354882"/>
                <a:gd name="connsiteY156-314" fmla="*/ 698500 h 3187700"/>
                <a:gd name="connsiteX157-315" fmla="*/ 2106982 w 4354882"/>
                <a:gd name="connsiteY157-316" fmla="*/ 673100 h 3187700"/>
                <a:gd name="connsiteX158-317" fmla="*/ 2195882 w 4354882"/>
                <a:gd name="connsiteY158-318" fmla="*/ 736600 h 3187700"/>
                <a:gd name="connsiteX159-319" fmla="*/ 2246682 w 4354882"/>
                <a:gd name="connsiteY159-320" fmla="*/ 774700 h 3187700"/>
                <a:gd name="connsiteX160-321" fmla="*/ 2322882 w 4354882"/>
                <a:gd name="connsiteY160-322" fmla="*/ 850900 h 3187700"/>
                <a:gd name="connsiteX161-323" fmla="*/ 2297482 w 4354882"/>
                <a:gd name="connsiteY161-324" fmla="*/ 787400 h 3187700"/>
                <a:gd name="connsiteX162-325" fmla="*/ 2233982 w 4354882"/>
                <a:gd name="connsiteY162-326" fmla="*/ 711200 h 3187700"/>
                <a:gd name="connsiteX163-327" fmla="*/ 2208582 w 4354882"/>
                <a:gd name="connsiteY163-328" fmla="*/ 673100 h 3187700"/>
                <a:gd name="connsiteX164-329" fmla="*/ 2170482 w 4354882"/>
                <a:gd name="connsiteY164-330" fmla="*/ 635000 h 3187700"/>
                <a:gd name="connsiteX165-331" fmla="*/ 2145082 w 4354882"/>
                <a:gd name="connsiteY165-332" fmla="*/ 584200 h 3187700"/>
                <a:gd name="connsiteX166-333" fmla="*/ 2106982 w 4354882"/>
                <a:gd name="connsiteY166-334" fmla="*/ 508000 h 3187700"/>
                <a:gd name="connsiteX167-335" fmla="*/ 1751382 w 4354882"/>
                <a:gd name="connsiteY167-336" fmla="*/ 520700 h 3187700"/>
                <a:gd name="connsiteX168-337" fmla="*/ 1738682 w 4354882"/>
                <a:gd name="connsiteY168-338" fmla="*/ 558800 h 3187700"/>
                <a:gd name="connsiteX169-339" fmla="*/ 1751382 w 4354882"/>
                <a:gd name="connsiteY169-340" fmla="*/ 508000 h 3187700"/>
                <a:gd name="connsiteX170-341" fmla="*/ 1764082 w 4354882"/>
                <a:gd name="connsiteY170-342" fmla="*/ 469900 h 3187700"/>
                <a:gd name="connsiteX171-343" fmla="*/ 1776782 w 4354882"/>
                <a:gd name="connsiteY171-344" fmla="*/ 419100 h 3187700"/>
                <a:gd name="connsiteX172-345" fmla="*/ 1802182 w 4354882"/>
                <a:gd name="connsiteY172-346" fmla="*/ 368300 h 3187700"/>
                <a:gd name="connsiteX173-347" fmla="*/ 1827582 w 4354882"/>
                <a:gd name="connsiteY173-348" fmla="*/ 292100 h 3187700"/>
                <a:gd name="connsiteX174-349" fmla="*/ 1802182 w 4354882"/>
                <a:gd name="connsiteY174-350" fmla="*/ 190500 h 3187700"/>
                <a:gd name="connsiteX175-351" fmla="*/ 1738682 w 4354882"/>
                <a:gd name="connsiteY175-352" fmla="*/ 203200 h 3187700"/>
                <a:gd name="connsiteX176-353" fmla="*/ 1611682 w 4354882"/>
                <a:gd name="connsiteY176-354" fmla="*/ 215900 h 3187700"/>
                <a:gd name="connsiteX177-355" fmla="*/ 1535482 w 4354882"/>
                <a:gd name="connsiteY177-356" fmla="*/ 241300 h 3187700"/>
                <a:gd name="connsiteX178-357" fmla="*/ 1433882 w 4354882"/>
                <a:gd name="connsiteY178-358" fmla="*/ 368300 h 3187700"/>
                <a:gd name="connsiteX179-359" fmla="*/ 1421182 w 4354882"/>
                <a:gd name="connsiteY179-360" fmla="*/ 622300 h 3187700"/>
                <a:gd name="connsiteX180-361" fmla="*/ 1471982 w 4354882"/>
                <a:gd name="connsiteY180-362" fmla="*/ 749300 h 3187700"/>
                <a:gd name="connsiteX181-363" fmla="*/ 1484682 w 4354882"/>
                <a:gd name="connsiteY181-364" fmla="*/ 787400 h 3187700"/>
                <a:gd name="connsiteX182-365" fmla="*/ 1522782 w 4354882"/>
                <a:gd name="connsiteY182-366" fmla="*/ 876300 h 3187700"/>
                <a:gd name="connsiteX183-367" fmla="*/ 1535482 w 4354882"/>
                <a:gd name="connsiteY183-368" fmla="*/ 1028700 h 3187700"/>
                <a:gd name="connsiteX184-369" fmla="*/ 1598982 w 4354882"/>
                <a:gd name="connsiteY184-370" fmla="*/ 1130300 h 3187700"/>
                <a:gd name="connsiteX185-371" fmla="*/ 1611682 w 4354882"/>
                <a:gd name="connsiteY185-372" fmla="*/ 1168400 h 3187700"/>
                <a:gd name="connsiteX186-373" fmla="*/ 1649782 w 4354882"/>
                <a:gd name="connsiteY186-374" fmla="*/ 1270000 h 3187700"/>
                <a:gd name="connsiteX187-375" fmla="*/ 1687882 w 4354882"/>
                <a:gd name="connsiteY187-376" fmla="*/ 1257300 h 3187700"/>
                <a:gd name="connsiteX188-377" fmla="*/ 1725982 w 4354882"/>
                <a:gd name="connsiteY188-378" fmla="*/ 1206500 h 3187700"/>
                <a:gd name="connsiteX189-379" fmla="*/ 1751382 w 4354882"/>
                <a:gd name="connsiteY189-380" fmla="*/ 1168400 h 3187700"/>
                <a:gd name="connsiteX190-381" fmla="*/ 1789482 w 4354882"/>
                <a:gd name="connsiteY190-382" fmla="*/ 1066800 h 3187700"/>
                <a:gd name="connsiteX191-383" fmla="*/ 1776782 w 4354882"/>
                <a:gd name="connsiteY191-384" fmla="*/ 990600 h 3187700"/>
                <a:gd name="connsiteX192-385" fmla="*/ 1738682 w 4354882"/>
                <a:gd name="connsiteY192-386" fmla="*/ 977900 h 3187700"/>
                <a:gd name="connsiteX193-387" fmla="*/ 1687882 w 4354882"/>
                <a:gd name="connsiteY193-388" fmla="*/ 1054100 h 3187700"/>
                <a:gd name="connsiteX194-389" fmla="*/ 1700582 w 4354882"/>
                <a:gd name="connsiteY194-390" fmla="*/ 990600 h 3187700"/>
                <a:gd name="connsiteX195-391" fmla="*/ 1713282 w 4354882"/>
                <a:gd name="connsiteY195-392" fmla="*/ 952500 h 3187700"/>
                <a:gd name="connsiteX196-393" fmla="*/ 1840282 w 4354882"/>
                <a:gd name="connsiteY196-394" fmla="*/ 977900 h 3187700"/>
                <a:gd name="connsiteX197-395" fmla="*/ 1878382 w 4354882"/>
                <a:gd name="connsiteY197-396" fmla="*/ 1003300 h 3187700"/>
                <a:gd name="connsiteX198-397" fmla="*/ 1954582 w 4354882"/>
                <a:gd name="connsiteY198-398" fmla="*/ 1104900 h 3187700"/>
                <a:gd name="connsiteX199-399" fmla="*/ 1979982 w 4354882"/>
                <a:gd name="connsiteY199-400" fmla="*/ 1155700 h 3187700"/>
                <a:gd name="connsiteX200-401" fmla="*/ 2005382 w 4354882"/>
                <a:gd name="connsiteY200-402" fmla="*/ 1193800 h 3187700"/>
                <a:gd name="connsiteX201-403" fmla="*/ 2018082 w 4354882"/>
                <a:gd name="connsiteY201-404" fmla="*/ 1295400 h 3187700"/>
                <a:gd name="connsiteX202-405" fmla="*/ 2056182 w 4354882"/>
                <a:gd name="connsiteY202-406" fmla="*/ 1536700 h 3187700"/>
                <a:gd name="connsiteX203-407" fmla="*/ 2094282 w 4354882"/>
                <a:gd name="connsiteY203-408" fmla="*/ 1549400 h 3187700"/>
                <a:gd name="connsiteX204-409" fmla="*/ 2145082 w 4354882"/>
                <a:gd name="connsiteY204-410" fmla="*/ 1574800 h 3187700"/>
                <a:gd name="connsiteX205-411" fmla="*/ 2386382 w 4354882"/>
                <a:gd name="connsiteY205-412" fmla="*/ 1549400 h 3187700"/>
                <a:gd name="connsiteX206-413" fmla="*/ 2373682 w 4354882"/>
                <a:gd name="connsiteY206-414" fmla="*/ 1435100 h 3187700"/>
                <a:gd name="connsiteX207-415" fmla="*/ 2424482 w 4354882"/>
                <a:gd name="connsiteY207-416" fmla="*/ 1600200 h 3187700"/>
                <a:gd name="connsiteX208-417" fmla="*/ 2526082 w 4354882"/>
                <a:gd name="connsiteY208-418" fmla="*/ 1689100 h 3187700"/>
                <a:gd name="connsiteX209-419" fmla="*/ 2589582 w 4354882"/>
                <a:gd name="connsiteY209-420" fmla="*/ 1816100 h 3187700"/>
                <a:gd name="connsiteX210-421" fmla="*/ 2627682 w 4354882"/>
                <a:gd name="connsiteY210-422" fmla="*/ 1892300 h 3187700"/>
                <a:gd name="connsiteX211-423" fmla="*/ 2716582 w 4354882"/>
                <a:gd name="connsiteY211-424" fmla="*/ 1993900 h 3187700"/>
                <a:gd name="connsiteX212-425" fmla="*/ 2716582 w 4354882"/>
                <a:gd name="connsiteY212-426" fmla="*/ 2146300 h 3187700"/>
                <a:gd name="connsiteX213-427" fmla="*/ 2602282 w 4354882"/>
                <a:gd name="connsiteY213-428" fmla="*/ 2133600 h 3187700"/>
                <a:gd name="connsiteX214-429" fmla="*/ 2589582 w 4354882"/>
                <a:gd name="connsiteY214-430" fmla="*/ 2070100 h 3187700"/>
                <a:gd name="connsiteX215-431" fmla="*/ 2640382 w 4354882"/>
                <a:gd name="connsiteY215-432" fmla="*/ 1993900 h 3187700"/>
                <a:gd name="connsiteX216-433" fmla="*/ 2805482 w 4354882"/>
                <a:gd name="connsiteY216-434" fmla="*/ 1892300 h 3187700"/>
                <a:gd name="connsiteX217-435" fmla="*/ 2843582 w 4354882"/>
                <a:gd name="connsiteY217-436" fmla="*/ 1879600 h 3187700"/>
                <a:gd name="connsiteX218-437" fmla="*/ 2932482 w 4354882"/>
                <a:gd name="connsiteY218-438" fmla="*/ 1816100 h 3187700"/>
                <a:gd name="connsiteX219-439" fmla="*/ 2983282 w 4354882"/>
                <a:gd name="connsiteY219-440" fmla="*/ 1676400 h 3187700"/>
                <a:gd name="connsiteX220-441" fmla="*/ 3097582 w 4354882"/>
                <a:gd name="connsiteY220-442" fmla="*/ 1765300 h 3187700"/>
                <a:gd name="connsiteX221-443" fmla="*/ 3148382 w 4354882"/>
                <a:gd name="connsiteY221-444" fmla="*/ 1816100 h 3187700"/>
                <a:gd name="connsiteX222-445" fmla="*/ 3224582 w 4354882"/>
                <a:gd name="connsiteY222-446" fmla="*/ 1892300 h 3187700"/>
                <a:gd name="connsiteX223-447" fmla="*/ 3288082 w 4354882"/>
                <a:gd name="connsiteY223-448" fmla="*/ 1943100 h 3187700"/>
                <a:gd name="connsiteX224-449" fmla="*/ 3415082 w 4354882"/>
                <a:gd name="connsiteY224-450" fmla="*/ 2019300 h 3187700"/>
                <a:gd name="connsiteX225-451" fmla="*/ 3465882 w 4354882"/>
                <a:gd name="connsiteY225-452" fmla="*/ 2032000 h 3187700"/>
                <a:gd name="connsiteX226-453" fmla="*/ 3681782 w 4354882"/>
                <a:gd name="connsiteY226-454" fmla="*/ 2070100 h 3187700"/>
                <a:gd name="connsiteX227-455" fmla="*/ 3973882 w 4354882"/>
                <a:gd name="connsiteY227-456" fmla="*/ 2057400 h 3187700"/>
                <a:gd name="connsiteX228-457" fmla="*/ 3910382 w 4354882"/>
                <a:gd name="connsiteY228-458" fmla="*/ 1892300 h 3187700"/>
                <a:gd name="connsiteX229-459" fmla="*/ 3630982 w 4354882"/>
                <a:gd name="connsiteY229-460" fmla="*/ 1841500 h 3187700"/>
                <a:gd name="connsiteX230-461" fmla="*/ 3529382 w 4354882"/>
                <a:gd name="connsiteY230-462" fmla="*/ 1866900 h 3187700"/>
                <a:gd name="connsiteX231-463" fmla="*/ 3491282 w 4354882"/>
                <a:gd name="connsiteY231-464" fmla="*/ 1930400 h 3187700"/>
                <a:gd name="connsiteX232-465" fmla="*/ 3440482 w 4354882"/>
                <a:gd name="connsiteY232-466" fmla="*/ 2044700 h 3187700"/>
                <a:gd name="connsiteX233-467" fmla="*/ 3402382 w 4354882"/>
                <a:gd name="connsiteY233-468" fmla="*/ 2095500 h 3187700"/>
                <a:gd name="connsiteX234-469" fmla="*/ 3376982 w 4354882"/>
                <a:gd name="connsiteY234-470" fmla="*/ 2159000 h 3187700"/>
                <a:gd name="connsiteX235-471" fmla="*/ 3313482 w 4354882"/>
                <a:gd name="connsiteY235-472" fmla="*/ 2247900 h 3187700"/>
                <a:gd name="connsiteX236-473" fmla="*/ 3275382 w 4354882"/>
                <a:gd name="connsiteY236-474" fmla="*/ 2362200 h 3187700"/>
                <a:gd name="connsiteX237-475" fmla="*/ 3237282 w 4354882"/>
                <a:gd name="connsiteY237-476" fmla="*/ 2400300 h 3187700"/>
                <a:gd name="connsiteX238-477" fmla="*/ 3186482 w 4354882"/>
                <a:gd name="connsiteY238-478" fmla="*/ 2413000 h 3187700"/>
                <a:gd name="connsiteX239-479" fmla="*/ 3084882 w 4354882"/>
                <a:gd name="connsiteY239-480" fmla="*/ 2400300 h 3187700"/>
                <a:gd name="connsiteX240-481" fmla="*/ 3046782 w 4354882"/>
                <a:gd name="connsiteY240-482" fmla="*/ 2374900 h 3187700"/>
                <a:gd name="connsiteX241-483" fmla="*/ 2919782 w 4354882"/>
                <a:gd name="connsiteY241-484" fmla="*/ 2311400 h 3187700"/>
                <a:gd name="connsiteX242-485" fmla="*/ 2818182 w 4354882"/>
                <a:gd name="connsiteY242-486" fmla="*/ 2273300 h 3187700"/>
                <a:gd name="connsiteX243-487" fmla="*/ 2678482 w 4354882"/>
                <a:gd name="connsiteY243-488" fmla="*/ 2209800 h 3187700"/>
                <a:gd name="connsiteX244-489" fmla="*/ 2703882 w 4354882"/>
                <a:gd name="connsiteY244-490" fmla="*/ 2120900 h 3187700"/>
                <a:gd name="connsiteX245-491" fmla="*/ 2780082 w 4354882"/>
                <a:gd name="connsiteY245-492" fmla="*/ 2044700 h 3187700"/>
                <a:gd name="connsiteX246-493" fmla="*/ 2881682 w 4354882"/>
                <a:gd name="connsiteY246-494" fmla="*/ 2108200 h 3187700"/>
                <a:gd name="connsiteX247-495" fmla="*/ 2957882 w 4354882"/>
                <a:gd name="connsiteY247-496" fmla="*/ 2184400 h 3187700"/>
                <a:gd name="connsiteX248-497" fmla="*/ 2983282 w 4354882"/>
                <a:gd name="connsiteY248-498" fmla="*/ 2146300 h 3187700"/>
                <a:gd name="connsiteX249-499" fmla="*/ 2970582 w 4354882"/>
                <a:gd name="connsiteY249-500" fmla="*/ 2057400 h 3187700"/>
                <a:gd name="connsiteX250-501" fmla="*/ 2919782 w 4354882"/>
                <a:gd name="connsiteY250-502" fmla="*/ 2006600 h 3187700"/>
                <a:gd name="connsiteX251-503" fmla="*/ 2856282 w 4354882"/>
                <a:gd name="connsiteY251-504" fmla="*/ 1981200 h 3187700"/>
                <a:gd name="connsiteX252-505" fmla="*/ 2640382 w 4354882"/>
                <a:gd name="connsiteY252-506" fmla="*/ 1930400 h 3187700"/>
                <a:gd name="connsiteX253-507" fmla="*/ 2551482 w 4354882"/>
                <a:gd name="connsiteY253-508" fmla="*/ 1917700 h 3187700"/>
                <a:gd name="connsiteX254-509" fmla="*/ 2157782 w 4354882"/>
                <a:gd name="connsiteY254-510" fmla="*/ 1993900 h 3187700"/>
                <a:gd name="connsiteX255-511" fmla="*/ 2106982 w 4354882"/>
                <a:gd name="connsiteY255-512" fmla="*/ 2095500 h 3187700"/>
                <a:gd name="connsiteX256-513" fmla="*/ 2094282 w 4354882"/>
                <a:gd name="connsiteY256-514" fmla="*/ 2133600 h 3187700"/>
                <a:gd name="connsiteX257-515" fmla="*/ 2043482 w 4354882"/>
                <a:gd name="connsiteY257-516" fmla="*/ 2197100 h 3187700"/>
                <a:gd name="connsiteX258-517" fmla="*/ 1916482 w 4354882"/>
                <a:gd name="connsiteY258-518" fmla="*/ 2324100 h 3187700"/>
                <a:gd name="connsiteX259-519" fmla="*/ 1840282 w 4354882"/>
                <a:gd name="connsiteY259-520" fmla="*/ 2311400 h 3187700"/>
                <a:gd name="connsiteX260-521" fmla="*/ 1738682 w 4354882"/>
                <a:gd name="connsiteY260-522" fmla="*/ 2197100 h 3187700"/>
                <a:gd name="connsiteX261-523" fmla="*/ 1700582 w 4354882"/>
                <a:gd name="connsiteY261-524" fmla="*/ 2133600 h 3187700"/>
                <a:gd name="connsiteX262-525" fmla="*/ 1675182 w 4354882"/>
                <a:gd name="connsiteY262-526" fmla="*/ 2095500 h 3187700"/>
                <a:gd name="connsiteX263-527" fmla="*/ 1586282 w 4354882"/>
                <a:gd name="connsiteY263-528" fmla="*/ 1981200 h 3187700"/>
                <a:gd name="connsiteX264-529" fmla="*/ 1535482 w 4354882"/>
                <a:gd name="connsiteY264-530" fmla="*/ 1866900 h 3187700"/>
                <a:gd name="connsiteX265-531" fmla="*/ 1510082 w 4354882"/>
                <a:gd name="connsiteY265-532" fmla="*/ 1714500 h 3187700"/>
                <a:gd name="connsiteX266-533" fmla="*/ 1471982 w 4354882"/>
                <a:gd name="connsiteY266-534" fmla="*/ 1638300 h 3187700"/>
                <a:gd name="connsiteX267-535" fmla="*/ 1459282 w 4354882"/>
                <a:gd name="connsiteY267-536" fmla="*/ 1536700 h 3187700"/>
                <a:gd name="connsiteX268-537" fmla="*/ 1395782 w 4354882"/>
                <a:gd name="connsiteY268-538" fmla="*/ 1270000 h 3187700"/>
                <a:gd name="connsiteX269-539" fmla="*/ 1383082 w 4354882"/>
                <a:gd name="connsiteY269-540" fmla="*/ 1206500 h 3187700"/>
                <a:gd name="connsiteX270-541" fmla="*/ 1370382 w 4354882"/>
                <a:gd name="connsiteY270-542" fmla="*/ 1155700 h 3187700"/>
                <a:gd name="connsiteX271-543" fmla="*/ 1332282 w 4354882"/>
                <a:gd name="connsiteY271-544" fmla="*/ 952500 h 3187700"/>
                <a:gd name="connsiteX272-545" fmla="*/ 1319582 w 4354882"/>
                <a:gd name="connsiteY272-546" fmla="*/ 901700 h 3187700"/>
                <a:gd name="connsiteX273-547" fmla="*/ 1281482 w 4354882"/>
                <a:gd name="connsiteY273-548" fmla="*/ 838200 h 3187700"/>
                <a:gd name="connsiteX274-549" fmla="*/ 1268782 w 4354882"/>
                <a:gd name="connsiteY274-550" fmla="*/ 787400 h 3187700"/>
                <a:gd name="connsiteX275-551" fmla="*/ 1205282 w 4354882"/>
                <a:gd name="connsiteY275-552" fmla="*/ 850900 h 3187700"/>
                <a:gd name="connsiteX276-553" fmla="*/ 1230682 w 4354882"/>
                <a:gd name="connsiteY276-554" fmla="*/ 965200 h 3187700"/>
                <a:gd name="connsiteX277-555" fmla="*/ 1395782 w 4354882"/>
                <a:gd name="connsiteY277-556" fmla="*/ 1130300 h 3187700"/>
                <a:gd name="connsiteX278-557" fmla="*/ 1484682 w 4354882"/>
                <a:gd name="connsiteY278-558" fmla="*/ 1257300 h 3187700"/>
                <a:gd name="connsiteX279-559" fmla="*/ 1598982 w 4354882"/>
                <a:gd name="connsiteY279-560" fmla="*/ 1371600 h 3187700"/>
                <a:gd name="connsiteX280-561" fmla="*/ 1637082 w 4354882"/>
                <a:gd name="connsiteY280-562" fmla="*/ 1409700 h 3187700"/>
                <a:gd name="connsiteX281-563" fmla="*/ 1700582 w 4354882"/>
                <a:gd name="connsiteY281-564" fmla="*/ 1485900 h 3187700"/>
                <a:gd name="connsiteX282-565" fmla="*/ 1713282 w 4354882"/>
                <a:gd name="connsiteY282-566" fmla="*/ 1524000 h 3187700"/>
                <a:gd name="connsiteX283-567" fmla="*/ 1700582 w 4354882"/>
                <a:gd name="connsiteY283-568" fmla="*/ 1612900 h 3187700"/>
                <a:gd name="connsiteX284-569" fmla="*/ 1738682 w 4354882"/>
                <a:gd name="connsiteY284-570" fmla="*/ 1562100 h 3187700"/>
                <a:gd name="connsiteX285-571" fmla="*/ 1827582 w 4354882"/>
                <a:gd name="connsiteY285-572" fmla="*/ 1346200 h 3187700"/>
                <a:gd name="connsiteX286-573" fmla="*/ 1814882 w 4354882"/>
                <a:gd name="connsiteY286-574" fmla="*/ 1219200 h 3187700"/>
                <a:gd name="connsiteX287-575" fmla="*/ 1675182 w 4354882"/>
                <a:gd name="connsiteY287-576" fmla="*/ 1143000 h 3187700"/>
                <a:gd name="connsiteX288-577" fmla="*/ 1383082 w 4354882"/>
                <a:gd name="connsiteY288-578" fmla="*/ 1016000 h 3187700"/>
                <a:gd name="connsiteX289-579" fmla="*/ 1306882 w 4354882"/>
                <a:gd name="connsiteY289-580" fmla="*/ 977900 h 3187700"/>
                <a:gd name="connsiteX290-581" fmla="*/ 1230682 w 4354882"/>
                <a:gd name="connsiteY290-582" fmla="*/ 1054100 h 3187700"/>
                <a:gd name="connsiteX291-583" fmla="*/ 1141782 w 4354882"/>
                <a:gd name="connsiteY291-584" fmla="*/ 1193800 h 3187700"/>
                <a:gd name="connsiteX292-585" fmla="*/ 1078282 w 4354882"/>
                <a:gd name="connsiteY292-586" fmla="*/ 1308100 h 3187700"/>
                <a:gd name="connsiteX293-587" fmla="*/ 1065582 w 4354882"/>
                <a:gd name="connsiteY293-588" fmla="*/ 1358900 h 3187700"/>
                <a:gd name="connsiteX294-589" fmla="*/ 1027482 w 4354882"/>
                <a:gd name="connsiteY294-590" fmla="*/ 1384300 h 3187700"/>
                <a:gd name="connsiteX295-591" fmla="*/ 976682 w 4354882"/>
                <a:gd name="connsiteY295-592" fmla="*/ 1333500 h 3187700"/>
                <a:gd name="connsiteX296-593" fmla="*/ 798882 w 4354882"/>
                <a:gd name="connsiteY296-594" fmla="*/ 1155700 h 3187700"/>
                <a:gd name="connsiteX297-595" fmla="*/ 735382 w 4354882"/>
                <a:gd name="connsiteY297-596" fmla="*/ 1028700 h 3187700"/>
                <a:gd name="connsiteX298-597" fmla="*/ 709982 w 4354882"/>
                <a:gd name="connsiteY298-598" fmla="*/ 952500 h 3187700"/>
                <a:gd name="connsiteX299-599" fmla="*/ 671882 w 4354882"/>
                <a:gd name="connsiteY299-600" fmla="*/ 939800 h 3187700"/>
                <a:gd name="connsiteX300-601" fmla="*/ 608382 w 4354882"/>
                <a:gd name="connsiteY300-602" fmla="*/ 952500 h 3187700"/>
                <a:gd name="connsiteX301-603" fmla="*/ 468682 w 4354882"/>
                <a:gd name="connsiteY301-604" fmla="*/ 1117600 h 3187700"/>
                <a:gd name="connsiteX302-605" fmla="*/ 430582 w 4354882"/>
                <a:gd name="connsiteY302-606" fmla="*/ 1231900 h 3187700"/>
                <a:gd name="connsiteX303-607" fmla="*/ 379782 w 4354882"/>
                <a:gd name="connsiteY303-608" fmla="*/ 1320800 h 3187700"/>
                <a:gd name="connsiteX304-609" fmla="*/ 367082 w 4354882"/>
                <a:gd name="connsiteY304-610" fmla="*/ 1422400 h 3187700"/>
                <a:gd name="connsiteX305-611" fmla="*/ 379782 w 4354882"/>
                <a:gd name="connsiteY305-612" fmla="*/ 1498600 h 3187700"/>
                <a:gd name="connsiteX306-613" fmla="*/ 760782 w 4354882"/>
                <a:gd name="connsiteY306-614" fmla="*/ 1600200 h 3187700"/>
                <a:gd name="connsiteX307-615" fmla="*/ 1065582 w 4354882"/>
                <a:gd name="connsiteY307-616" fmla="*/ 1689100 h 3187700"/>
                <a:gd name="connsiteX308-617" fmla="*/ 1217982 w 4354882"/>
                <a:gd name="connsiteY308-618" fmla="*/ 1714500 h 3187700"/>
                <a:gd name="connsiteX309-619" fmla="*/ 1433882 w 4354882"/>
                <a:gd name="connsiteY309-620" fmla="*/ 1841500 h 3187700"/>
                <a:gd name="connsiteX310-621" fmla="*/ 1535482 w 4354882"/>
                <a:gd name="connsiteY310-622" fmla="*/ 1943100 h 3187700"/>
                <a:gd name="connsiteX311-623" fmla="*/ 1586282 w 4354882"/>
                <a:gd name="connsiteY311-624" fmla="*/ 1993900 h 3187700"/>
                <a:gd name="connsiteX312-625" fmla="*/ 1878382 w 4354882"/>
                <a:gd name="connsiteY312-626" fmla="*/ 2032000 h 3187700"/>
                <a:gd name="connsiteX313-627" fmla="*/ 1916482 w 4354882"/>
                <a:gd name="connsiteY313-628" fmla="*/ 2044700 h 3187700"/>
                <a:gd name="connsiteX314-629" fmla="*/ 1992682 w 4354882"/>
                <a:gd name="connsiteY314-630" fmla="*/ 2057400 h 3187700"/>
                <a:gd name="connsiteX315-631" fmla="*/ 2005382 w 4354882"/>
                <a:gd name="connsiteY315-632" fmla="*/ 2120900 h 3187700"/>
                <a:gd name="connsiteX316-633" fmla="*/ 1967282 w 4354882"/>
                <a:gd name="connsiteY316-634" fmla="*/ 2222500 h 3187700"/>
                <a:gd name="connsiteX317-635" fmla="*/ 1929182 w 4354882"/>
                <a:gd name="connsiteY317-636" fmla="*/ 2260600 h 3187700"/>
                <a:gd name="connsiteX318-637" fmla="*/ 1814882 w 4354882"/>
                <a:gd name="connsiteY318-638" fmla="*/ 2324100 h 3187700"/>
                <a:gd name="connsiteX319-639" fmla="*/ 1700582 w 4354882"/>
                <a:gd name="connsiteY319-640" fmla="*/ 2336800 h 3187700"/>
                <a:gd name="connsiteX320-641" fmla="*/ 1611682 w 4354882"/>
                <a:gd name="connsiteY320-642" fmla="*/ 2298700 h 3187700"/>
                <a:gd name="connsiteX321-643" fmla="*/ 1573582 w 4354882"/>
                <a:gd name="connsiteY321-644" fmla="*/ 2222500 h 3187700"/>
                <a:gd name="connsiteX322-645" fmla="*/ 1548182 w 4354882"/>
                <a:gd name="connsiteY322-646" fmla="*/ 2184400 h 3187700"/>
                <a:gd name="connsiteX323-647" fmla="*/ 1535482 w 4354882"/>
                <a:gd name="connsiteY323-648" fmla="*/ 2108200 h 3187700"/>
                <a:gd name="connsiteX324-649" fmla="*/ 1560882 w 4354882"/>
                <a:gd name="connsiteY324-650" fmla="*/ 2057400 h 3187700"/>
                <a:gd name="connsiteX325-651" fmla="*/ 1789482 w 4354882"/>
                <a:gd name="connsiteY325-652" fmla="*/ 1943100 h 3187700"/>
                <a:gd name="connsiteX326-653" fmla="*/ 2106982 w 4354882"/>
                <a:gd name="connsiteY326-654" fmla="*/ 1752600 h 3187700"/>
                <a:gd name="connsiteX327-655" fmla="*/ 2386382 w 4354882"/>
                <a:gd name="connsiteY327-656" fmla="*/ 1562100 h 3187700"/>
                <a:gd name="connsiteX328-657" fmla="*/ 2449882 w 4354882"/>
                <a:gd name="connsiteY328-658" fmla="*/ 1536700 h 3187700"/>
                <a:gd name="connsiteX329-659" fmla="*/ 2564182 w 4354882"/>
                <a:gd name="connsiteY329-660" fmla="*/ 1511300 h 3187700"/>
                <a:gd name="connsiteX330-661" fmla="*/ 2665782 w 4354882"/>
                <a:gd name="connsiteY330-662" fmla="*/ 1524000 h 3187700"/>
                <a:gd name="connsiteX331-663" fmla="*/ 2627682 w 4354882"/>
                <a:gd name="connsiteY331-664" fmla="*/ 1612900 h 3187700"/>
                <a:gd name="connsiteX332-665" fmla="*/ 2310182 w 4354882"/>
                <a:gd name="connsiteY332-666" fmla="*/ 1778000 h 3187700"/>
                <a:gd name="connsiteX333-667" fmla="*/ 2056182 w 4354882"/>
                <a:gd name="connsiteY333-668" fmla="*/ 1841500 h 3187700"/>
                <a:gd name="connsiteX334-669" fmla="*/ 1713282 w 4354882"/>
                <a:gd name="connsiteY334-670" fmla="*/ 1930400 h 3187700"/>
                <a:gd name="connsiteX335-671" fmla="*/ 1637082 w 4354882"/>
                <a:gd name="connsiteY335-672" fmla="*/ 1943100 h 3187700"/>
                <a:gd name="connsiteX336-673" fmla="*/ 1433882 w 4354882"/>
                <a:gd name="connsiteY336-674" fmla="*/ 2006600 h 3187700"/>
                <a:gd name="connsiteX337-675" fmla="*/ 1357682 w 4354882"/>
                <a:gd name="connsiteY337-676" fmla="*/ 2057400 h 3187700"/>
                <a:gd name="connsiteX338-677" fmla="*/ 1256082 w 4354882"/>
                <a:gd name="connsiteY338-678" fmla="*/ 2171700 h 3187700"/>
                <a:gd name="connsiteX339-679" fmla="*/ 1230682 w 4354882"/>
                <a:gd name="connsiteY339-680" fmla="*/ 2298700 h 3187700"/>
                <a:gd name="connsiteX340-681" fmla="*/ 1243382 w 4354882"/>
                <a:gd name="connsiteY340-682" fmla="*/ 2336800 h 3187700"/>
                <a:gd name="connsiteX341-683" fmla="*/ 1586282 w 4354882"/>
                <a:gd name="connsiteY341-684" fmla="*/ 2489200 h 3187700"/>
                <a:gd name="connsiteX342-685" fmla="*/ 1649782 w 4354882"/>
                <a:gd name="connsiteY342-686" fmla="*/ 2514600 h 3187700"/>
                <a:gd name="connsiteX343-687" fmla="*/ 1865682 w 4354882"/>
                <a:gd name="connsiteY343-688" fmla="*/ 2578100 h 3187700"/>
                <a:gd name="connsiteX344-689" fmla="*/ 2081582 w 4354882"/>
                <a:gd name="connsiteY344-690" fmla="*/ 2667000 h 3187700"/>
                <a:gd name="connsiteX345-691" fmla="*/ 2170482 w 4354882"/>
                <a:gd name="connsiteY345-692" fmla="*/ 2794000 h 3187700"/>
                <a:gd name="connsiteX346-693" fmla="*/ 2221282 w 4354882"/>
                <a:gd name="connsiteY346-694" fmla="*/ 2857500 h 3187700"/>
                <a:gd name="connsiteX347-695" fmla="*/ 2233982 w 4354882"/>
                <a:gd name="connsiteY347-696" fmla="*/ 2946400 h 3187700"/>
                <a:gd name="connsiteX348-697" fmla="*/ 2221282 w 4354882"/>
                <a:gd name="connsiteY348-698" fmla="*/ 3086100 h 3187700"/>
                <a:gd name="connsiteX349-699" fmla="*/ 2157782 w 4354882"/>
                <a:gd name="connsiteY349-700" fmla="*/ 3149600 h 3187700"/>
                <a:gd name="connsiteX350-701" fmla="*/ 1941882 w 4354882"/>
                <a:gd name="connsiteY350-702" fmla="*/ 3187700 h 3187700"/>
                <a:gd name="connsiteX351-703" fmla="*/ 1764082 w 4354882"/>
                <a:gd name="connsiteY351-704" fmla="*/ 3149600 h 3187700"/>
                <a:gd name="connsiteX352-705" fmla="*/ 1751382 w 4354882"/>
                <a:gd name="connsiteY352-706" fmla="*/ 3111500 h 3187700"/>
                <a:gd name="connsiteX353-707" fmla="*/ 1713282 w 4354882"/>
                <a:gd name="connsiteY353-708" fmla="*/ 2933700 h 3187700"/>
                <a:gd name="connsiteX354-709" fmla="*/ 1700582 w 4354882"/>
                <a:gd name="connsiteY354-710" fmla="*/ 2844800 h 3187700"/>
                <a:gd name="connsiteX355-711" fmla="*/ 1662482 w 4354882"/>
                <a:gd name="connsiteY355-712" fmla="*/ 2781300 h 3187700"/>
                <a:gd name="connsiteX356-713" fmla="*/ 1560882 w 4354882"/>
                <a:gd name="connsiteY356-714" fmla="*/ 2705100 h 3187700"/>
                <a:gd name="connsiteX357-715" fmla="*/ 1471982 w 4354882"/>
                <a:gd name="connsiteY357-716" fmla="*/ 2667000 h 3187700"/>
                <a:gd name="connsiteX358-717" fmla="*/ 1332282 w 4354882"/>
                <a:gd name="connsiteY358-718" fmla="*/ 2603500 h 3187700"/>
                <a:gd name="connsiteX359-719" fmla="*/ 1243382 w 4354882"/>
                <a:gd name="connsiteY359-720" fmla="*/ 2654300 h 3187700"/>
                <a:gd name="connsiteX360-721" fmla="*/ 1154482 w 4354882"/>
                <a:gd name="connsiteY360-722" fmla="*/ 2705100 h 3187700"/>
                <a:gd name="connsiteX361-723" fmla="*/ 1065582 w 4354882"/>
                <a:gd name="connsiteY361-724" fmla="*/ 2743200 h 3187700"/>
                <a:gd name="connsiteX362-725" fmla="*/ 976682 w 4354882"/>
                <a:gd name="connsiteY362-726" fmla="*/ 2730500 h 3187700"/>
                <a:gd name="connsiteX363-727" fmla="*/ 900482 w 4354882"/>
                <a:gd name="connsiteY363-728" fmla="*/ 2654300 h 3187700"/>
                <a:gd name="connsiteX364-729" fmla="*/ 824282 w 4354882"/>
                <a:gd name="connsiteY364-730" fmla="*/ 2590800 h 3187700"/>
                <a:gd name="connsiteX365-731" fmla="*/ 786182 w 4354882"/>
                <a:gd name="connsiteY365-732" fmla="*/ 2552700 h 3187700"/>
                <a:gd name="connsiteX366-733" fmla="*/ 748082 w 4354882"/>
                <a:gd name="connsiteY366-734" fmla="*/ 2540000 h 3187700"/>
                <a:gd name="connsiteX367-735" fmla="*/ 697282 w 4354882"/>
                <a:gd name="connsiteY367-736" fmla="*/ 2514600 h 3187700"/>
                <a:gd name="connsiteX368-737" fmla="*/ 659182 w 4354882"/>
                <a:gd name="connsiteY368-738" fmla="*/ 2489200 h 3187700"/>
                <a:gd name="connsiteX369-739" fmla="*/ 455982 w 4354882"/>
                <a:gd name="connsiteY369-740" fmla="*/ 2463800 h 3187700"/>
                <a:gd name="connsiteX370-741" fmla="*/ 341682 w 4354882"/>
                <a:gd name="connsiteY370-742" fmla="*/ 2476500 h 3187700"/>
                <a:gd name="connsiteX371-743" fmla="*/ 303582 w 4354882"/>
                <a:gd name="connsiteY371-744" fmla="*/ 2501900 h 3187700"/>
                <a:gd name="connsiteX372-745" fmla="*/ 252782 w 4354882"/>
                <a:gd name="connsiteY372-746" fmla="*/ 2540000 h 3187700"/>
                <a:gd name="connsiteX373-747" fmla="*/ 189282 w 4354882"/>
                <a:gd name="connsiteY373-748" fmla="*/ 2552700 h 3187700"/>
                <a:gd name="connsiteX374-749" fmla="*/ 125782 w 4354882"/>
                <a:gd name="connsiteY374-750" fmla="*/ 2501900 h 3187700"/>
                <a:gd name="connsiteX375-751" fmla="*/ 11482 w 4354882"/>
                <a:gd name="connsiteY375-752" fmla="*/ 2534920 h 3187700"/>
                <a:gd name="connsiteX376-753" fmla="*/ 36882 w 4354882"/>
                <a:gd name="connsiteY376-754" fmla="*/ 2438400 h 3187700"/>
                <a:gd name="connsiteX0-755" fmla="*/ 3901401 w 4345901"/>
                <a:gd name="connsiteY0-756" fmla="*/ 0 h 3187700"/>
                <a:gd name="connsiteX1-757" fmla="*/ 3888701 w 4345901"/>
                <a:gd name="connsiteY1-758" fmla="*/ 279400 h 3187700"/>
                <a:gd name="connsiteX2-759" fmla="*/ 3876001 w 4345901"/>
                <a:gd name="connsiteY2-760" fmla="*/ 317500 h 3187700"/>
                <a:gd name="connsiteX3-761" fmla="*/ 3825201 w 4345901"/>
                <a:gd name="connsiteY3-762" fmla="*/ 393700 h 3187700"/>
                <a:gd name="connsiteX4-763" fmla="*/ 3787101 w 4345901"/>
                <a:gd name="connsiteY4-764" fmla="*/ 419100 h 3187700"/>
                <a:gd name="connsiteX5-765" fmla="*/ 3723601 w 4345901"/>
                <a:gd name="connsiteY5-766" fmla="*/ 406400 h 3187700"/>
                <a:gd name="connsiteX6-767" fmla="*/ 3672801 w 4345901"/>
                <a:gd name="connsiteY6-768" fmla="*/ 381000 h 3187700"/>
                <a:gd name="connsiteX7-769" fmla="*/ 3634701 w 4345901"/>
                <a:gd name="connsiteY7-770" fmla="*/ 368300 h 3187700"/>
                <a:gd name="connsiteX8-771" fmla="*/ 3596601 w 4345901"/>
                <a:gd name="connsiteY8-772" fmla="*/ 330200 h 3187700"/>
                <a:gd name="connsiteX9-773" fmla="*/ 3520401 w 4345901"/>
                <a:gd name="connsiteY9-774" fmla="*/ 279400 h 3187700"/>
                <a:gd name="connsiteX10-775" fmla="*/ 3444201 w 4345901"/>
                <a:gd name="connsiteY10-776" fmla="*/ 215900 h 3187700"/>
                <a:gd name="connsiteX11-777" fmla="*/ 3317201 w 4345901"/>
                <a:gd name="connsiteY11-778" fmla="*/ 254000 h 3187700"/>
                <a:gd name="connsiteX12-779" fmla="*/ 3291801 w 4345901"/>
                <a:gd name="connsiteY12-780" fmla="*/ 292100 h 3187700"/>
                <a:gd name="connsiteX13-781" fmla="*/ 3215601 w 4345901"/>
                <a:gd name="connsiteY13-782" fmla="*/ 342900 h 3187700"/>
                <a:gd name="connsiteX14-783" fmla="*/ 3190201 w 4345901"/>
                <a:gd name="connsiteY14-784" fmla="*/ 393700 h 3187700"/>
                <a:gd name="connsiteX15-785" fmla="*/ 3215601 w 4345901"/>
                <a:gd name="connsiteY15-786" fmla="*/ 457200 h 3187700"/>
                <a:gd name="connsiteX16-787" fmla="*/ 3304501 w 4345901"/>
                <a:gd name="connsiteY16-788" fmla="*/ 571500 h 3187700"/>
                <a:gd name="connsiteX17-789" fmla="*/ 3342601 w 4345901"/>
                <a:gd name="connsiteY17-790" fmla="*/ 596900 h 3187700"/>
                <a:gd name="connsiteX18-791" fmla="*/ 3380701 w 4345901"/>
                <a:gd name="connsiteY18-792" fmla="*/ 635000 h 3187700"/>
                <a:gd name="connsiteX19-793" fmla="*/ 3418801 w 4345901"/>
                <a:gd name="connsiteY19-794" fmla="*/ 647700 h 3187700"/>
                <a:gd name="connsiteX20-795" fmla="*/ 3533101 w 4345901"/>
                <a:gd name="connsiteY20-796" fmla="*/ 736600 h 3187700"/>
                <a:gd name="connsiteX21-797" fmla="*/ 3583901 w 4345901"/>
                <a:gd name="connsiteY21-798" fmla="*/ 812800 h 3187700"/>
                <a:gd name="connsiteX22-799" fmla="*/ 3622001 w 4345901"/>
                <a:gd name="connsiteY22-800" fmla="*/ 863600 h 3187700"/>
                <a:gd name="connsiteX23-801" fmla="*/ 3672801 w 4345901"/>
                <a:gd name="connsiteY23-802" fmla="*/ 939800 h 3187700"/>
                <a:gd name="connsiteX24-803" fmla="*/ 3698201 w 4345901"/>
                <a:gd name="connsiteY24-804" fmla="*/ 977900 h 3187700"/>
                <a:gd name="connsiteX25-805" fmla="*/ 3685501 w 4345901"/>
                <a:gd name="connsiteY25-806" fmla="*/ 1028700 h 3187700"/>
                <a:gd name="connsiteX26-807" fmla="*/ 3571201 w 4345901"/>
                <a:gd name="connsiteY26-808" fmla="*/ 977900 h 3187700"/>
                <a:gd name="connsiteX27-809" fmla="*/ 3596601 w 4345901"/>
                <a:gd name="connsiteY27-810" fmla="*/ 889000 h 3187700"/>
                <a:gd name="connsiteX28-811" fmla="*/ 3596601 w 4345901"/>
                <a:gd name="connsiteY28-812" fmla="*/ 825500 h 3187700"/>
                <a:gd name="connsiteX29-813" fmla="*/ 3520401 w 4345901"/>
                <a:gd name="connsiteY29-814" fmla="*/ 863600 h 3187700"/>
                <a:gd name="connsiteX30-815" fmla="*/ 3418801 w 4345901"/>
                <a:gd name="connsiteY30-816" fmla="*/ 889000 h 3187700"/>
                <a:gd name="connsiteX31-817" fmla="*/ 3317201 w 4345901"/>
                <a:gd name="connsiteY31-818" fmla="*/ 876300 h 3187700"/>
                <a:gd name="connsiteX32-819" fmla="*/ 3291801 w 4345901"/>
                <a:gd name="connsiteY32-820" fmla="*/ 838200 h 3187700"/>
                <a:gd name="connsiteX33-821" fmla="*/ 3253701 w 4345901"/>
                <a:gd name="connsiteY33-822" fmla="*/ 800100 h 3187700"/>
                <a:gd name="connsiteX34-823" fmla="*/ 3241001 w 4345901"/>
                <a:gd name="connsiteY34-824" fmla="*/ 533400 h 3187700"/>
                <a:gd name="connsiteX35-825" fmla="*/ 3202901 w 4345901"/>
                <a:gd name="connsiteY35-826" fmla="*/ 508000 h 3187700"/>
                <a:gd name="connsiteX36-827" fmla="*/ 3126701 w 4345901"/>
                <a:gd name="connsiteY36-828" fmla="*/ 482600 h 3187700"/>
                <a:gd name="connsiteX37-829" fmla="*/ 3037801 w 4345901"/>
                <a:gd name="connsiteY37-830" fmla="*/ 431800 h 3187700"/>
                <a:gd name="connsiteX38-831" fmla="*/ 3012401 w 4345901"/>
                <a:gd name="connsiteY38-832" fmla="*/ 393700 h 3187700"/>
                <a:gd name="connsiteX39-833" fmla="*/ 2910801 w 4345901"/>
                <a:gd name="connsiteY39-834" fmla="*/ 342900 h 3187700"/>
                <a:gd name="connsiteX40-835" fmla="*/ 2847301 w 4345901"/>
                <a:gd name="connsiteY40-836" fmla="*/ 355600 h 3187700"/>
                <a:gd name="connsiteX41-837" fmla="*/ 2809201 w 4345901"/>
                <a:gd name="connsiteY41-838" fmla="*/ 431800 h 3187700"/>
                <a:gd name="connsiteX42-839" fmla="*/ 2847301 w 4345901"/>
                <a:gd name="connsiteY42-840" fmla="*/ 546100 h 3187700"/>
                <a:gd name="connsiteX43-841" fmla="*/ 2860001 w 4345901"/>
                <a:gd name="connsiteY43-842" fmla="*/ 584200 h 3187700"/>
                <a:gd name="connsiteX44-843" fmla="*/ 2936201 w 4345901"/>
                <a:gd name="connsiteY44-844" fmla="*/ 647700 h 3187700"/>
                <a:gd name="connsiteX45-845" fmla="*/ 2999701 w 4345901"/>
                <a:gd name="connsiteY45-846" fmla="*/ 723900 h 3187700"/>
                <a:gd name="connsiteX46-847" fmla="*/ 3075901 w 4345901"/>
                <a:gd name="connsiteY46-848" fmla="*/ 787400 h 3187700"/>
                <a:gd name="connsiteX47-849" fmla="*/ 3139401 w 4345901"/>
                <a:gd name="connsiteY47-850" fmla="*/ 901700 h 3187700"/>
                <a:gd name="connsiteX48-851" fmla="*/ 3164801 w 4345901"/>
                <a:gd name="connsiteY48-852" fmla="*/ 952500 h 3187700"/>
                <a:gd name="connsiteX49-853" fmla="*/ 3177501 w 4345901"/>
                <a:gd name="connsiteY49-854" fmla="*/ 990600 h 3187700"/>
                <a:gd name="connsiteX50-855" fmla="*/ 3202901 w 4345901"/>
                <a:gd name="connsiteY50-856" fmla="*/ 1028700 h 3187700"/>
                <a:gd name="connsiteX51-857" fmla="*/ 3241001 w 4345901"/>
                <a:gd name="connsiteY51-858" fmla="*/ 1168400 h 3187700"/>
                <a:gd name="connsiteX52-859" fmla="*/ 3228301 w 4345901"/>
                <a:gd name="connsiteY52-860" fmla="*/ 1206500 h 3187700"/>
                <a:gd name="connsiteX53-861" fmla="*/ 3190201 w 4345901"/>
                <a:gd name="connsiteY53-862" fmla="*/ 1168400 h 3187700"/>
                <a:gd name="connsiteX54-863" fmla="*/ 3139401 w 4345901"/>
                <a:gd name="connsiteY54-864" fmla="*/ 1092200 h 3187700"/>
                <a:gd name="connsiteX55-865" fmla="*/ 3190201 w 4345901"/>
                <a:gd name="connsiteY55-866" fmla="*/ 1104900 h 3187700"/>
                <a:gd name="connsiteX56-867" fmla="*/ 3228301 w 4345901"/>
                <a:gd name="connsiteY56-868" fmla="*/ 1130300 h 3187700"/>
                <a:gd name="connsiteX57-869" fmla="*/ 3291801 w 4345901"/>
                <a:gd name="connsiteY57-870" fmla="*/ 1206500 h 3187700"/>
                <a:gd name="connsiteX58-871" fmla="*/ 3317201 w 4345901"/>
                <a:gd name="connsiteY58-872" fmla="*/ 1282700 h 3187700"/>
                <a:gd name="connsiteX59-873" fmla="*/ 3342601 w 4345901"/>
                <a:gd name="connsiteY59-874" fmla="*/ 1320800 h 3187700"/>
                <a:gd name="connsiteX60-875" fmla="*/ 3431501 w 4345901"/>
                <a:gd name="connsiteY60-876" fmla="*/ 1397000 h 3187700"/>
                <a:gd name="connsiteX61-877" fmla="*/ 3469601 w 4345901"/>
                <a:gd name="connsiteY61-878" fmla="*/ 1409700 h 3187700"/>
                <a:gd name="connsiteX62-879" fmla="*/ 3749001 w 4345901"/>
                <a:gd name="connsiteY62-880" fmla="*/ 1346200 h 3187700"/>
                <a:gd name="connsiteX63-881" fmla="*/ 3761701 w 4345901"/>
                <a:gd name="connsiteY63-882" fmla="*/ 1308100 h 3187700"/>
                <a:gd name="connsiteX64-883" fmla="*/ 3749001 w 4345901"/>
                <a:gd name="connsiteY64-884" fmla="*/ 1270000 h 3187700"/>
                <a:gd name="connsiteX65-885" fmla="*/ 3672801 w 4345901"/>
                <a:gd name="connsiteY65-886" fmla="*/ 1231900 h 3187700"/>
                <a:gd name="connsiteX66-887" fmla="*/ 3583901 w 4345901"/>
                <a:gd name="connsiteY66-888" fmla="*/ 1244600 h 3187700"/>
                <a:gd name="connsiteX67-889" fmla="*/ 3596601 w 4345901"/>
                <a:gd name="connsiteY67-890" fmla="*/ 1295400 h 3187700"/>
                <a:gd name="connsiteX68-891" fmla="*/ 3660101 w 4345901"/>
                <a:gd name="connsiteY68-892" fmla="*/ 1130300 h 3187700"/>
                <a:gd name="connsiteX69-893" fmla="*/ 3774401 w 4345901"/>
                <a:gd name="connsiteY69-894" fmla="*/ 1155700 h 3187700"/>
                <a:gd name="connsiteX70-895" fmla="*/ 3812501 w 4345901"/>
                <a:gd name="connsiteY70-896" fmla="*/ 1168400 h 3187700"/>
                <a:gd name="connsiteX71-897" fmla="*/ 3888701 w 4345901"/>
                <a:gd name="connsiteY71-898" fmla="*/ 1219200 h 3187700"/>
                <a:gd name="connsiteX72-899" fmla="*/ 3939501 w 4345901"/>
                <a:gd name="connsiteY72-900" fmla="*/ 1244600 h 3187700"/>
                <a:gd name="connsiteX73-901" fmla="*/ 3964901 w 4345901"/>
                <a:gd name="connsiteY73-902" fmla="*/ 1282700 h 3187700"/>
                <a:gd name="connsiteX74-903" fmla="*/ 4041101 w 4345901"/>
                <a:gd name="connsiteY74-904" fmla="*/ 1346200 h 3187700"/>
                <a:gd name="connsiteX75-905" fmla="*/ 4091901 w 4345901"/>
                <a:gd name="connsiteY75-906" fmla="*/ 1422400 h 3187700"/>
                <a:gd name="connsiteX76-907" fmla="*/ 4130001 w 4345901"/>
                <a:gd name="connsiteY76-908" fmla="*/ 1409700 h 3187700"/>
                <a:gd name="connsiteX77-909" fmla="*/ 4168101 w 4345901"/>
                <a:gd name="connsiteY77-910" fmla="*/ 1333500 h 3187700"/>
                <a:gd name="connsiteX78-911" fmla="*/ 4155401 w 4345901"/>
                <a:gd name="connsiteY78-912" fmla="*/ 1206500 h 3187700"/>
                <a:gd name="connsiteX79-913" fmla="*/ 4231601 w 4345901"/>
                <a:gd name="connsiteY79-914" fmla="*/ 1257300 h 3187700"/>
                <a:gd name="connsiteX80-915" fmla="*/ 4257001 w 4345901"/>
                <a:gd name="connsiteY80-916" fmla="*/ 1295400 h 3187700"/>
                <a:gd name="connsiteX81-917" fmla="*/ 4320501 w 4345901"/>
                <a:gd name="connsiteY81-918" fmla="*/ 1371600 h 3187700"/>
                <a:gd name="connsiteX82-919" fmla="*/ 4345901 w 4345901"/>
                <a:gd name="connsiteY82-920" fmla="*/ 1447800 h 3187700"/>
                <a:gd name="connsiteX83-921" fmla="*/ 4333201 w 4345901"/>
                <a:gd name="connsiteY83-922" fmla="*/ 1485900 h 3187700"/>
                <a:gd name="connsiteX84-923" fmla="*/ 4244301 w 4345901"/>
                <a:gd name="connsiteY84-924" fmla="*/ 1549400 h 3187700"/>
                <a:gd name="connsiteX85-925" fmla="*/ 4079201 w 4345901"/>
                <a:gd name="connsiteY85-926" fmla="*/ 1536700 h 3187700"/>
                <a:gd name="connsiteX86-927" fmla="*/ 4041101 w 4345901"/>
                <a:gd name="connsiteY86-928" fmla="*/ 1485900 h 3187700"/>
                <a:gd name="connsiteX87-929" fmla="*/ 3977601 w 4345901"/>
                <a:gd name="connsiteY87-930" fmla="*/ 1409700 h 3187700"/>
                <a:gd name="connsiteX88-931" fmla="*/ 3952201 w 4345901"/>
                <a:gd name="connsiteY88-932" fmla="*/ 1460500 h 3187700"/>
                <a:gd name="connsiteX89-933" fmla="*/ 3926801 w 4345901"/>
                <a:gd name="connsiteY89-934" fmla="*/ 1536700 h 3187700"/>
                <a:gd name="connsiteX90-935" fmla="*/ 3888701 w 4345901"/>
                <a:gd name="connsiteY90-936" fmla="*/ 1574800 h 3187700"/>
                <a:gd name="connsiteX91-937" fmla="*/ 3812501 w 4345901"/>
                <a:gd name="connsiteY91-938" fmla="*/ 1651000 h 3187700"/>
                <a:gd name="connsiteX92-939" fmla="*/ 3761701 w 4345901"/>
                <a:gd name="connsiteY92-940" fmla="*/ 1663700 h 3187700"/>
                <a:gd name="connsiteX93-941" fmla="*/ 3660101 w 4345901"/>
                <a:gd name="connsiteY93-942" fmla="*/ 1689100 h 3187700"/>
                <a:gd name="connsiteX94-943" fmla="*/ 3583901 w 4345901"/>
                <a:gd name="connsiteY94-944" fmla="*/ 1651000 h 3187700"/>
                <a:gd name="connsiteX95-945" fmla="*/ 3520401 w 4345901"/>
                <a:gd name="connsiteY95-946" fmla="*/ 1536700 h 3187700"/>
                <a:gd name="connsiteX96-947" fmla="*/ 3469601 w 4345901"/>
                <a:gd name="connsiteY96-948" fmla="*/ 1549400 h 3187700"/>
                <a:gd name="connsiteX97-949" fmla="*/ 3393401 w 4345901"/>
                <a:gd name="connsiteY97-950" fmla="*/ 1600200 h 3187700"/>
                <a:gd name="connsiteX98-951" fmla="*/ 3304501 w 4345901"/>
                <a:gd name="connsiteY98-952" fmla="*/ 1625600 h 3187700"/>
                <a:gd name="connsiteX99-953" fmla="*/ 3266401 w 4345901"/>
                <a:gd name="connsiteY99-954" fmla="*/ 1600200 h 3187700"/>
                <a:gd name="connsiteX100-955" fmla="*/ 3241001 w 4345901"/>
                <a:gd name="connsiteY100-956" fmla="*/ 1524000 h 3187700"/>
                <a:gd name="connsiteX101-957" fmla="*/ 3215601 w 4345901"/>
                <a:gd name="connsiteY101-958" fmla="*/ 1422400 h 3187700"/>
                <a:gd name="connsiteX102-959" fmla="*/ 3190201 w 4345901"/>
                <a:gd name="connsiteY102-960" fmla="*/ 1384300 h 3187700"/>
                <a:gd name="connsiteX103-961" fmla="*/ 3177501 w 4345901"/>
                <a:gd name="connsiteY103-962" fmla="*/ 1346200 h 3187700"/>
                <a:gd name="connsiteX104-963" fmla="*/ 3063201 w 4345901"/>
                <a:gd name="connsiteY104-964" fmla="*/ 1219200 h 3187700"/>
                <a:gd name="connsiteX105-965" fmla="*/ 3025101 w 4345901"/>
                <a:gd name="connsiteY105-966" fmla="*/ 1181100 h 3187700"/>
                <a:gd name="connsiteX106-967" fmla="*/ 2987001 w 4345901"/>
                <a:gd name="connsiteY106-968" fmla="*/ 1143000 h 3187700"/>
                <a:gd name="connsiteX107-969" fmla="*/ 2898101 w 4345901"/>
                <a:gd name="connsiteY107-970" fmla="*/ 1155700 h 3187700"/>
                <a:gd name="connsiteX108-971" fmla="*/ 2821901 w 4345901"/>
                <a:gd name="connsiteY108-972" fmla="*/ 1219200 h 3187700"/>
                <a:gd name="connsiteX109-973" fmla="*/ 2783801 w 4345901"/>
                <a:gd name="connsiteY109-974" fmla="*/ 1181100 h 3187700"/>
                <a:gd name="connsiteX110-975" fmla="*/ 2745701 w 4345901"/>
                <a:gd name="connsiteY110-976" fmla="*/ 1104900 h 3187700"/>
                <a:gd name="connsiteX111-977" fmla="*/ 2720301 w 4345901"/>
                <a:gd name="connsiteY111-978" fmla="*/ 1054100 h 3187700"/>
                <a:gd name="connsiteX112-979" fmla="*/ 2694901 w 4345901"/>
                <a:gd name="connsiteY112-980" fmla="*/ 977900 h 3187700"/>
                <a:gd name="connsiteX113-981" fmla="*/ 2707601 w 4345901"/>
                <a:gd name="connsiteY113-982" fmla="*/ 863600 h 3187700"/>
                <a:gd name="connsiteX114-983" fmla="*/ 2745701 w 4345901"/>
                <a:gd name="connsiteY114-984" fmla="*/ 838200 h 3187700"/>
                <a:gd name="connsiteX115-985" fmla="*/ 2771101 w 4345901"/>
                <a:gd name="connsiteY115-986" fmla="*/ 800100 h 3187700"/>
                <a:gd name="connsiteX116-987" fmla="*/ 2872701 w 4345901"/>
                <a:gd name="connsiteY116-988" fmla="*/ 825500 h 3187700"/>
                <a:gd name="connsiteX117-989" fmla="*/ 2910801 w 4345901"/>
                <a:gd name="connsiteY117-990" fmla="*/ 838200 h 3187700"/>
                <a:gd name="connsiteX118-991" fmla="*/ 2948901 w 4345901"/>
                <a:gd name="connsiteY118-992" fmla="*/ 876300 h 3187700"/>
                <a:gd name="connsiteX119-993" fmla="*/ 2999701 w 4345901"/>
                <a:gd name="connsiteY119-994" fmla="*/ 965200 h 3187700"/>
                <a:gd name="connsiteX120-995" fmla="*/ 2974301 w 4345901"/>
                <a:gd name="connsiteY120-996" fmla="*/ 825500 h 3187700"/>
                <a:gd name="connsiteX121-997" fmla="*/ 2936201 w 4345901"/>
                <a:gd name="connsiteY121-998" fmla="*/ 736600 h 3187700"/>
                <a:gd name="connsiteX122-999" fmla="*/ 2923501 w 4345901"/>
                <a:gd name="connsiteY122-1000" fmla="*/ 698500 h 3187700"/>
                <a:gd name="connsiteX123-1001" fmla="*/ 2847301 w 4345901"/>
                <a:gd name="connsiteY123-1002" fmla="*/ 622300 h 3187700"/>
                <a:gd name="connsiteX124-1003" fmla="*/ 2809201 w 4345901"/>
                <a:gd name="connsiteY124-1004" fmla="*/ 647700 h 3187700"/>
                <a:gd name="connsiteX125-1005" fmla="*/ 2771101 w 4345901"/>
                <a:gd name="connsiteY125-1006" fmla="*/ 609600 h 3187700"/>
                <a:gd name="connsiteX126-1007" fmla="*/ 2733001 w 4345901"/>
                <a:gd name="connsiteY126-1008" fmla="*/ 558800 h 3187700"/>
                <a:gd name="connsiteX127-1009" fmla="*/ 2707601 w 4345901"/>
                <a:gd name="connsiteY127-1010" fmla="*/ 495300 h 3187700"/>
                <a:gd name="connsiteX128-1011" fmla="*/ 2669501 w 4345901"/>
                <a:gd name="connsiteY128-1012" fmla="*/ 469900 h 3187700"/>
                <a:gd name="connsiteX129-1013" fmla="*/ 2631401 w 4345901"/>
                <a:gd name="connsiteY129-1014" fmla="*/ 431800 h 3187700"/>
                <a:gd name="connsiteX130-1015" fmla="*/ 2593301 w 4345901"/>
                <a:gd name="connsiteY130-1016" fmla="*/ 355600 h 3187700"/>
                <a:gd name="connsiteX131-1017" fmla="*/ 2390101 w 4345901"/>
                <a:gd name="connsiteY131-1018" fmla="*/ 381000 h 3187700"/>
                <a:gd name="connsiteX132-1019" fmla="*/ 2352001 w 4345901"/>
                <a:gd name="connsiteY132-1020" fmla="*/ 393700 h 3187700"/>
                <a:gd name="connsiteX133-1021" fmla="*/ 2275801 w 4345901"/>
                <a:gd name="connsiteY133-1022" fmla="*/ 444500 h 3187700"/>
                <a:gd name="connsiteX134-1023" fmla="*/ 2225001 w 4345901"/>
                <a:gd name="connsiteY134-1024" fmla="*/ 520700 h 3187700"/>
                <a:gd name="connsiteX135-1025" fmla="*/ 2237701 w 4345901"/>
                <a:gd name="connsiteY135-1026" fmla="*/ 622300 h 3187700"/>
                <a:gd name="connsiteX136-1027" fmla="*/ 2313901 w 4345901"/>
                <a:gd name="connsiteY136-1028" fmla="*/ 685800 h 3187700"/>
                <a:gd name="connsiteX137-1029" fmla="*/ 2352001 w 4345901"/>
                <a:gd name="connsiteY137-1030" fmla="*/ 723900 h 3187700"/>
                <a:gd name="connsiteX138-1031" fmla="*/ 2479001 w 4345901"/>
                <a:gd name="connsiteY138-1032" fmla="*/ 787400 h 3187700"/>
                <a:gd name="connsiteX139-1033" fmla="*/ 2555201 w 4345901"/>
                <a:gd name="connsiteY139-1034" fmla="*/ 800100 h 3187700"/>
                <a:gd name="connsiteX140-1035" fmla="*/ 2593301 w 4345901"/>
                <a:gd name="connsiteY140-1036" fmla="*/ 787400 h 3187700"/>
                <a:gd name="connsiteX141-1037" fmla="*/ 2567901 w 4345901"/>
                <a:gd name="connsiteY141-1038" fmla="*/ 736600 h 3187700"/>
                <a:gd name="connsiteX142-1039" fmla="*/ 2542501 w 4345901"/>
                <a:gd name="connsiteY142-1040" fmla="*/ 660400 h 3187700"/>
                <a:gd name="connsiteX143-1041" fmla="*/ 2529801 w 4345901"/>
                <a:gd name="connsiteY143-1042" fmla="*/ 622300 h 3187700"/>
                <a:gd name="connsiteX144-1043" fmla="*/ 2567901 w 4345901"/>
                <a:gd name="connsiteY144-1044" fmla="*/ 673100 h 3187700"/>
                <a:gd name="connsiteX145-1045" fmla="*/ 2644101 w 4345901"/>
                <a:gd name="connsiteY145-1046" fmla="*/ 749300 h 3187700"/>
                <a:gd name="connsiteX146-1047" fmla="*/ 2644101 w 4345901"/>
                <a:gd name="connsiteY146-1048" fmla="*/ 965200 h 3187700"/>
                <a:gd name="connsiteX147-1049" fmla="*/ 2593301 w 4345901"/>
                <a:gd name="connsiteY147-1050" fmla="*/ 1003300 h 3187700"/>
                <a:gd name="connsiteX148-1051" fmla="*/ 2491701 w 4345901"/>
                <a:gd name="connsiteY148-1052" fmla="*/ 1054100 h 3187700"/>
                <a:gd name="connsiteX149-1053" fmla="*/ 2453601 w 4345901"/>
                <a:gd name="connsiteY149-1054" fmla="*/ 1079500 h 3187700"/>
                <a:gd name="connsiteX150-1055" fmla="*/ 2377401 w 4345901"/>
                <a:gd name="connsiteY150-1056" fmla="*/ 1104900 h 3187700"/>
                <a:gd name="connsiteX151-1057" fmla="*/ 2313901 w 4345901"/>
                <a:gd name="connsiteY151-1058" fmla="*/ 1054100 h 3187700"/>
                <a:gd name="connsiteX152-1059" fmla="*/ 2237701 w 4345901"/>
                <a:gd name="connsiteY152-1060" fmla="*/ 977900 h 3187700"/>
                <a:gd name="connsiteX153-1061" fmla="*/ 2199601 w 4345901"/>
                <a:gd name="connsiteY153-1062" fmla="*/ 939800 h 3187700"/>
                <a:gd name="connsiteX154-1063" fmla="*/ 2148801 w 4345901"/>
                <a:gd name="connsiteY154-1064" fmla="*/ 863600 h 3187700"/>
                <a:gd name="connsiteX155-1065" fmla="*/ 2085301 w 4345901"/>
                <a:gd name="connsiteY155-1066" fmla="*/ 774700 h 3187700"/>
                <a:gd name="connsiteX156-1067" fmla="*/ 2059901 w 4345901"/>
                <a:gd name="connsiteY156-1068" fmla="*/ 698500 h 3187700"/>
                <a:gd name="connsiteX157-1069" fmla="*/ 2098001 w 4345901"/>
                <a:gd name="connsiteY157-1070" fmla="*/ 673100 h 3187700"/>
                <a:gd name="connsiteX158-1071" fmla="*/ 2186901 w 4345901"/>
                <a:gd name="connsiteY158-1072" fmla="*/ 736600 h 3187700"/>
                <a:gd name="connsiteX159-1073" fmla="*/ 2237701 w 4345901"/>
                <a:gd name="connsiteY159-1074" fmla="*/ 774700 h 3187700"/>
                <a:gd name="connsiteX160-1075" fmla="*/ 2313901 w 4345901"/>
                <a:gd name="connsiteY160-1076" fmla="*/ 850900 h 3187700"/>
                <a:gd name="connsiteX161-1077" fmla="*/ 2288501 w 4345901"/>
                <a:gd name="connsiteY161-1078" fmla="*/ 787400 h 3187700"/>
                <a:gd name="connsiteX162-1079" fmla="*/ 2225001 w 4345901"/>
                <a:gd name="connsiteY162-1080" fmla="*/ 711200 h 3187700"/>
                <a:gd name="connsiteX163-1081" fmla="*/ 2199601 w 4345901"/>
                <a:gd name="connsiteY163-1082" fmla="*/ 673100 h 3187700"/>
                <a:gd name="connsiteX164-1083" fmla="*/ 2161501 w 4345901"/>
                <a:gd name="connsiteY164-1084" fmla="*/ 635000 h 3187700"/>
                <a:gd name="connsiteX165-1085" fmla="*/ 2136101 w 4345901"/>
                <a:gd name="connsiteY165-1086" fmla="*/ 584200 h 3187700"/>
                <a:gd name="connsiteX166-1087" fmla="*/ 2098001 w 4345901"/>
                <a:gd name="connsiteY166-1088" fmla="*/ 508000 h 3187700"/>
                <a:gd name="connsiteX167-1089" fmla="*/ 1742401 w 4345901"/>
                <a:gd name="connsiteY167-1090" fmla="*/ 520700 h 3187700"/>
                <a:gd name="connsiteX168-1091" fmla="*/ 1729701 w 4345901"/>
                <a:gd name="connsiteY168-1092" fmla="*/ 558800 h 3187700"/>
                <a:gd name="connsiteX169-1093" fmla="*/ 1742401 w 4345901"/>
                <a:gd name="connsiteY169-1094" fmla="*/ 508000 h 3187700"/>
                <a:gd name="connsiteX170-1095" fmla="*/ 1755101 w 4345901"/>
                <a:gd name="connsiteY170-1096" fmla="*/ 469900 h 3187700"/>
                <a:gd name="connsiteX171-1097" fmla="*/ 1767801 w 4345901"/>
                <a:gd name="connsiteY171-1098" fmla="*/ 419100 h 3187700"/>
                <a:gd name="connsiteX172-1099" fmla="*/ 1793201 w 4345901"/>
                <a:gd name="connsiteY172-1100" fmla="*/ 368300 h 3187700"/>
                <a:gd name="connsiteX173-1101" fmla="*/ 1818601 w 4345901"/>
                <a:gd name="connsiteY173-1102" fmla="*/ 292100 h 3187700"/>
                <a:gd name="connsiteX174-1103" fmla="*/ 1793201 w 4345901"/>
                <a:gd name="connsiteY174-1104" fmla="*/ 190500 h 3187700"/>
                <a:gd name="connsiteX175-1105" fmla="*/ 1729701 w 4345901"/>
                <a:gd name="connsiteY175-1106" fmla="*/ 203200 h 3187700"/>
                <a:gd name="connsiteX176-1107" fmla="*/ 1602701 w 4345901"/>
                <a:gd name="connsiteY176-1108" fmla="*/ 215900 h 3187700"/>
                <a:gd name="connsiteX177-1109" fmla="*/ 1526501 w 4345901"/>
                <a:gd name="connsiteY177-1110" fmla="*/ 241300 h 3187700"/>
                <a:gd name="connsiteX178-1111" fmla="*/ 1424901 w 4345901"/>
                <a:gd name="connsiteY178-1112" fmla="*/ 368300 h 3187700"/>
                <a:gd name="connsiteX179-1113" fmla="*/ 1412201 w 4345901"/>
                <a:gd name="connsiteY179-1114" fmla="*/ 622300 h 3187700"/>
                <a:gd name="connsiteX180-1115" fmla="*/ 1463001 w 4345901"/>
                <a:gd name="connsiteY180-1116" fmla="*/ 749300 h 3187700"/>
                <a:gd name="connsiteX181-1117" fmla="*/ 1475701 w 4345901"/>
                <a:gd name="connsiteY181-1118" fmla="*/ 787400 h 3187700"/>
                <a:gd name="connsiteX182-1119" fmla="*/ 1513801 w 4345901"/>
                <a:gd name="connsiteY182-1120" fmla="*/ 876300 h 3187700"/>
                <a:gd name="connsiteX183-1121" fmla="*/ 1526501 w 4345901"/>
                <a:gd name="connsiteY183-1122" fmla="*/ 1028700 h 3187700"/>
                <a:gd name="connsiteX184-1123" fmla="*/ 1590001 w 4345901"/>
                <a:gd name="connsiteY184-1124" fmla="*/ 1130300 h 3187700"/>
                <a:gd name="connsiteX185-1125" fmla="*/ 1602701 w 4345901"/>
                <a:gd name="connsiteY185-1126" fmla="*/ 1168400 h 3187700"/>
                <a:gd name="connsiteX186-1127" fmla="*/ 1640801 w 4345901"/>
                <a:gd name="connsiteY186-1128" fmla="*/ 1270000 h 3187700"/>
                <a:gd name="connsiteX187-1129" fmla="*/ 1678901 w 4345901"/>
                <a:gd name="connsiteY187-1130" fmla="*/ 1257300 h 3187700"/>
                <a:gd name="connsiteX188-1131" fmla="*/ 1717001 w 4345901"/>
                <a:gd name="connsiteY188-1132" fmla="*/ 1206500 h 3187700"/>
                <a:gd name="connsiteX189-1133" fmla="*/ 1742401 w 4345901"/>
                <a:gd name="connsiteY189-1134" fmla="*/ 1168400 h 3187700"/>
                <a:gd name="connsiteX190-1135" fmla="*/ 1780501 w 4345901"/>
                <a:gd name="connsiteY190-1136" fmla="*/ 1066800 h 3187700"/>
                <a:gd name="connsiteX191-1137" fmla="*/ 1767801 w 4345901"/>
                <a:gd name="connsiteY191-1138" fmla="*/ 990600 h 3187700"/>
                <a:gd name="connsiteX192-1139" fmla="*/ 1729701 w 4345901"/>
                <a:gd name="connsiteY192-1140" fmla="*/ 977900 h 3187700"/>
                <a:gd name="connsiteX193-1141" fmla="*/ 1678901 w 4345901"/>
                <a:gd name="connsiteY193-1142" fmla="*/ 1054100 h 3187700"/>
                <a:gd name="connsiteX194-1143" fmla="*/ 1691601 w 4345901"/>
                <a:gd name="connsiteY194-1144" fmla="*/ 990600 h 3187700"/>
                <a:gd name="connsiteX195-1145" fmla="*/ 1704301 w 4345901"/>
                <a:gd name="connsiteY195-1146" fmla="*/ 952500 h 3187700"/>
                <a:gd name="connsiteX196-1147" fmla="*/ 1831301 w 4345901"/>
                <a:gd name="connsiteY196-1148" fmla="*/ 977900 h 3187700"/>
                <a:gd name="connsiteX197-1149" fmla="*/ 1869401 w 4345901"/>
                <a:gd name="connsiteY197-1150" fmla="*/ 1003300 h 3187700"/>
                <a:gd name="connsiteX198-1151" fmla="*/ 1945601 w 4345901"/>
                <a:gd name="connsiteY198-1152" fmla="*/ 1104900 h 3187700"/>
                <a:gd name="connsiteX199-1153" fmla="*/ 1971001 w 4345901"/>
                <a:gd name="connsiteY199-1154" fmla="*/ 1155700 h 3187700"/>
                <a:gd name="connsiteX200-1155" fmla="*/ 1996401 w 4345901"/>
                <a:gd name="connsiteY200-1156" fmla="*/ 1193800 h 3187700"/>
                <a:gd name="connsiteX201-1157" fmla="*/ 2009101 w 4345901"/>
                <a:gd name="connsiteY201-1158" fmla="*/ 1295400 h 3187700"/>
                <a:gd name="connsiteX202-1159" fmla="*/ 2047201 w 4345901"/>
                <a:gd name="connsiteY202-1160" fmla="*/ 1536700 h 3187700"/>
                <a:gd name="connsiteX203-1161" fmla="*/ 2085301 w 4345901"/>
                <a:gd name="connsiteY203-1162" fmla="*/ 1549400 h 3187700"/>
                <a:gd name="connsiteX204-1163" fmla="*/ 2136101 w 4345901"/>
                <a:gd name="connsiteY204-1164" fmla="*/ 1574800 h 3187700"/>
                <a:gd name="connsiteX205-1165" fmla="*/ 2377401 w 4345901"/>
                <a:gd name="connsiteY205-1166" fmla="*/ 1549400 h 3187700"/>
                <a:gd name="connsiteX206-1167" fmla="*/ 2364701 w 4345901"/>
                <a:gd name="connsiteY206-1168" fmla="*/ 1435100 h 3187700"/>
                <a:gd name="connsiteX207-1169" fmla="*/ 2415501 w 4345901"/>
                <a:gd name="connsiteY207-1170" fmla="*/ 1600200 h 3187700"/>
                <a:gd name="connsiteX208-1171" fmla="*/ 2517101 w 4345901"/>
                <a:gd name="connsiteY208-1172" fmla="*/ 1689100 h 3187700"/>
                <a:gd name="connsiteX209-1173" fmla="*/ 2580601 w 4345901"/>
                <a:gd name="connsiteY209-1174" fmla="*/ 1816100 h 3187700"/>
                <a:gd name="connsiteX210-1175" fmla="*/ 2618701 w 4345901"/>
                <a:gd name="connsiteY210-1176" fmla="*/ 1892300 h 3187700"/>
                <a:gd name="connsiteX211-1177" fmla="*/ 2707601 w 4345901"/>
                <a:gd name="connsiteY211-1178" fmla="*/ 1993900 h 3187700"/>
                <a:gd name="connsiteX212-1179" fmla="*/ 2707601 w 4345901"/>
                <a:gd name="connsiteY212-1180" fmla="*/ 2146300 h 3187700"/>
                <a:gd name="connsiteX213-1181" fmla="*/ 2593301 w 4345901"/>
                <a:gd name="connsiteY213-1182" fmla="*/ 2133600 h 3187700"/>
                <a:gd name="connsiteX214-1183" fmla="*/ 2580601 w 4345901"/>
                <a:gd name="connsiteY214-1184" fmla="*/ 2070100 h 3187700"/>
                <a:gd name="connsiteX215-1185" fmla="*/ 2631401 w 4345901"/>
                <a:gd name="connsiteY215-1186" fmla="*/ 1993900 h 3187700"/>
                <a:gd name="connsiteX216-1187" fmla="*/ 2796501 w 4345901"/>
                <a:gd name="connsiteY216-1188" fmla="*/ 1892300 h 3187700"/>
                <a:gd name="connsiteX217-1189" fmla="*/ 2834601 w 4345901"/>
                <a:gd name="connsiteY217-1190" fmla="*/ 1879600 h 3187700"/>
                <a:gd name="connsiteX218-1191" fmla="*/ 2923501 w 4345901"/>
                <a:gd name="connsiteY218-1192" fmla="*/ 1816100 h 3187700"/>
                <a:gd name="connsiteX219-1193" fmla="*/ 2974301 w 4345901"/>
                <a:gd name="connsiteY219-1194" fmla="*/ 1676400 h 3187700"/>
                <a:gd name="connsiteX220-1195" fmla="*/ 3088601 w 4345901"/>
                <a:gd name="connsiteY220-1196" fmla="*/ 1765300 h 3187700"/>
                <a:gd name="connsiteX221-1197" fmla="*/ 3139401 w 4345901"/>
                <a:gd name="connsiteY221-1198" fmla="*/ 1816100 h 3187700"/>
                <a:gd name="connsiteX222-1199" fmla="*/ 3215601 w 4345901"/>
                <a:gd name="connsiteY222-1200" fmla="*/ 1892300 h 3187700"/>
                <a:gd name="connsiteX223-1201" fmla="*/ 3279101 w 4345901"/>
                <a:gd name="connsiteY223-1202" fmla="*/ 1943100 h 3187700"/>
                <a:gd name="connsiteX224-1203" fmla="*/ 3406101 w 4345901"/>
                <a:gd name="connsiteY224-1204" fmla="*/ 2019300 h 3187700"/>
                <a:gd name="connsiteX225-1205" fmla="*/ 3456901 w 4345901"/>
                <a:gd name="connsiteY225-1206" fmla="*/ 2032000 h 3187700"/>
                <a:gd name="connsiteX226-1207" fmla="*/ 3672801 w 4345901"/>
                <a:gd name="connsiteY226-1208" fmla="*/ 2070100 h 3187700"/>
                <a:gd name="connsiteX227-1209" fmla="*/ 3964901 w 4345901"/>
                <a:gd name="connsiteY227-1210" fmla="*/ 2057400 h 3187700"/>
                <a:gd name="connsiteX228-1211" fmla="*/ 3901401 w 4345901"/>
                <a:gd name="connsiteY228-1212" fmla="*/ 1892300 h 3187700"/>
                <a:gd name="connsiteX229-1213" fmla="*/ 3622001 w 4345901"/>
                <a:gd name="connsiteY229-1214" fmla="*/ 1841500 h 3187700"/>
                <a:gd name="connsiteX230-1215" fmla="*/ 3520401 w 4345901"/>
                <a:gd name="connsiteY230-1216" fmla="*/ 1866900 h 3187700"/>
                <a:gd name="connsiteX231-1217" fmla="*/ 3482301 w 4345901"/>
                <a:gd name="connsiteY231-1218" fmla="*/ 1930400 h 3187700"/>
                <a:gd name="connsiteX232-1219" fmla="*/ 3431501 w 4345901"/>
                <a:gd name="connsiteY232-1220" fmla="*/ 2044700 h 3187700"/>
                <a:gd name="connsiteX233-1221" fmla="*/ 3393401 w 4345901"/>
                <a:gd name="connsiteY233-1222" fmla="*/ 2095500 h 3187700"/>
                <a:gd name="connsiteX234-1223" fmla="*/ 3368001 w 4345901"/>
                <a:gd name="connsiteY234-1224" fmla="*/ 2159000 h 3187700"/>
                <a:gd name="connsiteX235-1225" fmla="*/ 3304501 w 4345901"/>
                <a:gd name="connsiteY235-1226" fmla="*/ 2247900 h 3187700"/>
                <a:gd name="connsiteX236-1227" fmla="*/ 3266401 w 4345901"/>
                <a:gd name="connsiteY236-1228" fmla="*/ 2362200 h 3187700"/>
                <a:gd name="connsiteX237-1229" fmla="*/ 3228301 w 4345901"/>
                <a:gd name="connsiteY237-1230" fmla="*/ 2400300 h 3187700"/>
                <a:gd name="connsiteX238-1231" fmla="*/ 3177501 w 4345901"/>
                <a:gd name="connsiteY238-1232" fmla="*/ 2413000 h 3187700"/>
                <a:gd name="connsiteX239-1233" fmla="*/ 3075901 w 4345901"/>
                <a:gd name="connsiteY239-1234" fmla="*/ 2400300 h 3187700"/>
                <a:gd name="connsiteX240-1235" fmla="*/ 3037801 w 4345901"/>
                <a:gd name="connsiteY240-1236" fmla="*/ 2374900 h 3187700"/>
                <a:gd name="connsiteX241-1237" fmla="*/ 2910801 w 4345901"/>
                <a:gd name="connsiteY241-1238" fmla="*/ 2311400 h 3187700"/>
                <a:gd name="connsiteX242-1239" fmla="*/ 2809201 w 4345901"/>
                <a:gd name="connsiteY242-1240" fmla="*/ 2273300 h 3187700"/>
                <a:gd name="connsiteX243-1241" fmla="*/ 2669501 w 4345901"/>
                <a:gd name="connsiteY243-1242" fmla="*/ 2209800 h 3187700"/>
                <a:gd name="connsiteX244-1243" fmla="*/ 2694901 w 4345901"/>
                <a:gd name="connsiteY244-1244" fmla="*/ 2120900 h 3187700"/>
                <a:gd name="connsiteX245-1245" fmla="*/ 2771101 w 4345901"/>
                <a:gd name="connsiteY245-1246" fmla="*/ 2044700 h 3187700"/>
                <a:gd name="connsiteX246-1247" fmla="*/ 2872701 w 4345901"/>
                <a:gd name="connsiteY246-1248" fmla="*/ 2108200 h 3187700"/>
                <a:gd name="connsiteX247-1249" fmla="*/ 2948901 w 4345901"/>
                <a:gd name="connsiteY247-1250" fmla="*/ 2184400 h 3187700"/>
                <a:gd name="connsiteX248-1251" fmla="*/ 2974301 w 4345901"/>
                <a:gd name="connsiteY248-1252" fmla="*/ 2146300 h 3187700"/>
                <a:gd name="connsiteX249-1253" fmla="*/ 2961601 w 4345901"/>
                <a:gd name="connsiteY249-1254" fmla="*/ 2057400 h 3187700"/>
                <a:gd name="connsiteX250-1255" fmla="*/ 2910801 w 4345901"/>
                <a:gd name="connsiteY250-1256" fmla="*/ 2006600 h 3187700"/>
                <a:gd name="connsiteX251-1257" fmla="*/ 2847301 w 4345901"/>
                <a:gd name="connsiteY251-1258" fmla="*/ 1981200 h 3187700"/>
                <a:gd name="connsiteX252-1259" fmla="*/ 2631401 w 4345901"/>
                <a:gd name="connsiteY252-1260" fmla="*/ 1930400 h 3187700"/>
                <a:gd name="connsiteX253-1261" fmla="*/ 2542501 w 4345901"/>
                <a:gd name="connsiteY253-1262" fmla="*/ 1917700 h 3187700"/>
                <a:gd name="connsiteX254-1263" fmla="*/ 2148801 w 4345901"/>
                <a:gd name="connsiteY254-1264" fmla="*/ 1993900 h 3187700"/>
                <a:gd name="connsiteX255-1265" fmla="*/ 2098001 w 4345901"/>
                <a:gd name="connsiteY255-1266" fmla="*/ 2095500 h 3187700"/>
                <a:gd name="connsiteX256-1267" fmla="*/ 2085301 w 4345901"/>
                <a:gd name="connsiteY256-1268" fmla="*/ 2133600 h 3187700"/>
                <a:gd name="connsiteX257-1269" fmla="*/ 2034501 w 4345901"/>
                <a:gd name="connsiteY257-1270" fmla="*/ 2197100 h 3187700"/>
                <a:gd name="connsiteX258-1271" fmla="*/ 1907501 w 4345901"/>
                <a:gd name="connsiteY258-1272" fmla="*/ 2324100 h 3187700"/>
                <a:gd name="connsiteX259-1273" fmla="*/ 1831301 w 4345901"/>
                <a:gd name="connsiteY259-1274" fmla="*/ 2311400 h 3187700"/>
                <a:gd name="connsiteX260-1275" fmla="*/ 1729701 w 4345901"/>
                <a:gd name="connsiteY260-1276" fmla="*/ 2197100 h 3187700"/>
                <a:gd name="connsiteX261-1277" fmla="*/ 1691601 w 4345901"/>
                <a:gd name="connsiteY261-1278" fmla="*/ 2133600 h 3187700"/>
                <a:gd name="connsiteX262-1279" fmla="*/ 1666201 w 4345901"/>
                <a:gd name="connsiteY262-1280" fmla="*/ 2095500 h 3187700"/>
                <a:gd name="connsiteX263-1281" fmla="*/ 1577301 w 4345901"/>
                <a:gd name="connsiteY263-1282" fmla="*/ 1981200 h 3187700"/>
                <a:gd name="connsiteX264-1283" fmla="*/ 1526501 w 4345901"/>
                <a:gd name="connsiteY264-1284" fmla="*/ 1866900 h 3187700"/>
                <a:gd name="connsiteX265-1285" fmla="*/ 1501101 w 4345901"/>
                <a:gd name="connsiteY265-1286" fmla="*/ 1714500 h 3187700"/>
                <a:gd name="connsiteX266-1287" fmla="*/ 1463001 w 4345901"/>
                <a:gd name="connsiteY266-1288" fmla="*/ 1638300 h 3187700"/>
                <a:gd name="connsiteX267-1289" fmla="*/ 1450301 w 4345901"/>
                <a:gd name="connsiteY267-1290" fmla="*/ 1536700 h 3187700"/>
                <a:gd name="connsiteX268-1291" fmla="*/ 1386801 w 4345901"/>
                <a:gd name="connsiteY268-1292" fmla="*/ 1270000 h 3187700"/>
                <a:gd name="connsiteX269-1293" fmla="*/ 1374101 w 4345901"/>
                <a:gd name="connsiteY269-1294" fmla="*/ 1206500 h 3187700"/>
                <a:gd name="connsiteX270-1295" fmla="*/ 1361401 w 4345901"/>
                <a:gd name="connsiteY270-1296" fmla="*/ 1155700 h 3187700"/>
                <a:gd name="connsiteX271-1297" fmla="*/ 1323301 w 4345901"/>
                <a:gd name="connsiteY271-1298" fmla="*/ 952500 h 3187700"/>
                <a:gd name="connsiteX272-1299" fmla="*/ 1310601 w 4345901"/>
                <a:gd name="connsiteY272-1300" fmla="*/ 901700 h 3187700"/>
                <a:gd name="connsiteX273-1301" fmla="*/ 1272501 w 4345901"/>
                <a:gd name="connsiteY273-1302" fmla="*/ 838200 h 3187700"/>
                <a:gd name="connsiteX274-1303" fmla="*/ 1259801 w 4345901"/>
                <a:gd name="connsiteY274-1304" fmla="*/ 787400 h 3187700"/>
                <a:gd name="connsiteX275-1305" fmla="*/ 1196301 w 4345901"/>
                <a:gd name="connsiteY275-1306" fmla="*/ 850900 h 3187700"/>
                <a:gd name="connsiteX276-1307" fmla="*/ 1221701 w 4345901"/>
                <a:gd name="connsiteY276-1308" fmla="*/ 965200 h 3187700"/>
                <a:gd name="connsiteX277-1309" fmla="*/ 1386801 w 4345901"/>
                <a:gd name="connsiteY277-1310" fmla="*/ 1130300 h 3187700"/>
                <a:gd name="connsiteX278-1311" fmla="*/ 1475701 w 4345901"/>
                <a:gd name="connsiteY278-1312" fmla="*/ 1257300 h 3187700"/>
                <a:gd name="connsiteX279-1313" fmla="*/ 1590001 w 4345901"/>
                <a:gd name="connsiteY279-1314" fmla="*/ 1371600 h 3187700"/>
                <a:gd name="connsiteX280-1315" fmla="*/ 1628101 w 4345901"/>
                <a:gd name="connsiteY280-1316" fmla="*/ 1409700 h 3187700"/>
                <a:gd name="connsiteX281-1317" fmla="*/ 1691601 w 4345901"/>
                <a:gd name="connsiteY281-1318" fmla="*/ 1485900 h 3187700"/>
                <a:gd name="connsiteX282-1319" fmla="*/ 1704301 w 4345901"/>
                <a:gd name="connsiteY282-1320" fmla="*/ 1524000 h 3187700"/>
                <a:gd name="connsiteX283-1321" fmla="*/ 1691601 w 4345901"/>
                <a:gd name="connsiteY283-1322" fmla="*/ 1612900 h 3187700"/>
                <a:gd name="connsiteX284-1323" fmla="*/ 1729701 w 4345901"/>
                <a:gd name="connsiteY284-1324" fmla="*/ 1562100 h 3187700"/>
                <a:gd name="connsiteX285-1325" fmla="*/ 1818601 w 4345901"/>
                <a:gd name="connsiteY285-1326" fmla="*/ 1346200 h 3187700"/>
                <a:gd name="connsiteX286-1327" fmla="*/ 1805901 w 4345901"/>
                <a:gd name="connsiteY286-1328" fmla="*/ 1219200 h 3187700"/>
                <a:gd name="connsiteX287-1329" fmla="*/ 1666201 w 4345901"/>
                <a:gd name="connsiteY287-1330" fmla="*/ 1143000 h 3187700"/>
                <a:gd name="connsiteX288-1331" fmla="*/ 1374101 w 4345901"/>
                <a:gd name="connsiteY288-1332" fmla="*/ 1016000 h 3187700"/>
                <a:gd name="connsiteX289-1333" fmla="*/ 1297901 w 4345901"/>
                <a:gd name="connsiteY289-1334" fmla="*/ 977900 h 3187700"/>
                <a:gd name="connsiteX290-1335" fmla="*/ 1221701 w 4345901"/>
                <a:gd name="connsiteY290-1336" fmla="*/ 1054100 h 3187700"/>
                <a:gd name="connsiteX291-1337" fmla="*/ 1132801 w 4345901"/>
                <a:gd name="connsiteY291-1338" fmla="*/ 1193800 h 3187700"/>
                <a:gd name="connsiteX292-1339" fmla="*/ 1069301 w 4345901"/>
                <a:gd name="connsiteY292-1340" fmla="*/ 1308100 h 3187700"/>
                <a:gd name="connsiteX293-1341" fmla="*/ 1056601 w 4345901"/>
                <a:gd name="connsiteY293-1342" fmla="*/ 1358900 h 3187700"/>
                <a:gd name="connsiteX294-1343" fmla="*/ 1018501 w 4345901"/>
                <a:gd name="connsiteY294-1344" fmla="*/ 1384300 h 3187700"/>
                <a:gd name="connsiteX295-1345" fmla="*/ 967701 w 4345901"/>
                <a:gd name="connsiteY295-1346" fmla="*/ 1333500 h 3187700"/>
                <a:gd name="connsiteX296-1347" fmla="*/ 789901 w 4345901"/>
                <a:gd name="connsiteY296-1348" fmla="*/ 1155700 h 3187700"/>
                <a:gd name="connsiteX297-1349" fmla="*/ 726401 w 4345901"/>
                <a:gd name="connsiteY297-1350" fmla="*/ 1028700 h 3187700"/>
                <a:gd name="connsiteX298-1351" fmla="*/ 701001 w 4345901"/>
                <a:gd name="connsiteY298-1352" fmla="*/ 952500 h 3187700"/>
                <a:gd name="connsiteX299-1353" fmla="*/ 662901 w 4345901"/>
                <a:gd name="connsiteY299-1354" fmla="*/ 939800 h 3187700"/>
                <a:gd name="connsiteX300-1355" fmla="*/ 599401 w 4345901"/>
                <a:gd name="connsiteY300-1356" fmla="*/ 952500 h 3187700"/>
                <a:gd name="connsiteX301-1357" fmla="*/ 459701 w 4345901"/>
                <a:gd name="connsiteY301-1358" fmla="*/ 1117600 h 3187700"/>
                <a:gd name="connsiteX302-1359" fmla="*/ 421601 w 4345901"/>
                <a:gd name="connsiteY302-1360" fmla="*/ 1231900 h 3187700"/>
                <a:gd name="connsiteX303-1361" fmla="*/ 370801 w 4345901"/>
                <a:gd name="connsiteY303-1362" fmla="*/ 1320800 h 3187700"/>
                <a:gd name="connsiteX304-1363" fmla="*/ 358101 w 4345901"/>
                <a:gd name="connsiteY304-1364" fmla="*/ 1422400 h 3187700"/>
                <a:gd name="connsiteX305-1365" fmla="*/ 370801 w 4345901"/>
                <a:gd name="connsiteY305-1366" fmla="*/ 1498600 h 3187700"/>
                <a:gd name="connsiteX306-1367" fmla="*/ 751801 w 4345901"/>
                <a:gd name="connsiteY306-1368" fmla="*/ 1600200 h 3187700"/>
                <a:gd name="connsiteX307-1369" fmla="*/ 1056601 w 4345901"/>
                <a:gd name="connsiteY307-1370" fmla="*/ 1689100 h 3187700"/>
                <a:gd name="connsiteX308-1371" fmla="*/ 1209001 w 4345901"/>
                <a:gd name="connsiteY308-1372" fmla="*/ 1714500 h 3187700"/>
                <a:gd name="connsiteX309-1373" fmla="*/ 1424901 w 4345901"/>
                <a:gd name="connsiteY309-1374" fmla="*/ 1841500 h 3187700"/>
                <a:gd name="connsiteX310-1375" fmla="*/ 1526501 w 4345901"/>
                <a:gd name="connsiteY310-1376" fmla="*/ 1943100 h 3187700"/>
                <a:gd name="connsiteX311-1377" fmla="*/ 1577301 w 4345901"/>
                <a:gd name="connsiteY311-1378" fmla="*/ 1993900 h 3187700"/>
                <a:gd name="connsiteX312-1379" fmla="*/ 1869401 w 4345901"/>
                <a:gd name="connsiteY312-1380" fmla="*/ 2032000 h 3187700"/>
                <a:gd name="connsiteX313-1381" fmla="*/ 1907501 w 4345901"/>
                <a:gd name="connsiteY313-1382" fmla="*/ 2044700 h 3187700"/>
                <a:gd name="connsiteX314-1383" fmla="*/ 1983701 w 4345901"/>
                <a:gd name="connsiteY314-1384" fmla="*/ 2057400 h 3187700"/>
                <a:gd name="connsiteX315-1385" fmla="*/ 1996401 w 4345901"/>
                <a:gd name="connsiteY315-1386" fmla="*/ 2120900 h 3187700"/>
                <a:gd name="connsiteX316-1387" fmla="*/ 1958301 w 4345901"/>
                <a:gd name="connsiteY316-1388" fmla="*/ 2222500 h 3187700"/>
                <a:gd name="connsiteX317-1389" fmla="*/ 1920201 w 4345901"/>
                <a:gd name="connsiteY317-1390" fmla="*/ 2260600 h 3187700"/>
                <a:gd name="connsiteX318-1391" fmla="*/ 1805901 w 4345901"/>
                <a:gd name="connsiteY318-1392" fmla="*/ 2324100 h 3187700"/>
                <a:gd name="connsiteX319-1393" fmla="*/ 1691601 w 4345901"/>
                <a:gd name="connsiteY319-1394" fmla="*/ 2336800 h 3187700"/>
                <a:gd name="connsiteX320-1395" fmla="*/ 1602701 w 4345901"/>
                <a:gd name="connsiteY320-1396" fmla="*/ 2298700 h 3187700"/>
                <a:gd name="connsiteX321-1397" fmla="*/ 1564601 w 4345901"/>
                <a:gd name="connsiteY321-1398" fmla="*/ 2222500 h 3187700"/>
                <a:gd name="connsiteX322-1399" fmla="*/ 1539201 w 4345901"/>
                <a:gd name="connsiteY322-1400" fmla="*/ 2184400 h 3187700"/>
                <a:gd name="connsiteX323-1401" fmla="*/ 1526501 w 4345901"/>
                <a:gd name="connsiteY323-1402" fmla="*/ 2108200 h 3187700"/>
                <a:gd name="connsiteX324-1403" fmla="*/ 1551901 w 4345901"/>
                <a:gd name="connsiteY324-1404" fmla="*/ 2057400 h 3187700"/>
                <a:gd name="connsiteX325-1405" fmla="*/ 1780501 w 4345901"/>
                <a:gd name="connsiteY325-1406" fmla="*/ 1943100 h 3187700"/>
                <a:gd name="connsiteX326-1407" fmla="*/ 2098001 w 4345901"/>
                <a:gd name="connsiteY326-1408" fmla="*/ 1752600 h 3187700"/>
                <a:gd name="connsiteX327-1409" fmla="*/ 2377401 w 4345901"/>
                <a:gd name="connsiteY327-1410" fmla="*/ 1562100 h 3187700"/>
                <a:gd name="connsiteX328-1411" fmla="*/ 2440901 w 4345901"/>
                <a:gd name="connsiteY328-1412" fmla="*/ 1536700 h 3187700"/>
                <a:gd name="connsiteX329-1413" fmla="*/ 2555201 w 4345901"/>
                <a:gd name="connsiteY329-1414" fmla="*/ 1511300 h 3187700"/>
                <a:gd name="connsiteX330-1415" fmla="*/ 2656801 w 4345901"/>
                <a:gd name="connsiteY330-1416" fmla="*/ 1524000 h 3187700"/>
                <a:gd name="connsiteX331-1417" fmla="*/ 2618701 w 4345901"/>
                <a:gd name="connsiteY331-1418" fmla="*/ 1612900 h 3187700"/>
                <a:gd name="connsiteX332-1419" fmla="*/ 2301201 w 4345901"/>
                <a:gd name="connsiteY332-1420" fmla="*/ 1778000 h 3187700"/>
                <a:gd name="connsiteX333-1421" fmla="*/ 2047201 w 4345901"/>
                <a:gd name="connsiteY333-1422" fmla="*/ 1841500 h 3187700"/>
                <a:gd name="connsiteX334-1423" fmla="*/ 1704301 w 4345901"/>
                <a:gd name="connsiteY334-1424" fmla="*/ 1930400 h 3187700"/>
                <a:gd name="connsiteX335-1425" fmla="*/ 1628101 w 4345901"/>
                <a:gd name="connsiteY335-1426" fmla="*/ 1943100 h 3187700"/>
                <a:gd name="connsiteX336-1427" fmla="*/ 1424901 w 4345901"/>
                <a:gd name="connsiteY336-1428" fmla="*/ 2006600 h 3187700"/>
                <a:gd name="connsiteX337-1429" fmla="*/ 1348701 w 4345901"/>
                <a:gd name="connsiteY337-1430" fmla="*/ 2057400 h 3187700"/>
                <a:gd name="connsiteX338-1431" fmla="*/ 1247101 w 4345901"/>
                <a:gd name="connsiteY338-1432" fmla="*/ 2171700 h 3187700"/>
                <a:gd name="connsiteX339-1433" fmla="*/ 1221701 w 4345901"/>
                <a:gd name="connsiteY339-1434" fmla="*/ 2298700 h 3187700"/>
                <a:gd name="connsiteX340-1435" fmla="*/ 1234401 w 4345901"/>
                <a:gd name="connsiteY340-1436" fmla="*/ 2336800 h 3187700"/>
                <a:gd name="connsiteX341-1437" fmla="*/ 1577301 w 4345901"/>
                <a:gd name="connsiteY341-1438" fmla="*/ 2489200 h 3187700"/>
                <a:gd name="connsiteX342-1439" fmla="*/ 1640801 w 4345901"/>
                <a:gd name="connsiteY342-1440" fmla="*/ 2514600 h 3187700"/>
                <a:gd name="connsiteX343-1441" fmla="*/ 1856701 w 4345901"/>
                <a:gd name="connsiteY343-1442" fmla="*/ 2578100 h 3187700"/>
                <a:gd name="connsiteX344-1443" fmla="*/ 2072601 w 4345901"/>
                <a:gd name="connsiteY344-1444" fmla="*/ 2667000 h 3187700"/>
                <a:gd name="connsiteX345-1445" fmla="*/ 2161501 w 4345901"/>
                <a:gd name="connsiteY345-1446" fmla="*/ 2794000 h 3187700"/>
                <a:gd name="connsiteX346-1447" fmla="*/ 2212301 w 4345901"/>
                <a:gd name="connsiteY346-1448" fmla="*/ 2857500 h 3187700"/>
                <a:gd name="connsiteX347-1449" fmla="*/ 2225001 w 4345901"/>
                <a:gd name="connsiteY347-1450" fmla="*/ 2946400 h 3187700"/>
                <a:gd name="connsiteX348-1451" fmla="*/ 2212301 w 4345901"/>
                <a:gd name="connsiteY348-1452" fmla="*/ 3086100 h 3187700"/>
                <a:gd name="connsiteX349-1453" fmla="*/ 2148801 w 4345901"/>
                <a:gd name="connsiteY349-1454" fmla="*/ 3149600 h 3187700"/>
                <a:gd name="connsiteX350-1455" fmla="*/ 1932901 w 4345901"/>
                <a:gd name="connsiteY350-1456" fmla="*/ 3187700 h 3187700"/>
                <a:gd name="connsiteX351-1457" fmla="*/ 1755101 w 4345901"/>
                <a:gd name="connsiteY351-1458" fmla="*/ 3149600 h 3187700"/>
                <a:gd name="connsiteX352-1459" fmla="*/ 1742401 w 4345901"/>
                <a:gd name="connsiteY352-1460" fmla="*/ 3111500 h 3187700"/>
                <a:gd name="connsiteX353-1461" fmla="*/ 1704301 w 4345901"/>
                <a:gd name="connsiteY353-1462" fmla="*/ 2933700 h 3187700"/>
                <a:gd name="connsiteX354-1463" fmla="*/ 1691601 w 4345901"/>
                <a:gd name="connsiteY354-1464" fmla="*/ 2844800 h 3187700"/>
                <a:gd name="connsiteX355-1465" fmla="*/ 1653501 w 4345901"/>
                <a:gd name="connsiteY355-1466" fmla="*/ 2781300 h 3187700"/>
                <a:gd name="connsiteX356-1467" fmla="*/ 1551901 w 4345901"/>
                <a:gd name="connsiteY356-1468" fmla="*/ 2705100 h 3187700"/>
                <a:gd name="connsiteX357-1469" fmla="*/ 1463001 w 4345901"/>
                <a:gd name="connsiteY357-1470" fmla="*/ 2667000 h 3187700"/>
                <a:gd name="connsiteX358-1471" fmla="*/ 1323301 w 4345901"/>
                <a:gd name="connsiteY358-1472" fmla="*/ 2603500 h 3187700"/>
                <a:gd name="connsiteX359-1473" fmla="*/ 1234401 w 4345901"/>
                <a:gd name="connsiteY359-1474" fmla="*/ 2654300 h 3187700"/>
                <a:gd name="connsiteX360-1475" fmla="*/ 1145501 w 4345901"/>
                <a:gd name="connsiteY360-1476" fmla="*/ 2705100 h 3187700"/>
                <a:gd name="connsiteX361-1477" fmla="*/ 1056601 w 4345901"/>
                <a:gd name="connsiteY361-1478" fmla="*/ 2743200 h 3187700"/>
                <a:gd name="connsiteX362-1479" fmla="*/ 967701 w 4345901"/>
                <a:gd name="connsiteY362-1480" fmla="*/ 2730500 h 3187700"/>
                <a:gd name="connsiteX363-1481" fmla="*/ 891501 w 4345901"/>
                <a:gd name="connsiteY363-1482" fmla="*/ 2654300 h 3187700"/>
                <a:gd name="connsiteX364-1483" fmla="*/ 815301 w 4345901"/>
                <a:gd name="connsiteY364-1484" fmla="*/ 2590800 h 3187700"/>
                <a:gd name="connsiteX365-1485" fmla="*/ 777201 w 4345901"/>
                <a:gd name="connsiteY365-1486" fmla="*/ 2552700 h 3187700"/>
                <a:gd name="connsiteX366-1487" fmla="*/ 739101 w 4345901"/>
                <a:gd name="connsiteY366-1488" fmla="*/ 2540000 h 3187700"/>
                <a:gd name="connsiteX367-1489" fmla="*/ 688301 w 4345901"/>
                <a:gd name="connsiteY367-1490" fmla="*/ 2514600 h 3187700"/>
                <a:gd name="connsiteX368-1491" fmla="*/ 650201 w 4345901"/>
                <a:gd name="connsiteY368-1492" fmla="*/ 2489200 h 3187700"/>
                <a:gd name="connsiteX369-1493" fmla="*/ 447001 w 4345901"/>
                <a:gd name="connsiteY369-1494" fmla="*/ 2463800 h 3187700"/>
                <a:gd name="connsiteX370-1495" fmla="*/ 332701 w 4345901"/>
                <a:gd name="connsiteY370-1496" fmla="*/ 2476500 h 3187700"/>
                <a:gd name="connsiteX371-1497" fmla="*/ 294601 w 4345901"/>
                <a:gd name="connsiteY371-1498" fmla="*/ 2501900 h 3187700"/>
                <a:gd name="connsiteX372-1499" fmla="*/ 243801 w 4345901"/>
                <a:gd name="connsiteY372-1500" fmla="*/ 2540000 h 3187700"/>
                <a:gd name="connsiteX373-1501" fmla="*/ 180301 w 4345901"/>
                <a:gd name="connsiteY373-1502" fmla="*/ 2552700 h 3187700"/>
                <a:gd name="connsiteX374-1503" fmla="*/ 116801 w 4345901"/>
                <a:gd name="connsiteY374-1504" fmla="*/ 2540000 h 3187700"/>
                <a:gd name="connsiteX375-1505" fmla="*/ 2501 w 4345901"/>
                <a:gd name="connsiteY375-1506" fmla="*/ 2534920 h 3187700"/>
                <a:gd name="connsiteX376-1507" fmla="*/ 27901 w 4345901"/>
                <a:gd name="connsiteY376-1508" fmla="*/ 2438400 h 3187700"/>
                <a:gd name="connsiteX0-1509" fmla="*/ 3964940 w 4409440"/>
                <a:gd name="connsiteY0-1510" fmla="*/ 0 h 3187700"/>
                <a:gd name="connsiteX1-1511" fmla="*/ 3952240 w 4409440"/>
                <a:gd name="connsiteY1-1512" fmla="*/ 279400 h 3187700"/>
                <a:gd name="connsiteX2-1513" fmla="*/ 3939540 w 4409440"/>
                <a:gd name="connsiteY2-1514" fmla="*/ 317500 h 3187700"/>
                <a:gd name="connsiteX3-1515" fmla="*/ 3888740 w 4409440"/>
                <a:gd name="connsiteY3-1516" fmla="*/ 393700 h 3187700"/>
                <a:gd name="connsiteX4-1517" fmla="*/ 3850640 w 4409440"/>
                <a:gd name="connsiteY4-1518" fmla="*/ 419100 h 3187700"/>
                <a:gd name="connsiteX5-1519" fmla="*/ 3787140 w 4409440"/>
                <a:gd name="connsiteY5-1520" fmla="*/ 406400 h 3187700"/>
                <a:gd name="connsiteX6-1521" fmla="*/ 3736340 w 4409440"/>
                <a:gd name="connsiteY6-1522" fmla="*/ 381000 h 3187700"/>
                <a:gd name="connsiteX7-1523" fmla="*/ 3698240 w 4409440"/>
                <a:gd name="connsiteY7-1524" fmla="*/ 368300 h 3187700"/>
                <a:gd name="connsiteX8-1525" fmla="*/ 3660140 w 4409440"/>
                <a:gd name="connsiteY8-1526" fmla="*/ 330200 h 3187700"/>
                <a:gd name="connsiteX9-1527" fmla="*/ 3583940 w 4409440"/>
                <a:gd name="connsiteY9-1528" fmla="*/ 279400 h 3187700"/>
                <a:gd name="connsiteX10-1529" fmla="*/ 3507740 w 4409440"/>
                <a:gd name="connsiteY10-1530" fmla="*/ 215900 h 3187700"/>
                <a:gd name="connsiteX11-1531" fmla="*/ 3380740 w 4409440"/>
                <a:gd name="connsiteY11-1532" fmla="*/ 254000 h 3187700"/>
                <a:gd name="connsiteX12-1533" fmla="*/ 3355340 w 4409440"/>
                <a:gd name="connsiteY12-1534" fmla="*/ 292100 h 3187700"/>
                <a:gd name="connsiteX13-1535" fmla="*/ 3279140 w 4409440"/>
                <a:gd name="connsiteY13-1536" fmla="*/ 342900 h 3187700"/>
                <a:gd name="connsiteX14-1537" fmla="*/ 3253740 w 4409440"/>
                <a:gd name="connsiteY14-1538" fmla="*/ 393700 h 3187700"/>
                <a:gd name="connsiteX15-1539" fmla="*/ 3279140 w 4409440"/>
                <a:gd name="connsiteY15-1540" fmla="*/ 457200 h 3187700"/>
                <a:gd name="connsiteX16-1541" fmla="*/ 3368040 w 4409440"/>
                <a:gd name="connsiteY16-1542" fmla="*/ 571500 h 3187700"/>
                <a:gd name="connsiteX17-1543" fmla="*/ 3406140 w 4409440"/>
                <a:gd name="connsiteY17-1544" fmla="*/ 596900 h 3187700"/>
                <a:gd name="connsiteX18-1545" fmla="*/ 3444240 w 4409440"/>
                <a:gd name="connsiteY18-1546" fmla="*/ 635000 h 3187700"/>
                <a:gd name="connsiteX19-1547" fmla="*/ 3482340 w 4409440"/>
                <a:gd name="connsiteY19-1548" fmla="*/ 647700 h 3187700"/>
                <a:gd name="connsiteX20-1549" fmla="*/ 3596640 w 4409440"/>
                <a:gd name="connsiteY20-1550" fmla="*/ 736600 h 3187700"/>
                <a:gd name="connsiteX21-1551" fmla="*/ 3647440 w 4409440"/>
                <a:gd name="connsiteY21-1552" fmla="*/ 812800 h 3187700"/>
                <a:gd name="connsiteX22-1553" fmla="*/ 3685540 w 4409440"/>
                <a:gd name="connsiteY22-1554" fmla="*/ 863600 h 3187700"/>
                <a:gd name="connsiteX23-1555" fmla="*/ 3736340 w 4409440"/>
                <a:gd name="connsiteY23-1556" fmla="*/ 939800 h 3187700"/>
                <a:gd name="connsiteX24-1557" fmla="*/ 3761740 w 4409440"/>
                <a:gd name="connsiteY24-1558" fmla="*/ 977900 h 3187700"/>
                <a:gd name="connsiteX25-1559" fmla="*/ 3749040 w 4409440"/>
                <a:gd name="connsiteY25-1560" fmla="*/ 1028700 h 3187700"/>
                <a:gd name="connsiteX26-1561" fmla="*/ 3634740 w 4409440"/>
                <a:gd name="connsiteY26-1562" fmla="*/ 977900 h 3187700"/>
                <a:gd name="connsiteX27-1563" fmla="*/ 3660140 w 4409440"/>
                <a:gd name="connsiteY27-1564" fmla="*/ 889000 h 3187700"/>
                <a:gd name="connsiteX28-1565" fmla="*/ 3660140 w 4409440"/>
                <a:gd name="connsiteY28-1566" fmla="*/ 825500 h 3187700"/>
                <a:gd name="connsiteX29-1567" fmla="*/ 3583940 w 4409440"/>
                <a:gd name="connsiteY29-1568" fmla="*/ 863600 h 3187700"/>
                <a:gd name="connsiteX30-1569" fmla="*/ 3482340 w 4409440"/>
                <a:gd name="connsiteY30-1570" fmla="*/ 889000 h 3187700"/>
                <a:gd name="connsiteX31-1571" fmla="*/ 3380740 w 4409440"/>
                <a:gd name="connsiteY31-1572" fmla="*/ 876300 h 3187700"/>
                <a:gd name="connsiteX32-1573" fmla="*/ 3355340 w 4409440"/>
                <a:gd name="connsiteY32-1574" fmla="*/ 838200 h 3187700"/>
                <a:gd name="connsiteX33-1575" fmla="*/ 3317240 w 4409440"/>
                <a:gd name="connsiteY33-1576" fmla="*/ 800100 h 3187700"/>
                <a:gd name="connsiteX34-1577" fmla="*/ 3304540 w 4409440"/>
                <a:gd name="connsiteY34-1578" fmla="*/ 533400 h 3187700"/>
                <a:gd name="connsiteX35-1579" fmla="*/ 3266440 w 4409440"/>
                <a:gd name="connsiteY35-1580" fmla="*/ 508000 h 3187700"/>
                <a:gd name="connsiteX36-1581" fmla="*/ 3190240 w 4409440"/>
                <a:gd name="connsiteY36-1582" fmla="*/ 482600 h 3187700"/>
                <a:gd name="connsiteX37-1583" fmla="*/ 3101340 w 4409440"/>
                <a:gd name="connsiteY37-1584" fmla="*/ 431800 h 3187700"/>
                <a:gd name="connsiteX38-1585" fmla="*/ 3075940 w 4409440"/>
                <a:gd name="connsiteY38-1586" fmla="*/ 393700 h 3187700"/>
                <a:gd name="connsiteX39-1587" fmla="*/ 2974340 w 4409440"/>
                <a:gd name="connsiteY39-1588" fmla="*/ 342900 h 3187700"/>
                <a:gd name="connsiteX40-1589" fmla="*/ 2910840 w 4409440"/>
                <a:gd name="connsiteY40-1590" fmla="*/ 355600 h 3187700"/>
                <a:gd name="connsiteX41-1591" fmla="*/ 2872740 w 4409440"/>
                <a:gd name="connsiteY41-1592" fmla="*/ 431800 h 3187700"/>
                <a:gd name="connsiteX42-1593" fmla="*/ 2910840 w 4409440"/>
                <a:gd name="connsiteY42-1594" fmla="*/ 546100 h 3187700"/>
                <a:gd name="connsiteX43-1595" fmla="*/ 2923540 w 4409440"/>
                <a:gd name="connsiteY43-1596" fmla="*/ 584200 h 3187700"/>
                <a:gd name="connsiteX44-1597" fmla="*/ 2999740 w 4409440"/>
                <a:gd name="connsiteY44-1598" fmla="*/ 647700 h 3187700"/>
                <a:gd name="connsiteX45-1599" fmla="*/ 3063240 w 4409440"/>
                <a:gd name="connsiteY45-1600" fmla="*/ 723900 h 3187700"/>
                <a:gd name="connsiteX46-1601" fmla="*/ 3139440 w 4409440"/>
                <a:gd name="connsiteY46-1602" fmla="*/ 787400 h 3187700"/>
                <a:gd name="connsiteX47-1603" fmla="*/ 3202940 w 4409440"/>
                <a:gd name="connsiteY47-1604" fmla="*/ 901700 h 3187700"/>
                <a:gd name="connsiteX48-1605" fmla="*/ 3228340 w 4409440"/>
                <a:gd name="connsiteY48-1606" fmla="*/ 952500 h 3187700"/>
                <a:gd name="connsiteX49-1607" fmla="*/ 3241040 w 4409440"/>
                <a:gd name="connsiteY49-1608" fmla="*/ 990600 h 3187700"/>
                <a:gd name="connsiteX50-1609" fmla="*/ 3266440 w 4409440"/>
                <a:gd name="connsiteY50-1610" fmla="*/ 1028700 h 3187700"/>
                <a:gd name="connsiteX51-1611" fmla="*/ 3304540 w 4409440"/>
                <a:gd name="connsiteY51-1612" fmla="*/ 1168400 h 3187700"/>
                <a:gd name="connsiteX52-1613" fmla="*/ 3291840 w 4409440"/>
                <a:gd name="connsiteY52-1614" fmla="*/ 1206500 h 3187700"/>
                <a:gd name="connsiteX53-1615" fmla="*/ 3253740 w 4409440"/>
                <a:gd name="connsiteY53-1616" fmla="*/ 1168400 h 3187700"/>
                <a:gd name="connsiteX54-1617" fmla="*/ 3202940 w 4409440"/>
                <a:gd name="connsiteY54-1618" fmla="*/ 1092200 h 3187700"/>
                <a:gd name="connsiteX55-1619" fmla="*/ 3253740 w 4409440"/>
                <a:gd name="connsiteY55-1620" fmla="*/ 1104900 h 3187700"/>
                <a:gd name="connsiteX56-1621" fmla="*/ 3291840 w 4409440"/>
                <a:gd name="connsiteY56-1622" fmla="*/ 1130300 h 3187700"/>
                <a:gd name="connsiteX57-1623" fmla="*/ 3355340 w 4409440"/>
                <a:gd name="connsiteY57-1624" fmla="*/ 1206500 h 3187700"/>
                <a:gd name="connsiteX58-1625" fmla="*/ 3380740 w 4409440"/>
                <a:gd name="connsiteY58-1626" fmla="*/ 1282700 h 3187700"/>
                <a:gd name="connsiteX59-1627" fmla="*/ 3406140 w 4409440"/>
                <a:gd name="connsiteY59-1628" fmla="*/ 1320800 h 3187700"/>
                <a:gd name="connsiteX60-1629" fmla="*/ 3495040 w 4409440"/>
                <a:gd name="connsiteY60-1630" fmla="*/ 1397000 h 3187700"/>
                <a:gd name="connsiteX61-1631" fmla="*/ 3533140 w 4409440"/>
                <a:gd name="connsiteY61-1632" fmla="*/ 1409700 h 3187700"/>
                <a:gd name="connsiteX62-1633" fmla="*/ 3812540 w 4409440"/>
                <a:gd name="connsiteY62-1634" fmla="*/ 1346200 h 3187700"/>
                <a:gd name="connsiteX63-1635" fmla="*/ 3825240 w 4409440"/>
                <a:gd name="connsiteY63-1636" fmla="*/ 1308100 h 3187700"/>
                <a:gd name="connsiteX64-1637" fmla="*/ 3812540 w 4409440"/>
                <a:gd name="connsiteY64-1638" fmla="*/ 1270000 h 3187700"/>
                <a:gd name="connsiteX65-1639" fmla="*/ 3736340 w 4409440"/>
                <a:gd name="connsiteY65-1640" fmla="*/ 1231900 h 3187700"/>
                <a:gd name="connsiteX66-1641" fmla="*/ 3647440 w 4409440"/>
                <a:gd name="connsiteY66-1642" fmla="*/ 1244600 h 3187700"/>
                <a:gd name="connsiteX67-1643" fmla="*/ 3660140 w 4409440"/>
                <a:gd name="connsiteY67-1644" fmla="*/ 1295400 h 3187700"/>
                <a:gd name="connsiteX68-1645" fmla="*/ 3723640 w 4409440"/>
                <a:gd name="connsiteY68-1646" fmla="*/ 1130300 h 3187700"/>
                <a:gd name="connsiteX69-1647" fmla="*/ 3837940 w 4409440"/>
                <a:gd name="connsiteY69-1648" fmla="*/ 1155700 h 3187700"/>
                <a:gd name="connsiteX70-1649" fmla="*/ 3876040 w 4409440"/>
                <a:gd name="connsiteY70-1650" fmla="*/ 1168400 h 3187700"/>
                <a:gd name="connsiteX71-1651" fmla="*/ 3952240 w 4409440"/>
                <a:gd name="connsiteY71-1652" fmla="*/ 1219200 h 3187700"/>
                <a:gd name="connsiteX72-1653" fmla="*/ 4003040 w 4409440"/>
                <a:gd name="connsiteY72-1654" fmla="*/ 1244600 h 3187700"/>
                <a:gd name="connsiteX73-1655" fmla="*/ 4028440 w 4409440"/>
                <a:gd name="connsiteY73-1656" fmla="*/ 1282700 h 3187700"/>
                <a:gd name="connsiteX74-1657" fmla="*/ 4104640 w 4409440"/>
                <a:gd name="connsiteY74-1658" fmla="*/ 1346200 h 3187700"/>
                <a:gd name="connsiteX75-1659" fmla="*/ 4155440 w 4409440"/>
                <a:gd name="connsiteY75-1660" fmla="*/ 1422400 h 3187700"/>
                <a:gd name="connsiteX76-1661" fmla="*/ 4193540 w 4409440"/>
                <a:gd name="connsiteY76-1662" fmla="*/ 1409700 h 3187700"/>
                <a:gd name="connsiteX77-1663" fmla="*/ 4231640 w 4409440"/>
                <a:gd name="connsiteY77-1664" fmla="*/ 1333500 h 3187700"/>
                <a:gd name="connsiteX78-1665" fmla="*/ 4218940 w 4409440"/>
                <a:gd name="connsiteY78-1666" fmla="*/ 1206500 h 3187700"/>
                <a:gd name="connsiteX79-1667" fmla="*/ 4295140 w 4409440"/>
                <a:gd name="connsiteY79-1668" fmla="*/ 1257300 h 3187700"/>
                <a:gd name="connsiteX80-1669" fmla="*/ 4320540 w 4409440"/>
                <a:gd name="connsiteY80-1670" fmla="*/ 1295400 h 3187700"/>
                <a:gd name="connsiteX81-1671" fmla="*/ 4384040 w 4409440"/>
                <a:gd name="connsiteY81-1672" fmla="*/ 1371600 h 3187700"/>
                <a:gd name="connsiteX82-1673" fmla="*/ 4409440 w 4409440"/>
                <a:gd name="connsiteY82-1674" fmla="*/ 1447800 h 3187700"/>
                <a:gd name="connsiteX83-1675" fmla="*/ 4396740 w 4409440"/>
                <a:gd name="connsiteY83-1676" fmla="*/ 1485900 h 3187700"/>
                <a:gd name="connsiteX84-1677" fmla="*/ 4307840 w 4409440"/>
                <a:gd name="connsiteY84-1678" fmla="*/ 1549400 h 3187700"/>
                <a:gd name="connsiteX85-1679" fmla="*/ 4142740 w 4409440"/>
                <a:gd name="connsiteY85-1680" fmla="*/ 1536700 h 3187700"/>
                <a:gd name="connsiteX86-1681" fmla="*/ 4104640 w 4409440"/>
                <a:gd name="connsiteY86-1682" fmla="*/ 1485900 h 3187700"/>
                <a:gd name="connsiteX87-1683" fmla="*/ 4041140 w 4409440"/>
                <a:gd name="connsiteY87-1684" fmla="*/ 1409700 h 3187700"/>
                <a:gd name="connsiteX88-1685" fmla="*/ 4015740 w 4409440"/>
                <a:gd name="connsiteY88-1686" fmla="*/ 1460500 h 3187700"/>
                <a:gd name="connsiteX89-1687" fmla="*/ 3990340 w 4409440"/>
                <a:gd name="connsiteY89-1688" fmla="*/ 1536700 h 3187700"/>
                <a:gd name="connsiteX90-1689" fmla="*/ 3952240 w 4409440"/>
                <a:gd name="connsiteY90-1690" fmla="*/ 1574800 h 3187700"/>
                <a:gd name="connsiteX91-1691" fmla="*/ 3876040 w 4409440"/>
                <a:gd name="connsiteY91-1692" fmla="*/ 1651000 h 3187700"/>
                <a:gd name="connsiteX92-1693" fmla="*/ 3825240 w 4409440"/>
                <a:gd name="connsiteY92-1694" fmla="*/ 1663700 h 3187700"/>
                <a:gd name="connsiteX93-1695" fmla="*/ 3723640 w 4409440"/>
                <a:gd name="connsiteY93-1696" fmla="*/ 1689100 h 3187700"/>
                <a:gd name="connsiteX94-1697" fmla="*/ 3647440 w 4409440"/>
                <a:gd name="connsiteY94-1698" fmla="*/ 1651000 h 3187700"/>
                <a:gd name="connsiteX95-1699" fmla="*/ 3583940 w 4409440"/>
                <a:gd name="connsiteY95-1700" fmla="*/ 1536700 h 3187700"/>
                <a:gd name="connsiteX96-1701" fmla="*/ 3533140 w 4409440"/>
                <a:gd name="connsiteY96-1702" fmla="*/ 1549400 h 3187700"/>
                <a:gd name="connsiteX97-1703" fmla="*/ 3456940 w 4409440"/>
                <a:gd name="connsiteY97-1704" fmla="*/ 1600200 h 3187700"/>
                <a:gd name="connsiteX98-1705" fmla="*/ 3368040 w 4409440"/>
                <a:gd name="connsiteY98-1706" fmla="*/ 1625600 h 3187700"/>
                <a:gd name="connsiteX99-1707" fmla="*/ 3329940 w 4409440"/>
                <a:gd name="connsiteY99-1708" fmla="*/ 1600200 h 3187700"/>
                <a:gd name="connsiteX100-1709" fmla="*/ 3304540 w 4409440"/>
                <a:gd name="connsiteY100-1710" fmla="*/ 1524000 h 3187700"/>
                <a:gd name="connsiteX101-1711" fmla="*/ 3279140 w 4409440"/>
                <a:gd name="connsiteY101-1712" fmla="*/ 1422400 h 3187700"/>
                <a:gd name="connsiteX102-1713" fmla="*/ 3253740 w 4409440"/>
                <a:gd name="connsiteY102-1714" fmla="*/ 1384300 h 3187700"/>
                <a:gd name="connsiteX103-1715" fmla="*/ 3241040 w 4409440"/>
                <a:gd name="connsiteY103-1716" fmla="*/ 1346200 h 3187700"/>
                <a:gd name="connsiteX104-1717" fmla="*/ 3126740 w 4409440"/>
                <a:gd name="connsiteY104-1718" fmla="*/ 1219200 h 3187700"/>
                <a:gd name="connsiteX105-1719" fmla="*/ 3088640 w 4409440"/>
                <a:gd name="connsiteY105-1720" fmla="*/ 1181100 h 3187700"/>
                <a:gd name="connsiteX106-1721" fmla="*/ 3050540 w 4409440"/>
                <a:gd name="connsiteY106-1722" fmla="*/ 1143000 h 3187700"/>
                <a:gd name="connsiteX107-1723" fmla="*/ 2961640 w 4409440"/>
                <a:gd name="connsiteY107-1724" fmla="*/ 1155700 h 3187700"/>
                <a:gd name="connsiteX108-1725" fmla="*/ 2885440 w 4409440"/>
                <a:gd name="connsiteY108-1726" fmla="*/ 1219200 h 3187700"/>
                <a:gd name="connsiteX109-1727" fmla="*/ 2847340 w 4409440"/>
                <a:gd name="connsiteY109-1728" fmla="*/ 1181100 h 3187700"/>
                <a:gd name="connsiteX110-1729" fmla="*/ 2809240 w 4409440"/>
                <a:gd name="connsiteY110-1730" fmla="*/ 1104900 h 3187700"/>
                <a:gd name="connsiteX111-1731" fmla="*/ 2783840 w 4409440"/>
                <a:gd name="connsiteY111-1732" fmla="*/ 1054100 h 3187700"/>
                <a:gd name="connsiteX112-1733" fmla="*/ 2758440 w 4409440"/>
                <a:gd name="connsiteY112-1734" fmla="*/ 977900 h 3187700"/>
                <a:gd name="connsiteX113-1735" fmla="*/ 2771140 w 4409440"/>
                <a:gd name="connsiteY113-1736" fmla="*/ 863600 h 3187700"/>
                <a:gd name="connsiteX114-1737" fmla="*/ 2809240 w 4409440"/>
                <a:gd name="connsiteY114-1738" fmla="*/ 838200 h 3187700"/>
                <a:gd name="connsiteX115-1739" fmla="*/ 2834640 w 4409440"/>
                <a:gd name="connsiteY115-1740" fmla="*/ 800100 h 3187700"/>
                <a:gd name="connsiteX116-1741" fmla="*/ 2936240 w 4409440"/>
                <a:gd name="connsiteY116-1742" fmla="*/ 825500 h 3187700"/>
                <a:gd name="connsiteX117-1743" fmla="*/ 2974340 w 4409440"/>
                <a:gd name="connsiteY117-1744" fmla="*/ 838200 h 3187700"/>
                <a:gd name="connsiteX118-1745" fmla="*/ 3012440 w 4409440"/>
                <a:gd name="connsiteY118-1746" fmla="*/ 876300 h 3187700"/>
                <a:gd name="connsiteX119-1747" fmla="*/ 3063240 w 4409440"/>
                <a:gd name="connsiteY119-1748" fmla="*/ 965200 h 3187700"/>
                <a:gd name="connsiteX120-1749" fmla="*/ 3037840 w 4409440"/>
                <a:gd name="connsiteY120-1750" fmla="*/ 825500 h 3187700"/>
                <a:gd name="connsiteX121-1751" fmla="*/ 2999740 w 4409440"/>
                <a:gd name="connsiteY121-1752" fmla="*/ 736600 h 3187700"/>
                <a:gd name="connsiteX122-1753" fmla="*/ 2987040 w 4409440"/>
                <a:gd name="connsiteY122-1754" fmla="*/ 698500 h 3187700"/>
                <a:gd name="connsiteX123-1755" fmla="*/ 2910840 w 4409440"/>
                <a:gd name="connsiteY123-1756" fmla="*/ 622300 h 3187700"/>
                <a:gd name="connsiteX124-1757" fmla="*/ 2872740 w 4409440"/>
                <a:gd name="connsiteY124-1758" fmla="*/ 647700 h 3187700"/>
                <a:gd name="connsiteX125-1759" fmla="*/ 2834640 w 4409440"/>
                <a:gd name="connsiteY125-1760" fmla="*/ 609600 h 3187700"/>
                <a:gd name="connsiteX126-1761" fmla="*/ 2796540 w 4409440"/>
                <a:gd name="connsiteY126-1762" fmla="*/ 558800 h 3187700"/>
                <a:gd name="connsiteX127-1763" fmla="*/ 2771140 w 4409440"/>
                <a:gd name="connsiteY127-1764" fmla="*/ 495300 h 3187700"/>
                <a:gd name="connsiteX128-1765" fmla="*/ 2733040 w 4409440"/>
                <a:gd name="connsiteY128-1766" fmla="*/ 469900 h 3187700"/>
                <a:gd name="connsiteX129-1767" fmla="*/ 2694940 w 4409440"/>
                <a:gd name="connsiteY129-1768" fmla="*/ 431800 h 3187700"/>
                <a:gd name="connsiteX130-1769" fmla="*/ 2656840 w 4409440"/>
                <a:gd name="connsiteY130-1770" fmla="*/ 355600 h 3187700"/>
                <a:gd name="connsiteX131-1771" fmla="*/ 2453640 w 4409440"/>
                <a:gd name="connsiteY131-1772" fmla="*/ 381000 h 3187700"/>
                <a:gd name="connsiteX132-1773" fmla="*/ 2415540 w 4409440"/>
                <a:gd name="connsiteY132-1774" fmla="*/ 393700 h 3187700"/>
                <a:gd name="connsiteX133-1775" fmla="*/ 2339340 w 4409440"/>
                <a:gd name="connsiteY133-1776" fmla="*/ 444500 h 3187700"/>
                <a:gd name="connsiteX134-1777" fmla="*/ 2288540 w 4409440"/>
                <a:gd name="connsiteY134-1778" fmla="*/ 520700 h 3187700"/>
                <a:gd name="connsiteX135-1779" fmla="*/ 2301240 w 4409440"/>
                <a:gd name="connsiteY135-1780" fmla="*/ 622300 h 3187700"/>
                <a:gd name="connsiteX136-1781" fmla="*/ 2377440 w 4409440"/>
                <a:gd name="connsiteY136-1782" fmla="*/ 685800 h 3187700"/>
                <a:gd name="connsiteX137-1783" fmla="*/ 2415540 w 4409440"/>
                <a:gd name="connsiteY137-1784" fmla="*/ 723900 h 3187700"/>
                <a:gd name="connsiteX138-1785" fmla="*/ 2542540 w 4409440"/>
                <a:gd name="connsiteY138-1786" fmla="*/ 787400 h 3187700"/>
                <a:gd name="connsiteX139-1787" fmla="*/ 2618740 w 4409440"/>
                <a:gd name="connsiteY139-1788" fmla="*/ 800100 h 3187700"/>
                <a:gd name="connsiteX140-1789" fmla="*/ 2656840 w 4409440"/>
                <a:gd name="connsiteY140-1790" fmla="*/ 787400 h 3187700"/>
                <a:gd name="connsiteX141-1791" fmla="*/ 2631440 w 4409440"/>
                <a:gd name="connsiteY141-1792" fmla="*/ 736600 h 3187700"/>
                <a:gd name="connsiteX142-1793" fmla="*/ 2606040 w 4409440"/>
                <a:gd name="connsiteY142-1794" fmla="*/ 660400 h 3187700"/>
                <a:gd name="connsiteX143-1795" fmla="*/ 2593340 w 4409440"/>
                <a:gd name="connsiteY143-1796" fmla="*/ 622300 h 3187700"/>
                <a:gd name="connsiteX144-1797" fmla="*/ 2631440 w 4409440"/>
                <a:gd name="connsiteY144-1798" fmla="*/ 673100 h 3187700"/>
                <a:gd name="connsiteX145-1799" fmla="*/ 2707640 w 4409440"/>
                <a:gd name="connsiteY145-1800" fmla="*/ 749300 h 3187700"/>
                <a:gd name="connsiteX146-1801" fmla="*/ 2707640 w 4409440"/>
                <a:gd name="connsiteY146-1802" fmla="*/ 965200 h 3187700"/>
                <a:gd name="connsiteX147-1803" fmla="*/ 2656840 w 4409440"/>
                <a:gd name="connsiteY147-1804" fmla="*/ 1003300 h 3187700"/>
                <a:gd name="connsiteX148-1805" fmla="*/ 2555240 w 4409440"/>
                <a:gd name="connsiteY148-1806" fmla="*/ 1054100 h 3187700"/>
                <a:gd name="connsiteX149-1807" fmla="*/ 2517140 w 4409440"/>
                <a:gd name="connsiteY149-1808" fmla="*/ 1079500 h 3187700"/>
                <a:gd name="connsiteX150-1809" fmla="*/ 2440940 w 4409440"/>
                <a:gd name="connsiteY150-1810" fmla="*/ 1104900 h 3187700"/>
                <a:gd name="connsiteX151-1811" fmla="*/ 2377440 w 4409440"/>
                <a:gd name="connsiteY151-1812" fmla="*/ 1054100 h 3187700"/>
                <a:gd name="connsiteX152-1813" fmla="*/ 2301240 w 4409440"/>
                <a:gd name="connsiteY152-1814" fmla="*/ 977900 h 3187700"/>
                <a:gd name="connsiteX153-1815" fmla="*/ 2263140 w 4409440"/>
                <a:gd name="connsiteY153-1816" fmla="*/ 939800 h 3187700"/>
                <a:gd name="connsiteX154-1817" fmla="*/ 2212340 w 4409440"/>
                <a:gd name="connsiteY154-1818" fmla="*/ 863600 h 3187700"/>
                <a:gd name="connsiteX155-1819" fmla="*/ 2148840 w 4409440"/>
                <a:gd name="connsiteY155-1820" fmla="*/ 774700 h 3187700"/>
                <a:gd name="connsiteX156-1821" fmla="*/ 2123440 w 4409440"/>
                <a:gd name="connsiteY156-1822" fmla="*/ 698500 h 3187700"/>
                <a:gd name="connsiteX157-1823" fmla="*/ 2161540 w 4409440"/>
                <a:gd name="connsiteY157-1824" fmla="*/ 673100 h 3187700"/>
                <a:gd name="connsiteX158-1825" fmla="*/ 2250440 w 4409440"/>
                <a:gd name="connsiteY158-1826" fmla="*/ 736600 h 3187700"/>
                <a:gd name="connsiteX159-1827" fmla="*/ 2301240 w 4409440"/>
                <a:gd name="connsiteY159-1828" fmla="*/ 774700 h 3187700"/>
                <a:gd name="connsiteX160-1829" fmla="*/ 2377440 w 4409440"/>
                <a:gd name="connsiteY160-1830" fmla="*/ 850900 h 3187700"/>
                <a:gd name="connsiteX161-1831" fmla="*/ 2352040 w 4409440"/>
                <a:gd name="connsiteY161-1832" fmla="*/ 787400 h 3187700"/>
                <a:gd name="connsiteX162-1833" fmla="*/ 2288540 w 4409440"/>
                <a:gd name="connsiteY162-1834" fmla="*/ 711200 h 3187700"/>
                <a:gd name="connsiteX163-1835" fmla="*/ 2263140 w 4409440"/>
                <a:gd name="connsiteY163-1836" fmla="*/ 673100 h 3187700"/>
                <a:gd name="connsiteX164-1837" fmla="*/ 2225040 w 4409440"/>
                <a:gd name="connsiteY164-1838" fmla="*/ 635000 h 3187700"/>
                <a:gd name="connsiteX165-1839" fmla="*/ 2199640 w 4409440"/>
                <a:gd name="connsiteY165-1840" fmla="*/ 584200 h 3187700"/>
                <a:gd name="connsiteX166-1841" fmla="*/ 2161540 w 4409440"/>
                <a:gd name="connsiteY166-1842" fmla="*/ 508000 h 3187700"/>
                <a:gd name="connsiteX167-1843" fmla="*/ 1805940 w 4409440"/>
                <a:gd name="connsiteY167-1844" fmla="*/ 520700 h 3187700"/>
                <a:gd name="connsiteX168-1845" fmla="*/ 1793240 w 4409440"/>
                <a:gd name="connsiteY168-1846" fmla="*/ 558800 h 3187700"/>
                <a:gd name="connsiteX169-1847" fmla="*/ 1805940 w 4409440"/>
                <a:gd name="connsiteY169-1848" fmla="*/ 508000 h 3187700"/>
                <a:gd name="connsiteX170-1849" fmla="*/ 1818640 w 4409440"/>
                <a:gd name="connsiteY170-1850" fmla="*/ 469900 h 3187700"/>
                <a:gd name="connsiteX171-1851" fmla="*/ 1831340 w 4409440"/>
                <a:gd name="connsiteY171-1852" fmla="*/ 419100 h 3187700"/>
                <a:gd name="connsiteX172-1853" fmla="*/ 1856740 w 4409440"/>
                <a:gd name="connsiteY172-1854" fmla="*/ 368300 h 3187700"/>
                <a:gd name="connsiteX173-1855" fmla="*/ 1882140 w 4409440"/>
                <a:gd name="connsiteY173-1856" fmla="*/ 292100 h 3187700"/>
                <a:gd name="connsiteX174-1857" fmla="*/ 1856740 w 4409440"/>
                <a:gd name="connsiteY174-1858" fmla="*/ 190500 h 3187700"/>
                <a:gd name="connsiteX175-1859" fmla="*/ 1793240 w 4409440"/>
                <a:gd name="connsiteY175-1860" fmla="*/ 203200 h 3187700"/>
                <a:gd name="connsiteX176-1861" fmla="*/ 1666240 w 4409440"/>
                <a:gd name="connsiteY176-1862" fmla="*/ 215900 h 3187700"/>
                <a:gd name="connsiteX177-1863" fmla="*/ 1590040 w 4409440"/>
                <a:gd name="connsiteY177-1864" fmla="*/ 241300 h 3187700"/>
                <a:gd name="connsiteX178-1865" fmla="*/ 1488440 w 4409440"/>
                <a:gd name="connsiteY178-1866" fmla="*/ 368300 h 3187700"/>
                <a:gd name="connsiteX179-1867" fmla="*/ 1475740 w 4409440"/>
                <a:gd name="connsiteY179-1868" fmla="*/ 622300 h 3187700"/>
                <a:gd name="connsiteX180-1869" fmla="*/ 1526540 w 4409440"/>
                <a:gd name="connsiteY180-1870" fmla="*/ 749300 h 3187700"/>
                <a:gd name="connsiteX181-1871" fmla="*/ 1539240 w 4409440"/>
                <a:gd name="connsiteY181-1872" fmla="*/ 787400 h 3187700"/>
                <a:gd name="connsiteX182-1873" fmla="*/ 1577340 w 4409440"/>
                <a:gd name="connsiteY182-1874" fmla="*/ 876300 h 3187700"/>
                <a:gd name="connsiteX183-1875" fmla="*/ 1590040 w 4409440"/>
                <a:gd name="connsiteY183-1876" fmla="*/ 1028700 h 3187700"/>
                <a:gd name="connsiteX184-1877" fmla="*/ 1653540 w 4409440"/>
                <a:gd name="connsiteY184-1878" fmla="*/ 1130300 h 3187700"/>
                <a:gd name="connsiteX185-1879" fmla="*/ 1666240 w 4409440"/>
                <a:gd name="connsiteY185-1880" fmla="*/ 1168400 h 3187700"/>
                <a:gd name="connsiteX186-1881" fmla="*/ 1704340 w 4409440"/>
                <a:gd name="connsiteY186-1882" fmla="*/ 1270000 h 3187700"/>
                <a:gd name="connsiteX187-1883" fmla="*/ 1742440 w 4409440"/>
                <a:gd name="connsiteY187-1884" fmla="*/ 1257300 h 3187700"/>
                <a:gd name="connsiteX188-1885" fmla="*/ 1780540 w 4409440"/>
                <a:gd name="connsiteY188-1886" fmla="*/ 1206500 h 3187700"/>
                <a:gd name="connsiteX189-1887" fmla="*/ 1805940 w 4409440"/>
                <a:gd name="connsiteY189-1888" fmla="*/ 1168400 h 3187700"/>
                <a:gd name="connsiteX190-1889" fmla="*/ 1844040 w 4409440"/>
                <a:gd name="connsiteY190-1890" fmla="*/ 1066800 h 3187700"/>
                <a:gd name="connsiteX191-1891" fmla="*/ 1831340 w 4409440"/>
                <a:gd name="connsiteY191-1892" fmla="*/ 990600 h 3187700"/>
                <a:gd name="connsiteX192-1893" fmla="*/ 1793240 w 4409440"/>
                <a:gd name="connsiteY192-1894" fmla="*/ 977900 h 3187700"/>
                <a:gd name="connsiteX193-1895" fmla="*/ 1742440 w 4409440"/>
                <a:gd name="connsiteY193-1896" fmla="*/ 1054100 h 3187700"/>
                <a:gd name="connsiteX194-1897" fmla="*/ 1755140 w 4409440"/>
                <a:gd name="connsiteY194-1898" fmla="*/ 990600 h 3187700"/>
                <a:gd name="connsiteX195-1899" fmla="*/ 1767840 w 4409440"/>
                <a:gd name="connsiteY195-1900" fmla="*/ 952500 h 3187700"/>
                <a:gd name="connsiteX196-1901" fmla="*/ 1894840 w 4409440"/>
                <a:gd name="connsiteY196-1902" fmla="*/ 977900 h 3187700"/>
                <a:gd name="connsiteX197-1903" fmla="*/ 1932940 w 4409440"/>
                <a:gd name="connsiteY197-1904" fmla="*/ 1003300 h 3187700"/>
                <a:gd name="connsiteX198-1905" fmla="*/ 2009140 w 4409440"/>
                <a:gd name="connsiteY198-1906" fmla="*/ 1104900 h 3187700"/>
                <a:gd name="connsiteX199-1907" fmla="*/ 2034540 w 4409440"/>
                <a:gd name="connsiteY199-1908" fmla="*/ 1155700 h 3187700"/>
                <a:gd name="connsiteX200-1909" fmla="*/ 2059940 w 4409440"/>
                <a:gd name="connsiteY200-1910" fmla="*/ 1193800 h 3187700"/>
                <a:gd name="connsiteX201-1911" fmla="*/ 2072640 w 4409440"/>
                <a:gd name="connsiteY201-1912" fmla="*/ 1295400 h 3187700"/>
                <a:gd name="connsiteX202-1913" fmla="*/ 2110740 w 4409440"/>
                <a:gd name="connsiteY202-1914" fmla="*/ 1536700 h 3187700"/>
                <a:gd name="connsiteX203-1915" fmla="*/ 2148840 w 4409440"/>
                <a:gd name="connsiteY203-1916" fmla="*/ 1549400 h 3187700"/>
                <a:gd name="connsiteX204-1917" fmla="*/ 2199640 w 4409440"/>
                <a:gd name="connsiteY204-1918" fmla="*/ 1574800 h 3187700"/>
                <a:gd name="connsiteX205-1919" fmla="*/ 2440940 w 4409440"/>
                <a:gd name="connsiteY205-1920" fmla="*/ 1549400 h 3187700"/>
                <a:gd name="connsiteX206-1921" fmla="*/ 2428240 w 4409440"/>
                <a:gd name="connsiteY206-1922" fmla="*/ 1435100 h 3187700"/>
                <a:gd name="connsiteX207-1923" fmla="*/ 2479040 w 4409440"/>
                <a:gd name="connsiteY207-1924" fmla="*/ 1600200 h 3187700"/>
                <a:gd name="connsiteX208-1925" fmla="*/ 2580640 w 4409440"/>
                <a:gd name="connsiteY208-1926" fmla="*/ 1689100 h 3187700"/>
                <a:gd name="connsiteX209-1927" fmla="*/ 2644140 w 4409440"/>
                <a:gd name="connsiteY209-1928" fmla="*/ 1816100 h 3187700"/>
                <a:gd name="connsiteX210-1929" fmla="*/ 2682240 w 4409440"/>
                <a:gd name="connsiteY210-1930" fmla="*/ 1892300 h 3187700"/>
                <a:gd name="connsiteX211-1931" fmla="*/ 2771140 w 4409440"/>
                <a:gd name="connsiteY211-1932" fmla="*/ 1993900 h 3187700"/>
                <a:gd name="connsiteX212-1933" fmla="*/ 2771140 w 4409440"/>
                <a:gd name="connsiteY212-1934" fmla="*/ 2146300 h 3187700"/>
                <a:gd name="connsiteX213-1935" fmla="*/ 2656840 w 4409440"/>
                <a:gd name="connsiteY213-1936" fmla="*/ 2133600 h 3187700"/>
                <a:gd name="connsiteX214-1937" fmla="*/ 2644140 w 4409440"/>
                <a:gd name="connsiteY214-1938" fmla="*/ 2070100 h 3187700"/>
                <a:gd name="connsiteX215-1939" fmla="*/ 2694940 w 4409440"/>
                <a:gd name="connsiteY215-1940" fmla="*/ 1993900 h 3187700"/>
                <a:gd name="connsiteX216-1941" fmla="*/ 2860040 w 4409440"/>
                <a:gd name="connsiteY216-1942" fmla="*/ 1892300 h 3187700"/>
                <a:gd name="connsiteX217-1943" fmla="*/ 2898140 w 4409440"/>
                <a:gd name="connsiteY217-1944" fmla="*/ 1879600 h 3187700"/>
                <a:gd name="connsiteX218-1945" fmla="*/ 2987040 w 4409440"/>
                <a:gd name="connsiteY218-1946" fmla="*/ 1816100 h 3187700"/>
                <a:gd name="connsiteX219-1947" fmla="*/ 3037840 w 4409440"/>
                <a:gd name="connsiteY219-1948" fmla="*/ 1676400 h 3187700"/>
                <a:gd name="connsiteX220-1949" fmla="*/ 3152140 w 4409440"/>
                <a:gd name="connsiteY220-1950" fmla="*/ 1765300 h 3187700"/>
                <a:gd name="connsiteX221-1951" fmla="*/ 3202940 w 4409440"/>
                <a:gd name="connsiteY221-1952" fmla="*/ 1816100 h 3187700"/>
                <a:gd name="connsiteX222-1953" fmla="*/ 3279140 w 4409440"/>
                <a:gd name="connsiteY222-1954" fmla="*/ 1892300 h 3187700"/>
                <a:gd name="connsiteX223-1955" fmla="*/ 3342640 w 4409440"/>
                <a:gd name="connsiteY223-1956" fmla="*/ 1943100 h 3187700"/>
                <a:gd name="connsiteX224-1957" fmla="*/ 3469640 w 4409440"/>
                <a:gd name="connsiteY224-1958" fmla="*/ 2019300 h 3187700"/>
                <a:gd name="connsiteX225-1959" fmla="*/ 3520440 w 4409440"/>
                <a:gd name="connsiteY225-1960" fmla="*/ 2032000 h 3187700"/>
                <a:gd name="connsiteX226-1961" fmla="*/ 3736340 w 4409440"/>
                <a:gd name="connsiteY226-1962" fmla="*/ 2070100 h 3187700"/>
                <a:gd name="connsiteX227-1963" fmla="*/ 4028440 w 4409440"/>
                <a:gd name="connsiteY227-1964" fmla="*/ 2057400 h 3187700"/>
                <a:gd name="connsiteX228-1965" fmla="*/ 3964940 w 4409440"/>
                <a:gd name="connsiteY228-1966" fmla="*/ 1892300 h 3187700"/>
                <a:gd name="connsiteX229-1967" fmla="*/ 3685540 w 4409440"/>
                <a:gd name="connsiteY229-1968" fmla="*/ 1841500 h 3187700"/>
                <a:gd name="connsiteX230-1969" fmla="*/ 3583940 w 4409440"/>
                <a:gd name="connsiteY230-1970" fmla="*/ 1866900 h 3187700"/>
                <a:gd name="connsiteX231-1971" fmla="*/ 3545840 w 4409440"/>
                <a:gd name="connsiteY231-1972" fmla="*/ 1930400 h 3187700"/>
                <a:gd name="connsiteX232-1973" fmla="*/ 3495040 w 4409440"/>
                <a:gd name="connsiteY232-1974" fmla="*/ 2044700 h 3187700"/>
                <a:gd name="connsiteX233-1975" fmla="*/ 3456940 w 4409440"/>
                <a:gd name="connsiteY233-1976" fmla="*/ 2095500 h 3187700"/>
                <a:gd name="connsiteX234-1977" fmla="*/ 3431540 w 4409440"/>
                <a:gd name="connsiteY234-1978" fmla="*/ 2159000 h 3187700"/>
                <a:gd name="connsiteX235-1979" fmla="*/ 3368040 w 4409440"/>
                <a:gd name="connsiteY235-1980" fmla="*/ 2247900 h 3187700"/>
                <a:gd name="connsiteX236-1981" fmla="*/ 3329940 w 4409440"/>
                <a:gd name="connsiteY236-1982" fmla="*/ 2362200 h 3187700"/>
                <a:gd name="connsiteX237-1983" fmla="*/ 3291840 w 4409440"/>
                <a:gd name="connsiteY237-1984" fmla="*/ 2400300 h 3187700"/>
                <a:gd name="connsiteX238-1985" fmla="*/ 3241040 w 4409440"/>
                <a:gd name="connsiteY238-1986" fmla="*/ 2413000 h 3187700"/>
                <a:gd name="connsiteX239-1987" fmla="*/ 3139440 w 4409440"/>
                <a:gd name="connsiteY239-1988" fmla="*/ 2400300 h 3187700"/>
                <a:gd name="connsiteX240-1989" fmla="*/ 3101340 w 4409440"/>
                <a:gd name="connsiteY240-1990" fmla="*/ 2374900 h 3187700"/>
                <a:gd name="connsiteX241-1991" fmla="*/ 2974340 w 4409440"/>
                <a:gd name="connsiteY241-1992" fmla="*/ 2311400 h 3187700"/>
                <a:gd name="connsiteX242-1993" fmla="*/ 2872740 w 4409440"/>
                <a:gd name="connsiteY242-1994" fmla="*/ 2273300 h 3187700"/>
                <a:gd name="connsiteX243-1995" fmla="*/ 2733040 w 4409440"/>
                <a:gd name="connsiteY243-1996" fmla="*/ 2209800 h 3187700"/>
                <a:gd name="connsiteX244-1997" fmla="*/ 2758440 w 4409440"/>
                <a:gd name="connsiteY244-1998" fmla="*/ 2120900 h 3187700"/>
                <a:gd name="connsiteX245-1999" fmla="*/ 2834640 w 4409440"/>
                <a:gd name="connsiteY245-2000" fmla="*/ 2044700 h 3187700"/>
                <a:gd name="connsiteX246-2001" fmla="*/ 2936240 w 4409440"/>
                <a:gd name="connsiteY246-2002" fmla="*/ 2108200 h 3187700"/>
                <a:gd name="connsiteX247-2003" fmla="*/ 3012440 w 4409440"/>
                <a:gd name="connsiteY247-2004" fmla="*/ 2184400 h 3187700"/>
                <a:gd name="connsiteX248-2005" fmla="*/ 3037840 w 4409440"/>
                <a:gd name="connsiteY248-2006" fmla="*/ 2146300 h 3187700"/>
                <a:gd name="connsiteX249-2007" fmla="*/ 3025140 w 4409440"/>
                <a:gd name="connsiteY249-2008" fmla="*/ 2057400 h 3187700"/>
                <a:gd name="connsiteX250-2009" fmla="*/ 2974340 w 4409440"/>
                <a:gd name="connsiteY250-2010" fmla="*/ 2006600 h 3187700"/>
                <a:gd name="connsiteX251-2011" fmla="*/ 2910840 w 4409440"/>
                <a:gd name="connsiteY251-2012" fmla="*/ 1981200 h 3187700"/>
                <a:gd name="connsiteX252-2013" fmla="*/ 2694940 w 4409440"/>
                <a:gd name="connsiteY252-2014" fmla="*/ 1930400 h 3187700"/>
                <a:gd name="connsiteX253-2015" fmla="*/ 2606040 w 4409440"/>
                <a:gd name="connsiteY253-2016" fmla="*/ 1917700 h 3187700"/>
                <a:gd name="connsiteX254-2017" fmla="*/ 2212340 w 4409440"/>
                <a:gd name="connsiteY254-2018" fmla="*/ 1993900 h 3187700"/>
                <a:gd name="connsiteX255-2019" fmla="*/ 2161540 w 4409440"/>
                <a:gd name="connsiteY255-2020" fmla="*/ 2095500 h 3187700"/>
                <a:gd name="connsiteX256-2021" fmla="*/ 2148840 w 4409440"/>
                <a:gd name="connsiteY256-2022" fmla="*/ 2133600 h 3187700"/>
                <a:gd name="connsiteX257-2023" fmla="*/ 2098040 w 4409440"/>
                <a:gd name="connsiteY257-2024" fmla="*/ 2197100 h 3187700"/>
                <a:gd name="connsiteX258-2025" fmla="*/ 1971040 w 4409440"/>
                <a:gd name="connsiteY258-2026" fmla="*/ 2324100 h 3187700"/>
                <a:gd name="connsiteX259-2027" fmla="*/ 1894840 w 4409440"/>
                <a:gd name="connsiteY259-2028" fmla="*/ 2311400 h 3187700"/>
                <a:gd name="connsiteX260-2029" fmla="*/ 1793240 w 4409440"/>
                <a:gd name="connsiteY260-2030" fmla="*/ 2197100 h 3187700"/>
                <a:gd name="connsiteX261-2031" fmla="*/ 1755140 w 4409440"/>
                <a:gd name="connsiteY261-2032" fmla="*/ 2133600 h 3187700"/>
                <a:gd name="connsiteX262-2033" fmla="*/ 1729740 w 4409440"/>
                <a:gd name="connsiteY262-2034" fmla="*/ 2095500 h 3187700"/>
                <a:gd name="connsiteX263-2035" fmla="*/ 1640840 w 4409440"/>
                <a:gd name="connsiteY263-2036" fmla="*/ 1981200 h 3187700"/>
                <a:gd name="connsiteX264-2037" fmla="*/ 1590040 w 4409440"/>
                <a:gd name="connsiteY264-2038" fmla="*/ 1866900 h 3187700"/>
                <a:gd name="connsiteX265-2039" fmla="*/ 1564640 w 4409440"/>
                <a:gd name="connsiteY265-2040" fmla="*/ 1714500 h 3187700"/>
                <a:gd name="connsiteX266-2041" fmla="*/ 1526540 w 4409440"/>
                <a:gd name="connsiteY266-2042" fmla="*/ 1638300 h 3187700"/>
                <a:gd name="connsiteX267-2043" fmla="*/ 1513840 w 4409440"/>
                <a:gd name="connsiteY267-2044" fmla="*/ 1536700 h 3187700"/>
                <a:gd name="connsiteX268-2045" fmla="*/ 1450340 w 4409440"/>
                <a:gd name="connsiteY268-2046" fmla="*/ 1270000 h 3187700"/>
                <a:gd name="connsiteX269-2047" fmla="*/ 1437640 w 4409440"/>
                <a:gd name="connsiteY269-2048" fmla="*/ 1206500 h 3187700"/>
                <a:gd name="connsiteX270-2049" fmla="*/ 1424940 w 4409440"/>
                <a:gd name="connsiteY270-2050" fmla="*/ 1155700 h 3187700"/>
                <a:gd name="connsiteX271-2051" fmla="*/ 1386840 w 4409440"/>
                <a:gd name="connsiteY271-2052" fmla="*/ 952500 h 3187700"/>
                <a:gd name="connsiteX272-2053" fmla="*/ 1374140 w 4409440"/>
                <a:gd name="connsiteY272-2054" fmla="*/ 901700 h 3187700"/>
                <a:gd name="connsiteX273-2055" fmla="*/ 1336040 w 4409440"/>
                <a:gd name="connsiteY273-2056" fmla="*/ 838200 h 3187700"/>
                <a:gd name="connsiteX274-2057" fmla="*/ 1323340 w 4409440"/>
                <a:gd name="connsiteY274-2058" fmla="*/ 787400 h 3187700"/>
                <a:gd name="connsiteX275-2059" fmla="*/ 1259840 w 4409440"/>
                <a:gd name="connsiteY275-2060" fmla="*/ 850900 h 3187700"/>
                <a:gd name="connsiteX276-2061" fmla="*/ 1285240 w 4409440"/>
                <a:gd name="connsiteY276-2062" fmla="*/ 965200 h 3187700"/>
                <a:gd name="connsiteX277-2063" fmla="*/ 1450340 w 4409440"/>
                <a:gd name="connsiteY277-2064" fmla="*/ 1130300 h 3187700"/>
                <a:gd name="connsiteX278-2065" fmla="*/ 1539240 w 4409440"/>
                <a:gd name="connsiteY278-2066" fmla="*/ 1257300 h 3187700"/>
                <a:gd name="connsiteX279-2067" fmla="*/ 1653540 w 4409440"/>
                <a:gd name="connsiteY279-2068" fmla="*/ 1371600 h 3187700"/>
                <a:gd name="connsiteX280-2069" fmla="*/ 1691640 w 4409440"/>
                <a:gd name="connsiteY280-2070" fmla="*/ 1409700 h 3187700"/>
                <a:gd name="connsiteX281-2071" fmla="*/ 1755140 w 4409440"/>
                <a:gd name="connsiteY281-2072" fmla="*/ 1485900 h 3187700"/>
                <a:gd name="connsiteX282-2073" fmla="*/ 1767840 w 4409440"/>
                <a:gd name="connsiteY282-2074" fmla="*/ 1524000 h 3187700"/>
                <a:gd name="connsiteX283-2075" fmla="*/ 1755140 w 4409440"/>
                <a:gd name="connsiteY283-2076" fmla="*/ 1612900 h 3187700"/>
                <a:gd name="connsiteX284-2077" fmla="*/ 1793240 w 4409440"/>
                <a:gd name="connsiteY284-2078" fmla="*/ 1562100 h 3187700"/>
                <a:gd name="connsiteX285-2079" fmla="*/ 1882140 w 4409440"/>
                <a:gd name="connsiteY285-2080" fmla="*/ 1346200 h 3187700"/>
                <a:gd name="connsiteX286-2081" fmla="*/ 1869440 w 4409440"/>
                <a:gd name="connsiteY286-2082" fmla="*/ 1219200 h 3187700"/>
                <a:gd name="connsiteX287-2083" fmla="*/ 1729740 w 4409440"/>
                <a:gd name="connsiteY287-2084" fmla="*/ 1143000 h 3187700"/>
                <a:gd name="connsiteX288-2085" fmla="*/ 1437640 w 4409440"/>
                <a:gd name="connsiteY288-2086" fmla="*/ 1016000 h 3187700"/>
                <a:gd name="connsiteX289-2087" fmla="*/ 1361440 w 4409440"/>
                <a:gd name="connsiteY289-2088" fmla="*/ 977900 h 3187700"/>
                <a:gd name="connsiteX290-2089" fmla="*/ 1285240 w 4409440"/>
                <a:gd name="connsiteY290-2090" fmla="*/ 1054100 h 3187700"/>
                <a:gd name="connsiteX291-2091" fmla="*/ 1196340 w 4409440"/>
                <a:gd name="connsiteY291-2092" fmla="*/ 1193800 h 3187700"/>
                <a:gd name="connsiteX292-2093" fmla="*/ 1132840 w 4409440"/>
                <a:gd name="connsiteY292-2094" fmla="*/ 1308100 h 3187700"/>
                <a:gd name="connsiteX293-2095" fmla="*/ 1120140 w 4409440"/>
                <a:gd name="connsiteY293-2096" fmla="*/ 1358900 h 3187700"/>
                <a:gd name="connsiteX294-2097" fmla="*/ 1082040 w 4409440"/>
                <a:gd name="connsiteY294-2098" fmla="*/ 1384300 h 3187700"/>
                <a:gd name="connsiteX295-2099" fmla="*/ 1031240 w 4409440"/>
                <a:gd name="connsiteY295-2100" fmla="*/ 1333500 h 3187700"/>
                <a:gd name="connsiteX296-2101" fmla="*/ 853440 w 4409440"/>
                <a:gd name="connsiteY296-2102" fmla="*/ 1155700 h 3187700"/>
                <a:gd name="connsiteX297-2103" fmla="*/ 789940 w 4409440"/>
                <a:gd name="connsiteY297-2104" fmla="*/ 1028700 h 3187700"/>
                <a:gd name="connsiteX298-2105" fmla="*/ 764540 w 4409440"/>
                <a:gd name="connsiteY298-2106" fmla="*/ 952500 h 3187700"/>
                <a:gd name="connsiteX299-2107" fmla="*/ 726440 w 4409440"/>
                <a:gd name="connsiteY299-2108" fmla="*/ 939800 h 3187700"/>
                <a:gd name="connsiteX300-2109" fmla="*/ 662940 w 4409440"/>
                <a:gd name="connsiteY300-2110" fmla="*/ 952500 h 3187700"/>
                <a:gd name="connsiteX301-2111" fmla="*/ 523240 w 4409440"/>
                <a:gd name="connsiteY301-2112" fmla="*/ 1117600 h 3187700"/>
                <a:gd name="connsiteX302-2113" fmla="*/ 485140 w 4409440"/>
                <a:gd name="connsiteY302-2114" fmla="*/ 1231900 h 3187700"/>
                <a:gd name="connsiteX303-2115" fmla="*/ 434340 w 4409440"/>
                <a:gd name="connsiteY303-2116" fmla="*/ 1320800 h 3187700"/>
                <a:gd name="connsiteX304-2117" fmla="*/ 421640 w 4409440"/>
                <a:gd name="connsiteY304-2118" fmla="*/ 1422400 h 3187700"/>
                <a:gd name="connsiteX305-2119" fmla="*/ 434340 w 4409440"/>
                <a:gd name="connsiteY305-2120" fmla="*/ 1498600 h 3187700"/>
                <a:gd name="connsiteX306-2121" fmla="*/ 815340 w 4409440"/>
                <a:gd name="connsiteY306-2122" fmla="*/ 1600200 h 3187700"/>
                <a:gd name="connsiteX307-2123" fmla="*/ 1120140 w 4409440"/>
                <a:gd name="connsiteY307-2124" fmla="*/ 1689100 h 3187700"/>
                <a:gd name="connsiteX308-2125" fmla="*/ 1272540 w 4409440"/>
                <a:gd name="connsiteY308-2126" fmla="*/ 1714500 h 3187700"/>
                <a:gd name="connsiteX309-2127" fmla="*/ 1488440 w 4409440"/>
                <a:gd name="connsiteY309-2128" fmla="*/ 1841500 h 3187700"/>
                <a:gd name="connsiteX310-2129" fmla="*/ 1590040 w 4409440"/>
                <a:gd name="connsiteY310-2130" fmla="*/ 1943100 h 3187700"/>
                <a:gd name="connsiteX311-2131" fmla="*/ 1640840 w 4409440"/>
                <a:gd name="connsiteY311-2132" fmla="*/ 1993900 h 3187700"/>
                <a:gd name="connsiteX312-2133" fmla="*/ 1932940 w 4409440"/>
                <a:gd name="connsiteY312-2134" fmla="*/ 2032000 h 3187700"/>
                <a:gd name="connsiteX313-2135" fmla="*/ 1971040 w 4409440"/>
                <a:gd name="connsiteY313-2136" fmla="*/ 2044700 h 3187700"/>
                <a:gd name="connsiteX314-2137" fmla="*/ 2047240 w 4409440"/>
                <a:gd name="connsiteY314-2138" fmla="*/ 2057400 h 3187700"/>
                <a:gd name="connsiteX315-2139" fmla="*/ 2059940 w 4409440"/>
                <a:gd name="connsiteY315-2140" fmla="*/ 2120900 h 3187700"/>
                <a:gd name="connsiteX316-2141" fmla="*/ 2021840 w 4409440"/>
                <a:gd name="connsiteY316-2142" fmla="*/ 2222500 h 3187700"/>
                <a:gd name="connsiteX317-2143" fmla="*/ 1983740 w 4409440"/>
                <a:gd name="connsiteY317-2144" fmla="*/ 2260600 h 3187700"/>
                <a:gd name="connsiteX318-2145" fmla="*/ 1869440 w 4409440"/>
                <a:gd name="connsiteY318-2146" fmla="*/ 2324100 h 3187700"/>
                <a:gd name="connsiteX319-2147" fmla="*/ 1755140 w 4409440"/>
                <a:gd name="connsiteY319-2148" fmla="*/ 2336800 h 3187700"/>
                <a:gd name="connsiteX320-2149" fmla="*/ 1666240 w 4409440"/>
                <a:gd name="connsiteY320-2150" fmla="*/ 2298700 h 3187700"/>
                <a:gd name="connsiteX321-2151" fmla="*/ 1628140 w 4409440"/>
                <a:gd name="connsiteY321-2152" fmla="*/ 2222500 h 3187700"/>
                <a:gd name="connsiteX322-2153" fmla="*/ 1602740 w 4409440"/>
                <a:gd name="connsiteY322-2154" fmla="*/ 2184400 h 3187700"/>
                <a:gd name="connsiteX323-2155" fmla="*/ 1590040 w 4409440"/>
                <a:gd name="connsiteY323-2156" fmla="*/ 2108200 h 3187700"/>
                <a:gd name="connsiteX324-2157" fmla="*/ 1615440 w 4409440"/>
                <a:gd name="connsiteY324-2158" fmla="*/ 2057400 h 3187700"/>
                <a:gd name="connsiteX325-2159" fmla="*/ 1844040 w 4409440"/>
                <a:gd name="connsiteY325-2160" fmla="*/ 1943100 h 3187700"/>
                <a:gd name="connsiteX326-2161" fmla="*/ 2161540 w 4409440"/>
                <a:gd name="connsiteY326-2162" fmla="*/ 1752600 h 3187700"/>
                <a:gd name="connsiteX327-2163" fmla="*/ 2440940 w 4409440"/>
                <a:gd name="connsiteY327-2164" fmla="*/ 1562100 h 3187700"/>
                <a:gd name="connsiteX328-2165" fmla="*/ 2504440 w 4409440"/>
                <a:gd name="connsiteY328-2166" fmla="*/ 1536700 h 3187700"/>
                <a:gd name="connsiteX329-2167" fmla="*/ 2618740 w 4409440"/>
                <a:gd name="connsiteY329-2168" fmla="*/ 1511300 h 3187700"/>
                <a:gd name="connsiteX330-2169" fmla="*/ 2720340 w 4409440"/>
                <a:gd name="connsiteY330-2170" fmla="*/ 1524000 h 3187700"/>
                <a:gd name="connsiteX331-2171" fmla="*/ 2682240 w 4409440"/>
                <a:gd name="connsiteY331-2172" fmla="*/ 1612900 h 3187700"/>
                <a:gd name="connsiteX332-2173" fmla="*/ 2364740 w 4409440"/>
                <a:gd name="connsiteY332-2174" fmla="*/ 1778000 h 3187700"/>
                <a:gd name="connsiteX333-2175" fmla="*/ 2110740 w 4409440"/>
                <a:gd name="connsiteY333-2176" fmla="*/ 1841500 h 3187700"/>
                <a:gd name="connsiteX334-2177" fmla="*/ 1767840 w 4409440"/>
                <a:gd name="connsiteY334-2178" fmla="*/ 1930400 h 3187700"/>
                <a:gd name="connsiteX335-2179" fmla="*/ 1691640 w 4409440"/>
                <a:gd name="connsiteY335-2180" fmla="*/ 1943100 h 3187700"/>
                <a:gd name="connsiteX336-2181" fmla="*/ 1488440 w 4409440"/>
                <a:gd name="connsiteY336-2182" fmla="*/ 2006600 h 3187700"/>
                <a:gd name="connsiteX337-2183" fmla="*/ 1412240 w 4409440"/>
                <a:gd name="connsiteY337-2184" fmla="*/ 2057400 h 3187700"/>
                <a:gd name="connsiteX338-2185" fmla="*/ 1310640 w 4409440"/>
                <a:gd name="connsiteY338-2186" fmla="*/ 2171700 h 3187700"/>
                <a:gd name="connsiteX339-2187" fmla="*/ 1285240 w 4409440"/>
                <a:gd name="connsiteY339-2188" fmla="*/ 2298700 h 3187700"/>
                <a:gd name="connsiteX340-2189" fmla="*/ 1297940 w 4409440"/>
                <a:gd name="connsiteY340-2190" fmla="*/ 2336800 h 3187700"/>
                <a:gd name="connsiteX341-2191" fmla="*/ 1640840 w 4409440"/>
                <a:gd name="connsiteY341-2192" fmla="*/ 2489200 h 3187700"/>
                <a:gd name="connsiteX342-2193" fmla="*/ 1704340 w 4409440"/>
                <a:gd name="connsiteY342-2194" fmla="*/ 2514600 h 3187700"/>
                <a:gd name="connsiteX343-2195" fmla="*/ 1920240 w 4409440"/>
                <a:gd name="connsiteY343-2196" fmla="*/ 2578100 h 3187700"/>
                <a:gd name="connsiteX344-2197" fmla="*/ 2136140 w 4409440"/>
                <a:gd name="connsiteY344-2198" fmla="*/ 2667000 h 3187700"/>
                <a:gd name="connsiteX345-2199" fmla="*/ 2225040 w 4409440"/>
                <a:gd name="connsiteY345-2200" fmla="*/ 2794000 h 3187700"/>
                <a:gd name="connsiteX346-2201" fmla="*/ 2275840 w 4409440"/>
                <a:gd name="connsiteY346-2202" fmla="*/ 2857500 h 3187700"/>
                <a:gd name="connsiteX347-2203" fmla="*/ 2288540 w 4409440"/>
                <a:gd name="connsiteY347-2204" fmla="*/ 2946400 h 3187700"/>
                <a:gd name="connsiteX348-2205" fmla="*/ 2275840 w 4409440"/>
                <a:gd name="connsiteY348-2206" fmla="*/ 3086100 h 3187700"/>
                <a:gd name="connsiteX349-2207" fmla="*/ 2212340 w 4409440"/>
                <a:gd name="connsiteY349-2208" fmla="*/ 3149600 h 3187700"/>
                <a:gd name="connsiteX350-2209" fmla="*/ 1996440 w 4409440"/>
                <a:gd name="connsiteY350-2210" fmla="*/ 3187700 h 3187700"/>
                <a:gd name="connsiteX351-2211" fmla="*/ 1818640 w 4409440"/>
                <a:gd name="connsiteY351-2212" fmla="*/ 3149600 h 3187700"/>
                <a:gd name="connsiteX352-2213" fmla="*/ 1805940 w 4409440"/>
                <a:gd name="connsiteY352-2214" fmla="*/ 3111500 h 3187700"/>
                <a:gd name="connsiteX353-2215" fmla="*/ 1767840 w 4409440"/>
                <a:gd name="connsiteY353-2216" fmla="*/ 2933700 h 3187700"/>
                <a:gd name="connsiteX354-2217" fmla="*/ 1755140 w 4409440"/>
                <a:gd name="connsiteY354-2218" fmla="*/ 2844800 h 3187700"/>
                <a:gd name="connsiteX355-2219" fmla="*/ 1717040 w 4409440"/>
                <a:gd name="connsiteY355-2220" fmla="*/ 2781300 h 3187700"/>
                <a:gd name="connsiteX356-2221" fmla="*/ 1615440 w 4409440"/>
                <a:gd name="connsiteY356-2222" fmla="*/ 2705100 h 3187700"/>
                <a:gd name="connsiteX357-2223" fmla="*/ 1526540 w 4409440"/>
                <a:gd name="connsiteY357-2224" fmla="*/ 2667000 h 3187700"/>
                <a:gd name="connsiteX358-2225" fmla="*/ 1386840 w 4409440"/>
                <a:gd name="connsiteY358-2226" fmla="*/ 2603500 h 3187700"/>
                <a:gd name="connsiteX359-2227" fmla="*/ 1297940 w 4409440"/>
                <a:gd name="connsiteY359-2228" fmla="*/ 2654300 h 3187700"/>
                <a:gd name="connsiteX360-2229" fmla="*/ 1209040 w 4409440"/>
                <a:gd name="connsiteY360-2230" fmla="*/ 2705100 h 3187700"/>
                <a:gd name="connsiteX361-2231" fmla="*/ 1120140 w 4409440"/>
                <a:gd name="connsiteY361-2232" fmla="*/ 2743200 h 3187700"/>
                <a:gd name="connsiteX362-2233" fmla="*/ 1031240 w 4409440"/>
                <a:gd name="connsiteY362-2234" fmla="*/ 2730500 h 3187700"/>
                <a:gd name="connsiteX363-2235" fmla="*/ 955040 w 4409440"/>
                <a:gd name="connsiteY363-2236" fmla="*/ 2654300 h 3187700"/>
                <a:gd name="connsiteX364-2237" fmla="*/ 878840 w 4409440"/>
                <a:gd name="connsiteY364-2238" fmla="*/ 2590800 h 3187700"/>
                <a:gd name="connsiteX365-2239" fmla="*/ 840740 w 4409440"/>
                <a:gd name="connsiteY365-2240" fmla="*/ 2552700 h 3187700"/>
                <a:gd name="connsiteX366-2241" fmla="*/ 802640 w 4409440"/>
                <a:gd name="connsiteY366-2242" fmla="*/ 2540000 h 3187700"/>
                <a:gd name="connsiteX367-2243" fmla="*/ 751840 w 4409440"/>
                <a:gd name="connsiteY367-2244" fmla="*/ 2514600 h 3187700"/>
                <a:gd name="connsiteX368-2245" fmla="*/ 713740 w 4409440"/>
                <a:gd name="connsiteY368-2246" fmla="*/ 2489200 h 3187700"/>
                <a:gd name="connsiteX369-2247" fmla="*/ 510540 w 4409440"/>
                <a:gd name="connsiteY369-2248" fmla="*/ 2463800 h 3187700"/>
                <a:gd name="connsiteX370-2249" fmla="*/ 396240 w 4409440"/>
                <a:gd name="connsiteY370-2250" fmla="*/ 2476500 h 3187700"/>
                <a:gd name="connsiteX371-2251" fmla="*/ 358140 w 4409440"/>
                <a:gd name="connsiteY371-2252" fmla="*/ 2501900 h 3187700"/>
                <a:gd name="connsiteX372-2253" fmla="*/ 307340 w 4409440"/>
                <a:gd name="connsiteY372-2254" fmla="*/ 2540000 h 3187700"/>
                <a:gd name="connsiteX373-2255" fmla="*/ 243840 w 4409440"/>
                <a:gd name="connsiteY373-2256" fmla="*/ 2552700 h 3187700"/>
                <a:gd name="connsiteX374-2257" fmla="*/ 180340 w 4409440"/>
                <a:gd name="connsiteY374-2258" fmla="*/ 2540000 h 3187700"/>
                <a:gd name="connsiteX375-2259" fmla="*/ 66040 w 4409440"/>
                <a:gd name="connsiteY375-2260" fmla="*/ 2534920 h 3187700"/>
                <a:gd name="connsiteX376-2261" fmla="*/ 0 w 4409440"/>
                <a:gd name="connsiteY376-2262" fmla="*/ 2491740 h 3187700"/>
                <a:gd name="connsiteX0-2263" fmla="*/ 3987800 w 4432300"/>
                <a:gd name="connsiteY0-2264" fmla="*/ 0 h 3187700"/>
                <a:gd name="connsiteX1-2265" fmla="*/ 3975100 w 4432300"/>
                <a:gd name="connsiteY1-2266" fmla="*/ 279400 h 3187700"/>
                <a:gd name="connsiteX2-2267" fmla="*/ 3962400 w 4432300"/>
                <a:gd name="connsiteY2-2268" fmla="*/ 317500 h 3187700"/>
                <a:gd name="connsiteX3-2269" fmla="*/ 3911600 w 4432300"/>
                <a:gd name="connsiteY3-2270" fmla="*/ 393700 h 3187700"/>
                <a:gd name="connsiteX4-2271" fmla="*/ 3873500 w 4432300"/>
                <a:gd name="connsiteY4-2272" fmla="*/ 419100 h 3187700"/>
                <a:gd name="connsiteX5-2273" fmla="*/ 3810000 w 4432300"/>
                <a:gd name="connsiteY5-2274" fmla="*/ 406400 h 3187700"/>
                <a:gd name="connsiteX6-2275" fmla="*/ 3759200 w 4432300"/>
                <a:gd name="connsiteY6-2276" fmla="*/ 381000 h 3187700"/>
                <a:gd name="connsiteX7-2277" fmla="*/ 3721100 w 4432300"/>
                <a:gd name="connsiteY7-2278" fmla="*/ 368300 h 3187700"/>
                <a:gd name="connsiteX8-2279" fmla="*/ 3683000 w 4432300"/>
                <a:gd name="connsiteY8-2280" fmla="*/ 330200 h 3187700"/>
                <a:gd name="connsiteX9-2281" fmla="*/ 3606800 w 4432300"/>
                <a:gd name="connsiteY9-2282" fmla="*/ 279400 h 3187700"/>
                <a:gd name="connsiteX10-2283" fmla="*/ 3530600 w 4432300"/>
                <a:gd name="connsiteY10-2284" fmla="*/ 215900 h 3187700"/>
                <a:gd name="connsiteX11-2285" fmla="*/ 3403600 w 4432300"/>
                <a:gd name="connsiteY11-2286" fmla="*/ 254000 h 3187700"/>
                <a:gd name="connsiteX12-2287" fmla="*/ 3378200 w 4432300"/>
                <a:gd name="connsiteY12-2288" fmla="*/ 292100 h 3187700"/>
                <a:gd name="connsiteX13-2289" fmla="*/ 3302000 w 4432300"/>
                <a:gd name="connsiteY13-2290" fmla="*/ 342900 h 3187700"/>
                <a:gd name="connsiteX14-2291" fmla="*/ 3276600 w 4432300"/>
                <a:gd name="connsiteY14-2292" fmla="*/ 393700 h 3187700"/>
                <a:gd name="connsiteX15-2293" fmla="*/ 3302000 w 4432300"/>
                <a:gd name="connsiteY15-2294" fmla="*/ 457200 h 3187700"/>
                <a:gd name="connsiteX16-2295" fmla="*/ 3390900 w 4432300"/>
                <a:gd name="connsiteY16-2296" fmla="*/ 571500 h 3187700"/>
                <a:gd name="connsiteX17-2297" fmla="*/ 3429000 w 4432300"/>
                <a:gd name="connsiteY17-2298" fmla="*/ 596900 h 3187700"/>
                <a:gd name="connsiteX18-2299" fmla="*/ 3467100 w 4432300"/>
                <a:gd name="connsiteY18-2300" fmla="*/ 635000 h 3187700"/>
                <a:gd name="connsiteX19-2301" fmla="*/ 3505200 w 4432300"/>
                <a:gd name="connsiteY19-2302" fmla="*/ 647700 h 3187700"/>
                <a:gd name="connsiteX20-2303" fmla="*/ 3619500 w 4432300"/>
                <a:gd name="connsiteY20-2304" fmla="*/ 736600 h 3187700"/>
                <a:gd name="connsiteX21-2305" fmla="*/ 3670300 w 4432300"/>
                <a:gd name="connsiteY21-2306" fmla="*/ 812800 h 3187700"/>
                <a:gd name="connsiteX22-2307" fmla="*/ 3708400 w 4432300"/>
                <a:gd name="connsiteY22-2308" fmla="*/ 863600 h 3187700"/>
                <a:gd name="connsiteX23-2309" fmla="*/ 3759200 w 4432300"/>
                <a:gd name="connsiteY23-2310" fmla="*/ 939800 h 3187700"/>
                <a:gd name="connsiteX24-2311" fmla="*/ 3784600 w 4432300"/>
                <a:gd name="connsiteY24-2312" fmla="*/ 977900 h 3187700"/>
                <a:gd name="connsiteX25-2313" fmla="*/ 3771900 w 4432300"/>
                <a:gd name="connsiteY25-2314" fmla="*/ 1028700 h 3187700"/>
                <a:gd name="connsiteX26-2315" fmla="*/ 3657600 w 4432300"/>
                <a:gd name="connsiteY26-2316" fmla="*/ 977900 h 3187700"/>
                <a:gd name="connsiteX27-2317" fmla="*/ 3683000 w 4432300"/>
                <a:gd name="connsiteY27-2318" fmla="*/ 889000 h 3187700"/>
                <a:gd name="connsiteX28-2319" fmla="*/ 3683000 w 4432300"/>
                <a:gd name="connsiteY28-2320" fmla="*/ 825500 h 3187700"/>
                <a:gd name="connsiteX29-2321" fmla="*/ 3606800 w 4432300"/>
                <a:gd name="connsiteY29-2322" fmla="*/ 863600 h 3187700"/>
                <a:gd name="connsiteX30-2323" fmla="*/ 3505200 w 4432300"/>
                <a:gd name="connsiteY30-2324" fmla="*/ 889000 h 3187700"/>
                <a:gd name="connsiteX31-2325" fmla="*/ 3403600 w 4432300"/>
                <a:gd name="connsiteY31-2326" fmla="*/ 876300 h 3187700"/>
                <a:gd name="connsiteX32-2327" fmla="*/ 3378200 w 4432300"/>
                <a:gd name="connsiteY32-2328" fmla="*/ 838200 h 3187700"/>
                <a:gd name="connsiteX33-2329" fmla="*/ 3340100 w 4432300"/>
                <a:gd name="connsiteY33-2330" fmla="*/ 800100 h 3187700"/>
                <a:gd name="connsiteX34-2331" fmla="*/ 3327400 w 4432300"/>
                <a:gd name="connsiteY34-2332" fmla="*/ 533400 h 3187700"/>
                <a:gd name="connsiteX35-2333" fmla="*/ 3289300 w 4432300"/>
                <a:gd name="connsiteY35-2334" fmla="*/ 508000 h 3187700"/>
                <a:gd name="connsiteX36-2335" fmla="*/ 3213100 w 4432300"/>
                <a:gd name="connsiteY36-2336" fmla="*/ 482600 h 3187700"/>
                <a:gd name="connsiteX37-2337" fmla="*/ 3124200 w 4432300"/>
                <a:gd name="connsiteY37-2338" fmla="*/ 431800 h 3187700"/>
                <a:gd name="connsiteX38-2339" fmla="*/ 3098800 w 4432300"/>
                <a:gd name="connsiteY38-2340" fmla="*/ 393700 h 3187700"/>
                <a:gd name="connsiteX39-2341" fmla="*/ 2997200 w 4432300"/>
                <a:gd name="connsiteY39-2342" fmla="*/ 342900 h 3187700"/>
                <a:gd name="connsiteX40-2343" fmla="*/ 2933700 w 4432300"/>
                <a:gd name="connsiteY40-2344" fmla="*/ 355600 h 3187700"/>
                <a:gd name="connsiteX41-2345" fmla="*/ 2895600 w 4432300"/>
                <a:gd name="connsiteY41-2346" fmla="*/ 431800 h 3187700"/>
                <a:gd name="connsiteX42-2347" fmla="*/ 2933700 w 4432300"/>
                <a:gd name="connsiteY42-2348" fmla="*/ 546100 h 3187700"/>
                <a:gd name="connsiteX43-2349" fmla="*/ 2946400 w 4432300"/>
                <a:gd name="connsiteY43-2350" fmla="*/ 584200 h 3187700"/>
                <a:gd name="connsiteX44-2351" fmla="*/ 3022600 w 4432300"/>
                <a:gd name="connsiteY44-2352" fmla="*/ 647700 h 3187700"/>
                <a:gd name="connsiteX45-2353" fmla="*/ 3086100 w 4432300"/>
                <a:gd name="connsiteY45-2354" fmla="*/ 723900 h 3187700"/>
                <a:gd name="connsiteX46-2355" fmla="*/ 3162300 w 4432300"/>
                <a:gd name="connsiteY46-2356" fmla="*/ 787400 h 3187700"/>
                <a:gd name="connsiteX47-2357" fmla="*/ 3225800 w 4432300"/>
                <a:gd name="connsiteY47-2358" fmla="*/ 901700 h 3187700"/>
                <a:gd name="connsiteX48-2359" fmla="*/ 3251200 w 4432300"/>
                <a:gd name="connsiteY48-2360" fmla="*/ 952500 h 3187700"/>
                <a:gd name="connsiteX49-2361" fmla="*/ 3263900 w 4432300"/>
                <a:gd name="connsiteY49-2362" fmla="*/ 990600 h 3187700"/>
                <a:gd name="connsiteX50-2363" fmla="*/ 3289300 w 4432300"/>
                <a:gd name="connsiteY50-2364" fmla="*/ 1028700 h 3187700"/>
                <a:gd name="connsiteX51-2365" fmla="*/ 3327400 w 4432300"/>
                <a:gd name="connsiteY51-2366" fmla="*/ 1168400 h 3187700"/>
                <a:gd name="connsiteX52-2367" fmla="*/ 3314700 w 4432300"/>
                <a:gd name="connsiteY52-2368" fmla="*/ 1206500 h 3187700"/>
                <a:gd name="connsiteX53-2369" fmla="*/ 3276600 w 4432300"/>
                <a:gd name="connsiteY53-2370" fmla="*/ 1168400 h 3187700"/>
                <a:gd name="connsiteX54-2371" fmla="*/ 3225800 w 4432300"/>
                <a:gd name="connsiteY54-2372" fmla="*/ 1092200 h 3187700"/>
                <a:gd name="connsiteX55-2373" fmla="*/ 3276600 w 4432300"/>
                <a:gd name="connsiteY55-2374" fmla="*/ 1104900 h 3187700"/>
                <a:gd name="connsiteX56-2375" fmla="*/ 3314700 w 4432300"/>
                <a:gd name="connsiteY56-2376" fmla="*/ 1130300 h 3187700"/>
                <a:gd name="connsiteX57-2377" fmla="*/ 3378200 w 4432300"/>
                <a:gd name="connsiteY57-2378" fmla="*/ 1206500 h 3187700"/>
                <a:gd name="connsiteX58-2379" fmla="*/ 3403600 w 4432300"/>
                <a:gd name="connsiteY58-2380" fmla="*/ 1282700 h 3187700"/>
                <a:gd name="connsiteX59-2381" fmla="*/ 3429000 w 4432300"/>
                <a:gd name="connsiteY59-2382" fmla="*/ 1320800 h 3187700"/>
                <a:gd name="connsiteX60-2383" fmla="*/ 3517900 w 4432300"/>
                <a:gd name="connsiteY60-2384" fmla="*/ 1397000 h 3187700"/>
                <a:gd name="connsiteX61-2385" fmla="*/ 3556000 w 4432300"/>
                <a:gd name="connsiteY61-2386" fmla="*/ 1409700 h 3187700"/>
                <a:gd name="connsiteX62-2387" fmla="*/ 3835400 w 4432300"/>
                <a:gd name="connsiteY62-2388" fmla="*/ 1346200 h 3187700"/>
                <a:gd name="connsiteX63-2389" fmla="*/ 3848100 w 4432300"/>
                <a:gd name="connsiteY63-2390" fmla="*/ 1308100 h 3187700"/>
                <a:gd name="connsiteX64-2391" fmla="*/ 3835400 w 4432300"/>
                <a:gd name="connsiteY64-2392" fmla="*/ 1270000 h 3187700"/>
                <a:gd name="connsiteX65-2393" fmla="*/ 3759200 w 4432300"/>
                <a:gd name="connsiteY65-2394" fmla="*/ 1231900 h 3187700"/>
                <a:gd name="connsiteX66-2395" fmla="*/ 3670300 w 4432300"/>
                <a:gd name="connsiteY66-2396" fmla="*/ 1244600 h 3187700"/>
                <a:gd name="connsiteX67-2397" fmla="*/ 3683000 w 4432300"/>
                <a:gd name="connsiteY67-2398" fmla="*/ 1295400 h 3187700"/>
                <a:gd name="connsiteX68-2399" fmla="*/ 3746500 w 4432300"/>
                <a:gd name="connsiteY68-2400" fmla="*/ 1130300 h 3187700"/>
                <a:gd name="connsiteX69-2401" fmla="*/ 3860800 w 4432300"/>
                <a:gd name="connsiteY69-2402" fmla="*/ 1155700 h 3187700"/>
                <a:gd name="connsiteX70-2403" fmla="*/ 3898900 w 4432300"/>
                <a:gd name="connsiteY70-2404" fmla="*/ 1168400 h 3187700"/>
                <a:gd name="connsiteX71-2405" fmla="*/ 3975100 w 4432300"/>
                <a:gd name="connsiteY71-2406" fmla="*/ 1219200 h 3187700"/>
                <a:gd name="connsiteX72-2407" fmla="*/ 4025900 w 4432300"/>
                <a:gd name="connsiteY72-2408" fmla="*/ 1244600 h 3187700"/>
                <a:gd name="connsiteX73-2409" fmla="*/ 4051300 w 4432300"/>
                <a:gd name="connsiteY73-2410" fmla="*/ 1282700 h 3187700"/>
                <a:gd name="connsiteX74-2411" fmla="*/ 4127500 w 4432300"/>
                <a:gd name="connsiteY74-2412" fmla="*/ 1346200 h 3187700"/>
                <a:gd name="connsiteX75-2413" fmla="*/ 4178300 w 4432300"/>
                <a:gd name="connsiteY75-2414" fmla="*/ 1422400 h 3187700"/>
                <a:gd name="connsiteX76-2415" fmla="*/ 4216400 w 4432300"/>
                <a:gd name="connsiteY76-2416" fmla="*/ 1409700 h 3187700"/>
                <a:gd name="connsiteX77-2417" fmla="*/ 4254500 w 4432300"/>
                <a:gd name="connsiteY77-2418" fmla="*/ 1333500 h 3187700"/>
                <a:gd name="connsiteX78-2419" fmla="*/ 4241800 w 4432300"/>
                <a:gd name="connsiteY78-2420" fmla="*/ 1206500 h 3187700"/>
                <a:gd name="connsiteX79-2421" fmla="*/ 4318000 w 4432300"/>
                <a:gd name="connsiteY79-2422" fmla="*/ 1257300 h 3187700"/>
                <a:gd name="connsiteX80-2423" fmla="*/ 4343400 w 4432300"/>
                <a:gd name="connsiteY80-2424" fmla="*/ 1295400 h 3187700"/>
                <a:gd name="connsiteX81-2425" fmla="*/ 4406900 w 4432300"/>
                <a:gd name="connsiteY81-2426" fmla="*/ 1371600 h 3187700"/>
                <a:gd name="connsiteX82-2427" fmla="*/ 4432300 w 4432300"/>
                <a:gd name="connsiteY82-2428" fmla="*/ 1447800 h 3187700"/>
                <a:gd name="connsiteX83-2429" fmla="*/ 4419600 w 4432300"/>
                <a:gd name="connsiteY83-2430" fmla="*/ 1485900 h 3187700"/>
                <a:gd name="connsiteX84-2431" fmla="*/ 4330700 w 4432300"/>
                <a:gd name="connsiteY84-2432" fmla="*/ 1549400 h 3187700"/>
                <a:gd name="connsiteX85-2433" fmla="*/ 4165600 w 4432300"/>
                <a:gd name="connsiteY85-2434" fmla="*/ 1536700 h 3187700"/>
                <a:gd name="connsiteX86-2435" fmla="*/ 4127500 w 4432300"/>
                <a:gd name="connsiteY86-2436" fmla="*/ 1485900 h 3187700"/>
                <a:gd name="connsiteX87-2437" fmla="*/ 4064000 w 4432300"/>
                <a:gd name="connsiteY87-2438" fmla="*/ 1409700 h 3187700"/>
                <a:gd name="connsiteX88-2439" fmla="*/ 4038600 w 4432300"/>
                <a:gd name="connsiteY88-2440" fmla="*/ 1460500 h 3187700"/>
                <a:gd name="connsiteX89-2441" fmla="*/ 4013200 w 4432300"/>
                <a:gd name="connsiteY89-2442" fmla="*/ 1536700 h 3187700"/>
                <a:gd name="connsiteX90-2443" fmla="*/ 3975100 w 4432300"/>
                <a:gd name="connsiteY90-2444" fmla="*/ 1574800 h 3187700"/>
                <a:gd name="connsiteX91-2445" fmla="*/ 3898900 w 4432300"/>
                <a:gd name="connsiteY91-2446" fmla="*/ 1651000 h 3187700"/>
                <a:gd name="connsiteX92-2447" fmla="*/ 3848100 w 4432300"/>
                <a:gd name="connsiteY92-2448" fmla="*/ 1663700 h 3187700"/>
                <a:gd name="connsiteX93-2449" fmla="*/ 3746500 w 4432300"/>
                <a:gd name="connsiteY93-2450" fmla="*/ 1689100 h 3187700"/>
                <a:gd name="connsiteX94-2451" fmla="*/ 3670300 w 4432300"/>
                <a:gd name="connsiteY94-2452" fmla="*/ 1651000 h 3187700"/>
                <a:gd name="connsiteX95-2453" fmla="*/ 3606800 w 4432300"/>
                <a:gd name="connsiteY95-2454" fmla="*/ 1536700 h 3187700"/>
                <a:gd name="connsiteX96-2455" fmla="*/ 3556000 w 4432300"/>
                <a:gd name="connsiteY96-2456" fmla="*/ 1549400 h 3187700"/>
                <a:gd name="connsiteX97-2457" fmla="*/ 3479800 w 4432300"/>
                <a:gd name="connsiteY97-2458" fmla="*/ 1600200 h 3187700"/>
                <a:gd name="connsiteX98-2459" fmla="*/ 3390900 w 4432300"/>
                <a:gd name="connsiteY98-2460" fmla="*/ 1625600 h 3187700"/>
                <a:gd name="connsiteX99-2461" fmla="*/ 3352800 w 4432300"/>
                <a:gd name="connsiteY99-2462" fmla="*/ 1600200 h 3187700"/>
                <a:gd name="connsiteX100-2463" fmla="*/ 3327400 w 4432300"/>
                <a:gd name="connsiteY100-2464" fmla="*/ 1524000 h 3187700"/>
                <a:gd name="connsiteX101-2465" fmla="*/ 3302000 w 4432300"/>
                <a:gd name="connsiteY101-2466" fmla="*/ 1422400 h 3187700"/>
                <a:gd name="connsiteX102-2467" fmla="*/ 3276600 w 4432300"/>
                <a:gd name="connsiteY102-2468" fmla="*/ 1384300 h 3187700"/>
                <a:gd name="connsiteX103-2469" fmla="*/ 3263900 w 4432300"/>
                <a:gd name="connsiteY103-2470" fmla="*/ 1346200 h 3187700"/>
                <a:gd name="connsiteX104-2471" fmla="*/ 3149600 w 4432300"/>
                <a:gd name="connsiteY104-2472" fmla="*/ 1219200 h 3187700"/>
                <a:gd name="connsiteX105-2473" fmla="*/ 3111500 w 4432300"/>
                <a:gd name="connsiteY105-2474" fmla="*/ 1181100 h 3187700"/>
                <a:gd name="connsiteX106-2475" fmla="*/ 3073400 w 4432300"/>
                <a:gd name="connsiteY106-2476" fmla="*/ 1143000 h 3187700"/>
                <a:gd name="connsiteX107-2477" fmla="*/ 2984500 w 4432300"/>
                <a:gd name="connsiteY107-2478" fmla="*/ 1155700 h 3187700"/>
                <a:gd name="connsiteX108-2479" fmla="*/ 2908300 w 4432300"/>
                <a:gd name="connsiteY108-2480" fmla="*/ 1219200 h 3187700"/>
                <a:gd name="connsiteX109-2481" fmla="*/ 2870200 w 4432300"/>
                <a:gd name="connsiteY109-2482" fmla="*/ 1181100 h 3187700"/>
                <a:gd name="connsiteX110-2483" fmla="*/ 2832100 w 4432300"/>
                <a:gd name="connsiteY110-2484" fmla="*/ 1104900 h 3187700"/>
                <a:gd name="connsiteX111-2485" fmla="*/ 2806700 w 4432300"/>
                <a:gd name="connsiteY111-2486" fmla="*/ 1054100 h 3187700"/>
                <a:gd name="connsiteX112-2487" fmla="*/ 2781300 w 4432300"/>
                <a:gd name="connsiteY112-2488" fmla="*/ 977900 h 3187700"/>
                <a:gd name="connsiteX113-2489" fmla="*/ 2794000 w 4432300"/>
                <a:gd name="connsiteY113-2490" fmla="*/ 863600 h 3187700"/>
                <a:gd name="connsiteX114-2491" fmla="*/ 2832100 w 4432300"/>
                <a:gd name="connsiteY114-2492" fmla="*/ 838200 h 3187700"/>
                <a:gd name="connsiteX115-2493" fmla="*/ 2857500 w 4432300"/>
                <a:gd name="connsiteY115-2494" fmla="*/ 800100 h 3187700"/>
                <a:gd name="connsiteX116-2495" fmla="*/ 2959100 w 4432300"/>
                <a:gd name="connsiteY116-2496" fmla="*/ 825500 h 3187700"/>
                <a:gd name="connsiteX117-2497" fmla="*/ 2997200 w 4432300"/>
                <a:gd name="connsiteY117-2498" fmla="*/ 838200 h 3187700"/>
                <a:gd name="connsiteX118-2499" fmla="*/ 3035300 w 4432300"/>
                <a:gd name="connsiteY118-2500" fmla="*/ 876300 h 3187700"/>
                <a:gd name="connsiteX119-2501" fmla="*/ 3086100 w 4432300"/>
                <a:gd name="connsiteY119-2502" fmla="*/ 965200 h 3187700"/>
                <a:gd name="connsiteX120-2503" fmla="*/ 3060700 w 4432300"/>
                <a:gd name="connsiteY120-2504" fmla="*/ 825500 h 3187700"/>
                <a:gd name="connsiteX121-2505" fmla="*/ 3022600 w 4432300"/>
                <a:gd name="connsiteY121-2506" fmla="*/ 736600 h 3187700"/>
                <a:gd name="connsiteX122-2507" fmla="*/ 3009900 w 4432300"/>
                <a:gd name="connsiteY122-2508" fmla="*/ 698500 h 3187700"/>
                <a:gd name="connsiteX123-2509" fmla="*/ 2933700 w 4432300"/>
                <a:gd name="connsiteY123-2510" fmla="*/ 622300 h 3187700"/>
                <a:gd name="connsiteX124-2511" fmla="*/ 2895600 w 4432300"/>
                <a:gd name="connsiteY124-2512" fmla="*/ 647700 h 3187700"/>
                <a:gd name="connsiteX125-2513" fmla="*/ 2857500 w 4432300"/>
                <a:gd name="connsiteY125-2514" fmla="*/ 609600 h 3187700"/>
                <a:gd name="connsiteX126-2515" fmla="*/ 2819400 w 4432300"/>
                <a:gd name="connsiteY126-2516" fmla="*/ 558800 h 3187700"/>
                <a:gd name="connsiteX127-2517" fmla="*/ 2794000 w 4432300"/>
                <a:gd name="connsiteY127-2518" fmla="*/ 495300 h 3187700"/>
                <a:gd name="connsiteX128-2519" fmla="*/ 2755900 w 4432300"/>
                <a:gd name="connsiteY128-2520" fmla="*/ 469900 h 3187700"/>
                <a:gd name="connsiteX129-2521" fmla="*/ 2717800 w 4432300"/>
                <a:gd name="connsiteY129-2522" fmla="*/ 431800 h 3187700"/>
                <a:gd name="connsiteX130-2523" fmla="*/ 2679700 w 4432300"/>
                <a:gd name="connsiteY130-2524" fmla="*/ 355600 h 3187700"/>
                <a:gd name="connsiteX131-2525" fmla="*/ 2476500 w 4432300"/>
                <a:gd name="connsiteY131-2526" fmla="*/ 381000 h 3187700"/>
                <a:gd name="connsiteX132-2527" fmla="*/ 2438400 w 4432300"/>
                <a:gd name="connsiteY132-2528" fmla="*/ 393700 h 3187700"/>
                <a:gd name="connsiteX133-2529" fmla="*/ 2362200 w 4432300"/>
                <a:gd name="connsiteY133-2530" fmla="*/ 444500 h 3187700"/>
                <a:gd name="connsiteX134-2531" fmla="*/ 2311400 w 4432300"/>
                <a:gd name="connsiteY134-2532" fmla="*/ 520700 h 3187700"/>
                <a:gd name="connsiteX135-2533" fmla="*/ 2324100 w 4432300"/>
                <a:gd name="connsiteY135-2534" fmla="*/ 622300 h 3187700"/>
                <a:gd name="connsiteX136-2535" fmla="*/ 2400300 w 4432300"/>
                <a:gd name="connsiteY136-2536" fmla="*/ 685800 h 3187700"/>
                <a:gd name="connsiteX137-2537" fmla="*/ 2438400 w 4432300"/>
                <a:gd name="connsiteY137-2538" fmla="*/ 723900 h 3187700"/>
                <a:gd name="connsiteX138-2539" fmla="*/ 2565400 w 4432300"/>
                <a:gd name="connsiteY138-2540" fmla="*/ 787400 h 3187700"/>
                <a:gd name="connsiteX139-2541" fmla="*/ 2641600 w 4432300"/>
                <a:gd name="connsiteY139-2542" fmla="*/ 800100 h 3187700"/>
                <a:gd name="connsiteX140-2543" fmla="*/ 2679700 w 4432300"/>
                <a:gd name="connsiteY140-2544" fmla="*/ 787400 h 3187700"/>
                <a:gd name="connsiteX141-2545" fmla="*/ 2654300 w 4432300"/>
                <a:gd name="connsiteY141-2546" fmla="*/ 736600 h 3187700"/>
                <a:gd name="connsiteX142-2547" fmla="*/ 2628900 w 4432300"/>
                <a:gd name="connsiteY142-2548" fmla="*/ 660400 h 3187700"/>
                <a:gd name="connsiteX143-2549" fmla="*/ 2616200 w 4432300"/>
                <a:gd name="connsiteY143-2550" fmla="*/ 622300 h 3187700"/>
                <a:gd name="connsiteX144-2551" fmla="*/ 2654300 w 4432300"/>
                <a:gd name="connsiteY144-2552" fmla="*/ 673100 h 3187700"/>
                <a:gd name="connsiteX145-2553" fmla="*/ 2730500 w 4432300"/>
                <a:gd name="connsiteY145-2554" fmla="*/ 749300 h 3187700"/>
                <a:gd name="connsiteX146-2555" fmla="*/ 2730500 w 4432300"/>
                <a:gd name="connsiteY146-2556" fmla="*/ 965200 h 3187700"/>
                <a:gd name="connsiteX147-2557" fmla="*/ 2679700 w 4432300"/>
                <a:gd name="connsiteY147-2558" fmla="*/ 1003300 h 3187700"/>
                <a:gd name="connsiteX148-2559" fmla="*/ 2578100 w 4432300"/>
                <a:gd name="connsiteY148-2560" fmla="*/ 1054100 h 3187700"/>
                <a:gd name="connsiteX149-2561" fmla="*/ 2540000 w 4432300"/>
                <a:gd name="connsiteY149-2562" fmla="*/ 1079500 h 3187700"/>
                <a:gd name="connsiteX150-2563" fmla="*/ 2463800 w 4432300"/>
                <a:gd name="connsiteY150-2564" fmla="*/ 1104900 h 3187700"/>
                <a:gd name="connsiteX151-2565" fmla="*/ 2400300 w 4432300"/>
                <a:gd name="connsiteY151-2566" fmla="*/ 1054100 h 3187700"/>
                <a:gd name="connsiteX152-2567" fmla="*/ 2324100 w 4432300"/>
                <a:gd name="connsiteY152-2568" fmla="*/ 977900 h 3187700"/>
                <a:gd name="connsiteX153-2569" fmla="*/ 2286000 w 4432300"/>
                <a:gd name="connsiteY153-2570" fmla="*/ 939800 h 3187700"/>
                <a:gd name="connsiteX154-2571" fmla="*/ 2235200 w 4432300"/>
                <a:gd name="connsiteY154-2572" fmla="*/ 863600 h 3187700"/>
                <a:gd name="connsiteX155-2573" fmla="*/ 2171700 w 4432300"/>
                <a:gd name="connsiteY155-2574" fmla="*/ 774700 h 3187700"/>
                <a:gd name="connsiteX156-2575" fmla="*/ 2146300 w 4432300"/>
                <a:gd name="connsiteY156-2576" fmla="*/ 698500 h 3187700"/>
                <a:gd name="connsiteX157-2577" fmla="*/ 2184400 w 4432300"/>
                <a:gd name="connsiteY157-2578" fmla="*/ 673100 h 3187700"/>
                <a:gd name="connsiteX158-2579" fmla="*/ 2273300 w 4432300"/>
                <a:gd name="connsiteY158-2580" fmla="*/ 736600 h 3187700"/>
                <a:gd name="connsiteX159-2581" fmla="*/ 2324100 w 4432300"/>
                <a:gd name="connsiteY159-2582" fmla="*/ 774700 h 3187700"/>
                <a:gd name="connsiteX160-2583" fmla="*/ 2400300 w 4432300"/>
                <a:gd name="connsiteY160-2584" fmla="*/ 850900 h 3187700"/>
                <a:gd name="connsiteX161-2585" fmla="*/ 2374900 w 4432300"/>
                <a:gd name="connsiteY161-2586" fmla="*/ 787400 h 3187700"/>
                <a:gd name="connsiteX162-2587" fmla="*/ 2311400 w 4432300"/>
                <a:gd name="connsiteY162-2588" fmla="*/ 711200 h 3187700"/>
                <a:gd name="connsiteX163-2589" fmla="*/ 2286000 w 4432300"/>
                <a:gd name="connsiteY163-2590" fmla="*/ 673100 h 3187700"/>
                <a:gd name="connsiteX164-2591" fmla="*/ 2247900 w 4432300"/>
                <a:gd name="connsiteY164-2592" fmla="*/ 635000 h 3187700"/>
                <a:gd name="connsiteX165-2593" fmla="*/ 2222500 w 4432300"/>
                <a:gd name="connsiteY165-2594" fmla="*/ 584200 h 3187700"/>
                <a:gd name="connsiteX166-2595" fmla="*/ 2184400 w 4432300"/>
                <a:gd name="connsiteY166-2596" fmla="*/ 508000 h 3187700"/>
                <a:gd name="connsiteX167-2597" fmla="*/ 1828800 w 4432300"/>
                <a:gd name="connsiteY167-2598" fmla="*/ 520700 h 3187700"/>
                <a:gd name="connsiteX168-2599" fmla="*/ 1816100 w 4432300"/>
                <a:gd name="connsiteY168-2600" fmla="*/ 558800 h 3187700"/>
                <a:gd name="connsiteX169-2601" fmla="*/ 1828800 w 4432300"/>
                <a:gd name="connsiteY169-2602" fmla="*/ 508000 h 3187700"/>
                <a:gd name="connsiteX170-2603" fmla="*/ 1841500 w 4432300"/>
                <a:gd name="connsiteY170-2604" fmla="*/ 469900 h 3187700"/>
                <a:gd name="connsiteX171-2605" fmla="*/ 1854200 w 4432300"/>
                <a:gd name="connsiteY171-2606" fmla="*/ 419100 h 3187700"/>
                <a:gd name="connsiteX172-2607" fmla="*/ 1879600 w 4432300"/>
                <a:gd name="connsiteY172-2608" fmla="*/ 368300 h 3187700"/>
                <a:gd name="connsiteX173-2609" fmla="*/ 1905000 w 4432300"/>
                <a:gd name="connsiteY173-2610" fmla="*/ 292100 h 3187700"/>
                <a:gd name="connsiteX174-2611" fmla="*/ 1879600 w 4432300"/>
                <a:gd name="connsiteY174-2612" fmla="*/ 190500 h 3187700"/>
                <a:gd name="connsiteX175-2613" fmla="*/ 1816100 w 4432300"/>
                <a:gd name="connsiteY175-2614" fmla="*/ 203200 h 3187700"/>
                <a:gd name="connsiteX176-2615" fmla="*/ 1689100 w 4432300"/>
                <a:gd name="connsiteY176-2616" fmla="*/ 215900 h 3187700"/>
                <a:gd name="connsiteX177-2617" fmla="*/ 1612900 w 4432300"/>
                <a:gd name="connsiteY177-2618" fmla="*/ 241300 h 3187700"/>
                <a:gd name="connsiteX178-2619" fmla="*/ 1511300 w 4432300"/>
                <a:gd name="connsiteY178-2620" fmla="*/ 368300 h 3187700"/>
                <a:gd name="connsiteX179-2621" fmla="*/ 1498600 w 4432300"/>
                <a:gd name="connsiteY179-2622" fmla="*/ 622300 h 3187700"/>
                <a:gd name="connsiteX180-2623" fmla="*/ 1549400 w 4432300"/>
                <a:gd name="connsiteY180-2624" fmla="*/ 749300 h 3187700"/>
                <a:gd name="connsiteX181-2625" fmla="*/ 1562100 w 4432300"/>
                <a:gd name="connsiteY181-2626" fmla="*/ 787400 h 3187700"/>
                <a:gd name="connsiteX182-2627" fmla="*/ 1600200 w 4432300"/>
                <a:gd name="connsiteY182-2628" fmla="*/ 876300 h 3187700"/>
                <a:gd name="connsiteX183-2629" fmla="*/ 1612900 w 4432300"/>
                <a:gd name="connsiteY183-2630" fmla="*/ 1028700 h 3187700"/>
                <a:gd name="connsiteX184-2631" fmla="*/ 1676400 w 4432300"/>
                <a:gd name="connsiteY184-2632" fmla="*/ 1130300 h 3187700"/>
                <a:gd name="connsiteX185-2633" fmla="*/ 1689100 w 4432300"/>
                <a:gd name="connsiteY185-2634" fmla="*/ 1168400 h 3187700"/>
                <a:gd name="connsiteX186-2635" fmla="*/ 1727200 w 4432300"/>
                <a:gd name="connsiteY186-2636" fmla="*/ 1270000 h 3187700"/>
                <a:gd name="connsiteX187-2637" fmla="*/ 1765300 w 4432300"/>
                <a:gd name="connsiteY187-2638" fmla="*/ 1257300 h 3187700"/>
                <a:gd name="connsiteX188-2639" fmla="*/ 1803400 w 4432300"/>
                <a:gd name="connsiteY188-2640" fmla="*/ 1206500 h 3187700"/>
                <a:gd name="connsiteX189-2641" fmla="*/ 1828800 w 4432300"/>
                <a:gd name="connsiteY189-2642" fmla="*/ 1168400 h 3187700"/>
                <a:gd name="connsiteX190-2643" fmla="*/ 1866900 w 4432300"/>
                <a:gd name="connsiteY190-2644" fmla="*/ 1066800 h 3187700"/>
                <a:gd name="connsiteX191-2645" fmla="*/ 1854200 w 4432300"/>
                <a:gd name="connsiteY191-2646" fmla="*/ 990600 h 3187700"/>
                <a:gd name="connsiteX192-2647" fmla="*/ 1816100 w 4432300"/>
                <a:gd name="connsiteY192-2648" fmla="*/ 977900 h 3187700"/>
                <a:gd name="connsiteX193-2649" fmla="*/ 1765300 w 4432300"/>
                <a:gd name="connsiteY193-2650" fmla="*/ 1054100 h 3187700"/>
                <a:gd name="connsiteX194-2651" fmla="*/ 1778000 w 4432300"/>
                <a:gd name="connsiteY194-2652" fmla="*/ 990600 h 3187700"/>
                <a:gd name="connsiteX195-2653" fmla="*/ 1790700 w 4432300"/>
                <a:gd name="connsiteY195-2654" fmla="*/ 952500 h 3187700"/>
                <a:gd name="connsiteX196-2655" fmla="*/ 1917700 w 4432300"/>
                <a:gd name="connsiteY196-2656" fmla="*/ 977900 h 3187700"/>
                <a:gd name="connsiteX197-2657" fmla="*/ 1955800 w 4432300"/>
                <a:gd name="connsiteY197-2658" fmla="*/ 1003300 h 3187700"/>
                <a:gd name="connsiteX198-2659" fmla="*/ 2032000 w 4432300"/>
                <a:gd name="connsiteY198-2660" fmla="*/ 1104900 h 3187700"/>
                <a:gd name="connsiteX199-2661" fmla="*/ 2057400 w 4432300"/>
                <a:gd name="connsiteY199-2662" fmla="*/ 1155700 h 3187700"/>
                <a:gd name="connsiteX200-2663" fmla="*/ 2082800 w 4432300"/>
                <a:gd name="connsiteY200-2664" fmla="*/ 1193800 h 3187700"/>
                <a:gd name="connsiteX201-2665" fmla="*/ 2095500 w 4432300"/>
                <a:gd name="connsiteY201-2666" fmla="*/ 1295400 h 3187700"/>
                <a:gd name="connsiteX202-2667" fmla="*/ 2133600 w 4432300"/>
                <a:gd name="connsiteY202-2668" fmla="*/ 1536700 h 3187700"/>
                <a:gd name="connsiteX203-2669" fmla="*/ 2171700 w 4432300"/>
                <a:gd name="connsiteY203-2670" fmla="*/ 1549400 h 3187700"/>
                <a:gd name="connsiteX204-2671" fmla="*/ 2222500 w 4432300"/>
                <a:gd name="connsiteY204-2672" fmla="*/ 1574800 h 3187700"/>
                <a:gd name="connsiteX205-2673" fmla="*/ 2463800 w 4432300"/>
                <a:gd name="connsiteY205-2674" fmla="*/ 1549400 h 3187700"/>
                <a:gd name="connsiteX206-2675" fmla="*/ 2451100 w 4432300"/>
                <a:gd name="connsiteY206-2676" fmla="*/ 1435100 h 3187700"/>
                <a:gd name="connsiteX207-2677" fmla="*/ 2501900 w 4432300"/>
                <a:gd name="connsiteY207-2678" fmla="*/ 1600200 h 3187700"/>
                <a:gd name="connsiteX208-2679" fmla="*/ 2603500 w 4432300"/>
                <a:gd name="connsiteY208-2680" fmla="*/ 1689100 h 3187700"/>
                <a:gd name="connsiteX209-2681" fmla="*/ 2667000 w 4432300"/>
                <a:gd name="connsiteY209-2682" fmla="*/ 1816100 h 3187700"/>
                <a:gd name="connsiteX210-2683" fmla="*/ 2705100 w 4432300"/>
                <a:gd name="connsiteY210-2684" fmla="*/ 1892300 h 3187700"/>
                <a:gd name="connsiteX211-2685" fmla="*/ 2794000 w 4432300"/>
                <a:gd name="connsiteY211-2686" fmla="*/ 1993900 h 3187700"/>
                <a:gd name="connsiteX212-2687" fmla="*/ 2794000 w 4432300"/>
                <a:gd name="connsiteY212-2688" fmla="*/ 2146300 h 3187700"/>
                <a:gd name="connsiteX213-2689" fmla="*/ 2679700 w 4432300"/>
                <a:gd name="connsiteY213-2690" fmla="*/ 2133600 h 3187700"/>
                <a:gd name="connsiteX214-2691" fmla="*/ 2667000 w 4432300"/>
                <a:gd name="connsiteY214-2692" fmla="*/ 2070100 h 3187700"/>
                <a:gd name="connsiteX215-2693" fmla="*/ 2717800 w 4432300"/>
                <a:gd name="connsiteY215-2694" fmla="*/ 1993900 h 3187700"/>
                <a:gd name="connsiteX216-2695" fmla="*/ 2882900 w 4432300"/>
                <a:gd name="connsiteY216-2696" fmla="*/ 1892300 h 3187700"/>
                <a:gd name="connsiteX217-2697" fmla="*/ 2921000 w 4432300"/>
                <a:gd name="connsiteY217-2698" fmla="*/ 1879600 h 3187700"/>
                <a:gd name="connsiteX218-2699" fmla="*/ 3009900 w 4432300"/>
                <a:gd name="connsiteY218-2700" fmla="*/ 1816100 h 3187700"/>
                <a:gd name="connsiteX219-2701" fmla="*/ 3060700 w 4432300"/>
                <a:gd name="connsiteY219-2702" fmla="*/ 1676400 h 3187700"/>
                <a:gd name="connsiteX220-2703" fmla="*/ 3175000 w 4432300"/>
                <a:gd name="connsiteY220-2704" fmla="*/ 1765300 h 3187700"/>
                <a:gd name="connsiteX221-2705" fmla="*/ 3225800 w 4432300"/>
                <a:gd name="connsiteY221-2706" fmla="*/ 1816100 h 3187700"/>
                <a:gd name="connsiteX222-2707" fmla="*/ 3302000 w 4432300"/>
                <a:gd name="connsiteY222-2708" fmla="*/ 1892300 h 3187700"/>
                <a:gd name="connsiteX223-2709" fmla="*/ 3365500 w 4432300"/>
                <a:gd name="connsiteY223-2710" fmla="*/ 1943100 h 3187700"/>
                <a:gd name="connsiteX224-2711" fmla="*/ 3492500 w 4432300"/>
                <a:gd name="connsiteY224-2712" fmla="*/ 2019300 h 3187700"/>
                <a:gd name="connsiteX225-2713" fmla="*/ 3543300 w 4432300"/>
                <a:gd name="connsiteY225-2714" fmla="*/ 2032000 h 3187700"/>
                <a:gd name="connsiteX226-2715" fmla="*/ 3759200 w 4432300"/>
                <a:gd name="connsiteY226-2716" fmla="*/ 2070100 h 3187700"/>
                <a:gd name="connsiteX227-2717" fmla="*/ 4051300 w 4432300"/>
                <a:gd name="connsiteY227-2718" fmla="*/ 2057400 h 3187700"/>
                <a:gd name="connsiteX228-2719" fmla="*/ 3987800 w 4432300"/>
                <a:gd name="connsiteY228-2720" fmla="*/ 1892300 h 3187700"/>
                <a:gd name="connsiteX229-2721" fmla="*/ 3708400 w 4432300"/>
                <a:gd name="connsiteY229-2722" fmla="*/ 1841500 h 3187700"/>
                <a:gd name="connsiteX230-2723" fmla="*/ 3606800 w 4432300"/>
                <a:gd name="connsiteY230-2724" fmla="*/ 1866900 h 3187700"/>
                <a:gd name="connsiteX231-2725" fmla="*/ 3568700 w 4432300"/>
                <a:gd name="connsiteY231-2726" fmla="*/ 1930400 h 3187700"/>
                <a:gd name="connsiteX232-2727" fmla="*/ 3517900 w 4432300"/>
                <a:gd name="connsiteY232-2728" fmla="*/ 2044700 h 3187700"/>
                <a:gd name="connsiteX233-2729" fmla="*/ 3479800 w 4432300"/>
                <a:gd name="connsiteY233-2730" fmla="*/ 2095500 h 3187700"/>
                <a:gd name="connsiteX234-2731" fmla="*/ 3454400 w 4432300"/>
                <a:gd name="connsiteY234-2732" fmla="*/ 2159000 h 3187700"/>
                <a:gd name="connsiteX235-2733" fmla="*/ 3390900 w 4432300"/>
                <a:gd name="connsiteY235-2734" fmla="*/ 2247900 h 3187700"/>
                <a:gd name="connsiteX236-2735" fmla="*/ 3352800 w 4432300"/>
                <a:gd name="connsiteY236-2736" fmla="*/ 2362200 h 3187700"/>
                <a:gd name="connsiteX237-2737" fmla="*/ 3314700 w 4432300"/>
                <a:gd name="connsiteY237-2738" fmla="*/ 2400300 h 3187700"/>
                <a:gd name="connsiteX238-2739" fmla="*/ 3263900 w 4432300"/>
                <a:gd name="connsiteY238-2740" fmla="*/ 2413000 h 3187700"/>
                <a:gd name="connsiteX239-2741" fmla="*/ 3162300 w 4432300"/>
                <a:gd name="connsiteY239-2742" fmla="*/ 2400300 h 3187700"/>
                <a:gd name="connsiteX240-2743" fmla="*/ 3124200 w 4432300"/>
                <a:gd name="connsiteY240-2744" fmla="*/ 2374900 h 3187700"/>
                <a:gd name="connsiteX241-2745" fmla="*/ 2997200 w 4432300"/>
                <a:gd name="connsiteY241-2746" fmla="*/ 2311400 h 3187700"/>
                <a:gd name="connsiteX242-2747" fmla="*/ 2895600 w 4432300"/>
                <a:gd name="connsiteY242-2748" fmla="*/ 2273300 h 3187700"/>
                <a:gd name="connsiteX243-2749" fmla="*/ 2755900 w 4432300"/>
                <a:gd name="connsiteY243-2750" fmla="*/ 2209800 h 3187700"/>
                <a:gd name="connsiteX244-2751" fmla="*/ 2781300 w 4432300"/>
                <a:gd name="connsiteY244-2752" fmla="*/ 2120900 h 3187700"/>
                <a:gd name="connsiteX245-2753" fmla="*/ 2857500 w 4432300"/>
                <a:gd name="connsiteY245-2754" fmla="*/ 2044700 h 3187700"/>
                <a:gd name="connsiteX246-2755" fmla="*/ 2959100 w 4432300"/>
                <a:gd name="connsiteY246-2756" fmla="*/ 2108200 h 3187700"/>
                <a:gd name="connsiteX247-2757" fmla="*/ 3035300 w 4432300"/>
                <a:gd name="connsiteY247-2758" fmla="*/ 2184400 h 3187700"/>
                <a:gd name="connsiteX248-2759" fmla="*/ 3060700 w 4432300"/>
                <a:gd name="connsiteY248-2760" fmla="*/ 2146300 h 3187700"/>
                <a:gd name="connsiteX249-2761" fmla="*/ 3048000 w 4432300"/>
                <a:gd name="connsiteY249-2762" fmla="*/ 2057400 h 3187700"/>
                <a:gd name="connsiteX250-2763" fmla="*/ 2997200 w 4432300"/>
                <a:gd name="connsiteY250-2764" fmla="*/ 2006600 h 3187700"/>
                <a:gd name="connsiteX251-2765" fmla="*/ 2933700 w 4432300"/>
                <a:gd name="connsiteY251-2766" fmla="*/ 1981200 h 3187700"/>
                <a:gd name="connsiteX252-2767" fmla="*/ 2717800 w 4432300"/>
                <a:gd name="connsiteY252-2768" fmla="*/ 1930400 h 3187700"/>
                <a:gd name="connsiteX253-2769" fmla="*/ 2628900 w 4432300"/>
                <a:gd name="connsiteY253-2770" fmla="*/ 1917700 h 3187700"/>
                <a:gd name="connsiteX254-2771" fmla="*/ 2235200 w 4432300"/>
                <a:gd name="connsiteY254-2772" fmla="*/ 1993900 h 3187700"/>
                <a:gd name="connsiteX255-2773" fmla="*/ 2184400 w 4432300"/>
                <a:gd name="connsiteY255-2774" fmla="*/ 2095500 h 3187700"/>
                <a:gd name="connsiteX256-2775" fmla="*/ 2171700 w 4432300"/>
                <a:gd name="connsiteY256-2776" fmla="*/ 2133600 h 3187700"/>
                <a:gd name="connsiteX257-2777" fmla="*/ 2120900 w 4432300"/>
                <a:gd name="connsiteY257-2778" fmla="*/ 2197100 h 3187700"/>
                <a:gd name="connsiteX258-2779" fmla="*/ 1993900 w 4432300"/>
                <a:gd name="connsiteY258-2780" fmla="*/ 2324100 h 3187700"/>
                <a:gd name="connsiteX259-2781" fmla="*/ 1917700 w 4432300"/>
                <a:gd name="connsiteY259-2782" fmla="*/ 2311400 h 3187700"/>
                <a:gd name="connsiteX260-2783" fmla="*/ 1816100 w 4432300"/>
                <a:gd name="connsiteY260-2784" fmla="*/ 2197100 h 3187700"/>
                <a:gd name="connsiteX261-2785" fmla="*/ 1778000 w 4432300"/>
                <a:gd name="connsiteY261-2786" fmla="*/ 2133600 h 3187700"/>
                <a:gd name="connsiteX262-2787" fmla="*/ 1752600 w 4432300"/>
                <a:gd name="connsiteY262-2788" fmla="*/ 2095500 h 3187700"/>
                <a:gd name="connsiteX263-2789" fmla="*/ 1663700 w 4432300"/>
                <a:gd name="connsiteY263-2790" fmla="*/ 1981200 h 3187700"/>
                <a:gd name="connsiteX264-2791" fmla="*/ 1612900 w 4432300"/>
                <a:gd name="connsiteY264-2792" fmla="*/ 1866900 h 3187700"/>
                <a:gd name="connsiteX265-2793" fmla="*/ 1587500 w 4432300"/>
                <a:gd name="connsiteY265-2794" fmla="*/ 1714500 h 3187700"/>
                <a:gd name="connsiteX266-2795" fmla="*/ 1549400 w 4432300"/>
                <a:gd name="connsiteY266-2796" fmla="*/ 1638300 h 3187700"/>
                <a:gd name="connsiteX267-2797" fmla="*/ 1536700 w 4432300"/>
                <a:gd name="connsiteY267-2798" fmla="*/ 1536700 h 3187700"/>
                <a:gd name="connsiteX268-2799" fmla="*/ 1473200 w 4432300"/>
                <a:gd name="connsiteY268-2800" fmla="*/ 1270000 h 3187700"/>
                <a:gd name="connsiteX269-2801" fmla="*/ 1460500 w 4432300"/>
                <a:gd name="connsiteY269-2802" fmla="*/ 1206500 h 3187700"/>
                <a:gd name="connsiteX270-2803" fmla="*/ 1447800 w 4432300"/>
                <a:gd name="connsiteY270-2804" fmla="*/ 1155700 h 3187700"/>
                <a:gd name="connsiteX271-2805" fmla="*/ 1409700 w 4432300"/>
                <a:gd name="connsiteY271-2806" fmla="*/ 952500 h 3187700"/>
                <a:gd name="connsiteX272-2807" fmla="*/ 1397000 w 4432300"/>
                <a:gd name="connsiteY272-2808" fmla="*/ 901700 h 3187700"/>
                <a:gd name="connsiteX273-2809" fmla="*/ 1358900 w 4432300"/>
                <a:gd name="connsiteY273-2810" fmla="*/ 838200 h 3187700"/>
                <a:gd name="connsiteX274-2811" fmla="*/ 1346200 w 4432300"/>
                <a:gd name="connsiteY274-2812" fmla="*/ 787400 h 3187700"/>
                <a:gd name="connsiteX275-2813" fmla="*/ 1282700 w 4432300"/>
                <a:gd name="connsiteY275-2814" fmla="*/ 850900 h 3187700"/>
                <a:gd name="connsiteX276-2815" fmla="*/ 1308100 w 4432300"/>
                <a:gd name="connsiteY276-2816" fmla="*/ 965200 h 3187700"/>
                <a:gd name="connsiteX277-2817" fmla="*/ 1473200 w 4432300"/>
                <a:gd name="connsiteY277-2818" fmla="*/ 1130300 h 3187700"/>
                <a:gd name="connsiteX278-2819" fmla="*/ 1562100 w 4432300"/>
                <a:gd name="connsiteY278-2820" fmla="*/ 1257300 h 3187700"/>
                <a:gd name="connsiteX279-2821" fmla="*/ 1676400 w 4432300"/>
                <a:gd name="connsiteY279-2822" fmla="*/ 1371600 h 3187700"/>
                <a:gd name="connsiteX280-2823" fmla="*/ 1714500 w 4432300"/>
                <a:gd name="connsiteY280-2824" fmla="*/ 1409700 h 3187700"/>
                <a:gd name="connsiteX281-2825" fmla="*/ 1778000 w 4432300"/>
                <a:gd name="connsiteY281-2826" fmla="*/ 1485900 h 3187700"/>
                <a:gd name="connsiteX282-2827" fmla="*/ 1790700 w 4432300"/>
                <a:gd name="connsiteY282-2828" fmla="*/ 1524000 h 3187700"/>
                <a:gd name="connsiteX283-2829" fmla="*/ 1778000 w 4432300"/>
                <a:gd name="connsiteY283-2830" fmla="*/ 1612900 h 3187700"/>
                <a:gd name="connsiteX284-2831" fmla="*/ 1816100 w 4432300"/>
                <a:gd name="connsiteY284-2832" fmla="*/ 1562100 h 3187700"/>
                <a:gd name="connsiteX285-2833" fmla="*/ 1905000 w 4432300"/>
                <a:gd name="connsiteY285-2834" fmla="*/ 1346200 h 3187700"/>
                <a:gd name="connsiteX286-2835" fmla="*/ 1892300 w 4432300"/>
                <a:gd name="connsiteY286-2836" fmla="*/ 1219200 h 3187700"/>
                <a:gd name="connsiteX287-2837" fmla="*/ 1752600 w 4432300"/>
                <a:gd name="connsiteY287-2838" fmla="*/ 1143000 h 3187700"/>
                <a:gd name="connsiteX288-2839" fmla="*/ 1460500 w 4432300"/>
                <a:gd name="connsiteY288-2840" fmla="*/ 1016000 h 3187700"/>
                <a:gd name="connsiteX289-2841" fmla="*/ 1384300 w 4432300"/>
                <a:gd name="connsiteY289-2842" fmla="*/ 977900 h 3187700"/>
                <a:gd name="connsiteX290-2843" fmla="*/ 1308100 w 4432300"/>
                <a:gd name="connsiteY290-2844" fmla="*/ 1054100 h 3187700"/>
                <a:gd name="connsiteX291-2845" fmla="*/ 1219200 w 4432300"/>
                <a:gd name="connsiteY291-2846" fmla="*/ 1193800 h 3187700"/>
                <a:gd name="connsiteX292-2847" fmla="*/ 1155700 w 4432300"/>
                <a:gd name="connsiteY292-2848" fmla="*/ 1308100 h 3187700"/>
                <a:gd name="connsiteX293-2849" fmla="*/ 1143000 w 4432300"/>
                <a:gd name="connsiteY293-2850" fmla="*/ 1358900 h 3187700"/>
                <a:gd name="connsiteX294-2851" fmla="*/ 1104900 w 4432300"/>
                <a:gd name="connsiteY294-2852" fmla="*/ 1384300 h 3187700"/>
                <a:gd name="connsiteX295-2853" fmla="*/ 1054100 w 4432300"/>
                <a:gd name="connsiteY295-2854" fmla="*/ 1333500 h 3187700"/>
                <a:gd name="connsiteX296-2855" fmla="*/ 876300 w 4432300"/>
                <a:gd name="connsiteY296-2856" fmla="*/ 1155700 h 3187700"/>
                <a:gd name="connsiteX297-2857" fmla="*/ 812800 w 4432300"/>
                <a:gd name="connsiteY297-2858" fmla="*/ 1028700 h 3187700"/>
                <a:gd name="connsiteX298-2859" fmla="*/ 787400 w 4432300"/>
                <a:gd name="connsiteY298-2860" fmla="*/ 952500 h 3187700"/>
                <a:gd name="connsiteX299-2861" fmla="*/ 749300 w 4432300"/>
                <a:gd name="connsiteY299-2862" fmla="*/ 939800 h 3187700"/>
                <a:gd name="connsiteX300-2863" fmla="*/ 685800 w 4432300"/>
                <a:gd name="connsiteY300-2864" fmla="*/ 952500 h 3187700"/>
                <a:gd name="connsiteX301-2865" fmla="*/ 546100 w 4432300"/>
                <a:gd name="connsiteY301-2866" fmla="*/ 1117600 h 3187700"/>
                <a:gd name="connsiteX302-2867" fmla="*/ 508000 w 4432300"/>
                <a:gd name="connsiteY302-2868" fmla="*/ 1231900 h 3187700"/>
                <a:gd name="connsiteX303-2869" fmla="*/ 457200 w 4432300"/>
                <a:gd name="connsiteY303-2870" fmla="*/ 1320800 h 3187700"/>
                <a:gd name="connsiteX304-2871" fmla="*/ 444500 w 4432300"/>
                <a:gd name="connsiteY304-2872" fmla="*/ 1422400 h 3187700"/>
                <a:gd name="connsiteX305-2873" fmla="*/ 457200 w 4432300"/>
                <a:gd name="connsiteY305-2874" fmla="*/ 1498600 h 3187700"/>
                <a:gd name="connsiteX306-2875" fmla="*/ 838200 w 4432300"/>
                <a:gd name="connsiteY306-2876" fmla="*/ 1600200 h 3187700"/>
                <a:gd name="connsiteX307-2877" fmla="*/ 1143000 w 4432300"/>
                <a:gd name="connsiteY307-2878" fmla="*/ 1689100 h 3187700"/>
                <a:gd name="connsiteX308-2879" fmla="*/ 1295400 w 4432300"/>
                <a:gd name="connsiteY308-2880" fmla="*/ 1714500 h 3187700"/>
                <a:gd name="connsiteX309-2881" fmla="*/ 1511300 w 4432300"/>
                <a:gd name="connsiteY309-2882" fmla="*/ 1841500 h 3187700"/>
                <a:gd name="connsiteX310-2883" fmla="*/ 1612900 w 4432300"/>
                <a:gd name="connsiteY310-2884" fmla="*/ 1943100 h 3187700"/>
                <a:gd name="connsiteX311-2885" fmla="*/ 1663700 w 4432300"/>
                <a:gd name="connsiteY311-2886" fmla="*/ 1993900 h 3187700"/>
                <a:gd name="connsiteX312-2887" fmla="*/ 1955800 w 4432300"/>
                <a:gd name="connsiteY312-2888" fmla="*/ 2032000 h 3187700"/>
                <a:gd name="connsiteX313-2889" fmla="*/ 1993900 w 4432300"/>
                <a:gd name="connsiteY313-2890" fmla="*/ 2044700 h 3187700"/>
                <a:gd name="connsiteX314-2891" fmla="*/ 2070100 w 4432300"/>
                <a:gd name="connsiteY314-2892" fmla="*/ 2057400 h 3187700"/>
                <a:gd name="connsiteX315-2893" fmla="*/ 2082800 w 4432300"/>
                <a:gd name="connsiteY315-2894" fmla="*/ 2120900 h 3187700"/>
                <a:gd name="connsiteX316-2895" fmla="*/ 2044700 w 4432300"/>
                <a:gd name="connsiteY316-2896" fmla="*/ 2222500 h 3187700"/>
                <a:gd name="connsiteX317-2897" fmla="*/ 2006600 w 4432300"/>
                <a:gd name="connsiteY317-2898" fmla="*/ 2260600 h 3187700"/>
                <a:gd name="connsiteX318-2899" fmla="*/ 1892300 w 4432300"/>
                <a:gd name="connsiteY318-2900" fmla="*/ 2324100 h 3187700"/>
                <a:gd name="connsiteX319-2901" fmla="*/ 1778000 w 4432300"/>
                <a:gd name="connsiteY319-2902" fmla="*/ 2336800 h 3187700"/>
                <a:gd name="connsiteX320-2903" fmla="*/ 1689100 w 4432300"/>
                <a:gd name="connsiteY320-2904" fmla="*/ 2298700 h 3187700"/>
                <a:gd name="connsiteX321-2905" fmla="*/ 1651000 w 4432300"/>
                <a:gd name="connsiteY321-2906" fmla="*/ 2222500 h 3187700"/>
                <a:gd name="connsiteX322-2907" fmla="*/ 1625600 w 4432300"/>
                <a:gd name="connsiteY322-2908" fmla="*/ 2184400 h 3187700"/>
                <a:gd name="connsiteX323-2909" fmla="*/ 1612900 w 4432300"/>
                <a:gd name="connsiteY323-2910" fmla="*/ 2108200 h 3187700"/>
                <a:gd name="connsiteX324-2911" fmla="*/ 1638300 w 4432300"/>
                <a:gd name="connsiteY324-2912" fmla="*/ 2057400 h 3187700"/>
                <a:gd name="connsiteX325-2913" fmla="*/ 1866900 w 4432300"/>
                <a:gd name="connsiteY325-2914" fmla="*/ 1943100 h 3187700"/>
                <a:gd name="connsiteX326-2915" fmla="*/ 2184400 w 4432300"/>
                <a:gd name="connsiteY326-2916" fmla="*/ 1752600 h 3187700"/>
                <a:gd name="connsiteX327-2917" fmla="*/ 2463800 w 4432300"/>
                <a:gd name="connsiteY327-2918" fmla="*/ 1562100 h 3187700"/>
                <a:gd name="connsiteX328-2919" fmla="*/ 2527300 w 4432300"/>
                <a:gd name="connsiteY328-2920" fmla="*/ 1536700 h 3187700"/>
                <a:gd name="connsiteX329-2921" fmla="*/ 2641600 w 4432300"/>
                <a:gd name="connsiteY329-2922" fmla="*/ 1511300 h 3187700"/>
                <a:gd name="connsiteX330-2923" fmla="*/ 2743200 w 4432300"/>
                <a:gd name="connsiteY330-2924" fmla="*/ 1524000 h 3187700"/>
                <a:gd name="connsiteX331-2925" fmla="*/ 2705100 w 4432300"/>
                <a:gd name="connsiteY331-2926" fmla="*/ 1612900 h 3187700"/>
                <a:gd name="connsiteX332-2927" fmla="*/ 2387600 w 4432300"/>
                <a:gd name="connsiteY332-2928" fmla="*/ 1778000 h 3187700"/>
                <a:gd name="connsiteX333-2929" fmla="*/ 2133600 w 4432300"/>
                <a:gd name="connsiteY333-2930" fmla="*/ 1841500 h 3187700"/>
                <a:gd name="connsiteX334-2931" fmla="*/ 1790700 w 4432300"/>
                <a:gd name="connsiteY334-2932" fmla="*/ 1930400 h 3187700"/>
                <a:gd name="connsiteX335-2933" fmla="*/ 1714500 w 4432300"/>
                <a:gd name="connsiteY335-2934" fmla="*/ 1943100 h 3187700"/>
                <a:gd name="connsiteX336-2935" fmla="*/ 1511300 w 4432300"/>
                <a:gd name="connsiteY336-2936" fmla="*/ 2006600 h 3187700"/>
                <a:gd name="connsiteX337-2937" fmla="*/ 1435100 w 4432300"/>
                <a:gd name="connsiteY337-2938" fmla="*/ 2057400 h 3187700"/>
                <a:gd name="connsiteX338-2939" fmla="*/ 1333500 w 4432300"/>
                <a:gd name="connsiteY338-2940" fmla="*/ 2171700 h 3187700"/>
                <a:gd name="connsiteX339-2941" fmla="*/ 1308100 w 4432300"/>
                <a:gd name="connsiteY339-2942" fmla="*/ 2298700 h 3187700"/>
                <a:gd name="connsiteX340-2943" fmla="*/ 1320800 w 4432300"/>
                <a:gd name="connsiteY340-2944" fmla="*/ 2336800 h 3187700"/>
                <a:gd name="connsiteX341-2945" fmla="*/ 1663700 w 4432300"/>
                <a:gd name="connsiteY341-2946" fmla="*/ 2489200 h 3187700"/>
                <a:gd name="connsiteX342-2947" fmla="*/ 1727200 w 4432300"/>
                <a:gd name="connsiteY342-2948" fmla="*/ 2514600 h 3187700"/>
                <a:gd name="connsiteX343-2949" fmla="*/ 1943100 w 4432300"/>
                <a:gd name="connsiteY343-2950" fmla="*/ 2578100 h 3187700"/>
                <a:gd name="connsiteX344-2951" fmla="*/ 2159000 w 4432300"/>
                <a:gd name="connsiteY344-2952" fmla="*/ 2667000 h 3187700"/>
                <a:gd name="connsiteX345-2953" fmla="*/ 2247900 w 4432300"/>
                <a:gd name="connsiteY345-2954" fmla="*/ 2794000 h 3187700"/>
                <a:gd name="connsiteX346-2955" fmla="*/ 2298700 w 4432300"/>
                <a:gd name="connsiteY346-2956" fmla="*/ 2857500 h 3187700"/>
                <a:gd name="connsiteX347-2957" fmla="*/ 2311400 w 4432300"/>
                <a:gd name="connsiteY347-2958" fmla="*/ 2946400 h 3187700"/>
                <a:gd name="connsiteX348-2959" fmla="*/ 2298700 w 4432300"/>
                <a:gd name="connsiteY348-2960" fmla="*/ 3086100 h 3187700"/>
                <a:gd name="connsiteX349-2961" fmla="*/ 2235200 w 4432300"/>
                <a:gd name="connsiteY349-2962" fmla="*/ 3149600 h 3187700"/>
                <a:gd name="connsiteX350-2963" fmla="*/ 2019300 w 4432300"/>
                <a:gd name="connsiteY350-2964" fmla="*/ 3187700 h 3187700"/>
                <a:gd name="connsiteX351-2965" fmla="*/ 1841500 w 4432300"/>
                <a:gd name="connsiteY351-2966" fmla="*/ 3149600 h 3187700"/>
                <a:gd name="connsiteX352-2967" fmla="*/ 1828800 w 4432300"/>
                <a:gd name="connsiteY352-2968" fmla="*/ 3111500 h 3187700"/>
                <a:gd name="connsiteX353-2969" fmla="*/ 1790700 w 4432300"/>
                <a:gd name="connsiteY353-2970" fmla="*/ 2933700 h 3187700"/>
                <a:gd name="connsiteX354-2971" fmla="*/ 1778000 w 4432300"/>
                <a:gd name="connsiteY354-2972" fmla="*/ 2844800 h 3187700"/>
                <a:gd name="connsiteX355-2973" fmla="*/ 1739900 w 4432300"/>
                <a:gd name="connsiteY355-2974" fmla="*/ 2781300 h 3187700"/>
                <a:gd name="connsiteX356-2975" fmla="*/ 1638300 w 4432300"/>
                <a:gd name="connsiteY356-2976" fmla="*/ 2705100 h 3187700"/>
                <a:gd name="connsiteX357-2977" fmla="*/ 1549400 w 4432300"/>
                <a:gd name="connsiteY357-2978" fmla="*/ 2667000 h 3187700"/>
                <a:gd name="connsiteX358-2979" fmla="*/ 1409700 w 4432300"/>
                <a:gd name="connsiteY358-2980" fmla="*/ 2603500 h 3187700"/>
                <a:gd name="connsiteX359-2981" fmla="*/ 1320800 w 4432300"/>
                <a:gd name="connsiteY359-2982" fmla="*/ 2654300 h 3187700"/>
                <a:gd name="connsiteX360-2983" fmla="*/ 1231900 w 4432300"/>
                <a:gd name="connsiteY360-2984" fmla="*/ 2705100 h 3187700"/>
                <a:gd name="connsiteX361-2985" fmla="*/ 1143000 w 4432300"/>
                <a:gd name="connsiteY361-2986" fmla="*/ 2743200 h 3187700"/>
                <a:gd name="connsiteX362-2987" fmla="*/ 1054100 w 4432300"/>
                <a:gd name="connsiteY362-2988" fmla="*/ 2730500 h 3187700"/>
                <a:gd name="connsiteX363-2989" fmla="*/ 977900 w 4432300"/>
                <a:gd name="connsiteY363-2990" fmla="*/ 2654300 h 3187700"/>
                <a:gd name="connsiteX364-2991" fmla="*/ 901700 w 4432300"/>
                <a:gd name="connsiteY364-2992" fmla="*/ 2590800 h 3187700"/>
                <a:gd name="connsiteX365-2993" fmla="*/ 863600 w 4432300"/>
                <a:gd name="connsiteY365-2994" fmla="*/ 2552700 h 3187700"/>
                <a:gd name="connsiteX366-2995" fmla="*/ 825500 w 4432300"/>
                <a:gd name="connsiteY366-2996" fmla="*/ 2540000 h 3187700"/>
                <a:gd name="connsiteX367-2997" fmla="*/ 774700 w 4432300"/>
                <a:gd name="connsiteY367-2998" fmla="*/ 2514600 h 3187700"/>
                <a:gd name="connsiteX368-2999" fmla="*/ 736600 w 4432300"/>
                <a:gd name="connsiteY368-3000" fmla="*/ 2489200 h 3187700"/>
                <a:gd name="connsiteX369-3001" fmla="*/ 533400 w 4432300"/>
                <a:gd name="connsiteY369-3002" fmla="*/ 2463800 h 3187700"/>
                <a:gd name="connsiteX370-3003" fmla="*/ 419100 w 4432300"/>
                <a:gd name="connsiteY370-3004" fmla="*/ 2476500 h 3187700"/>
                <a:gd name="connsiteX371-3005" fmla="*/ 381000 w 4432300"/>
                <a:gd name="connsiteY371-3006" fmla="*/ 2501900 h 3187700"/>
                <a:gd name="connsiteX372-3007" fmla="*/ 330200 w 4432300"/>
                <a:gd name="connsiteY372-3008" fmla="*/ 2540000 h 3187700"/>
                <a:gd name="connsiteX373-3009" fmla="*/ 266700 w 4432300"/>
                <a:gd name="connsiteY373-3010" fmla="*/ 2552700 h 3187700"/>
                <a:gd name="connsiteX374-3011" fmla="*/ 203200 w 4432300"/>
                <a:gd name="connsiteY374-3012" fmla="*/ 2540000 h 3187700"/>
                <a:gd name="connsiteX375-3013" fmla="*/ 88900 w 4432300"/>
                <a:gd name="connsiteY375-3014" fmla="*/ 2534920 h 3187700"/>
                <a:gd name="connsiteX376-3015" fmla="*/ 0 w 4432300"/>
                <a:gd name="connsiteY376-3016" fmla="*/ 2514600 h 3187700"/>
                <a:gd name="connsiteX0-3017" fmla="*/ 3987800 w 4432300"/>
                <a:gd name="connsiteY0-3018" fmla="*/ 0 h 3187700"/>
                <a:gd name="connsiteX1-3019" fmla="*/ 3975100 w 4432300"/>
                <a:gd name="connsiteY1-3020" fmla="*/ 279400 h 3187700"/>
                <a:gd name="connsiteX2-3021" fmla="*/ 3962400 w 4432300"/>
                <a:gd name="connsiteY2-3022" fmla="*/ 317500 h 3187700"/>
                <a:gd name="connsiteX3-3023" fmla="*/ 3911600 w 4432300"/>
                <a:gd name="connsiteY3-3024" fmla="*/ 393700 h 3187700"/>
                <a:gd name="connsiteX4-3025" fmla="*/ 3873500 w 4432300"/>
                <a:gd name="connsiteY4-3026" fmla="*/ 419100 h 3187700"/>
                <a:gd name="connsiteX5-3027" fmla="*/ 3810000 w 4432300"/>
                <a:gd name="connsiteY5-3028" fmla="*/ 406400 h 3187700"/>
                <a:gd name="connsiteX6-3029" fmla="*/ 3759200 w 4432300"/>
                <a:gd name="connsiteY6-3030" fmla="*/ 381000 h 3187700"/>
                <a:gd name="connsiteX7-3031" fmla="*/ 3721100 w 4432300"/>
                <a:gd name="connsiteY7-3032" fmla="*/ 368300 h 3187700"/>
                <a:gd name="connsiteX8-3033" fmla="*/ 3683000 w 4432300"/>
                <a:gd name="connsiteY8-3034" fmla="*/ 330200 h 3187700"/>
                <a:gd name="connsiteX9-3035" fmla="*/ 3606800 w 4432300"/>
                <a:gd name="connsiteY9-3036" fmla="*/ 279400 h 3187700"/>
                <a:gd name="connsiteX10-3037" fmla="*/ 3530600 w 4432300"/>
                <a:gd name="connsiteY10-3038" fmla="*/ 215900 h 3187700"/>
                <a:gd name="connsiteX11-3039" fmla="*/ 3403600 w 4432300"/>
                <a:gd name="connsiteY11-3040" fmla="*/ 254000 h 3187700"/>
                <a:gd name="connsiteX12-3041" fmla="*/ 3378200 w 4432300"/>
                <a:gd name="connsiteY12-3042" fmla="*/ 292100 h 3187700"/>
                <a:gd name="connsiteX13-3043" fmla="*/ 3302000 w 4432300"/>
                <a:gd name="connsiteY13-3044" fmla="*/ 342900 h 3187700"/>
                <a:gd name="connsiteX14-3045" fmla="*/ 3276600 w 4432300"/>
                <a:gd name="connsiteY14-3046" fmla="*/ 393700 h 3187700"/>
                <a:gd name="connsiteX15-3047" fmla="*/ 3302000 w 4432300"/>
                <a:gd name="connsiteY15-3048" fmla="*/ 457200 h 3187700"/>
                <a:gd name="connsiteX16-3049" fmla="*/ 3390900 w 4432300"/>
                <a:gd name="connsiteY16-3050" fmla="*/ 571500 h 3187700"/>
                <a:gd name="connsiteX17-3051" fmla="*/ 3429000 w 4432300"/>
                <a:gd name="connsiteY17-3052" fmla="*/ 596900 h 3187700"/>
                <a:gd name="connsiteX18-3053" fmla="*/ 3467100 w 4432300"/>
                <a:gd name="connsiteY18-3054" fmla="*/ 635000 h 3187700"/>
                <a:gd name="connsiteX19-3055" fmla="*/ 3505200 w 4432300"/>
                <a:gd name="connsiteY19-3056" fmla="*/ 647700 h 3187700"/>
                <a:gd name="connsiteX20-3057" fmla="*/ 3619500 w 4432300"/>
                <a:gd name="connsiteY20-3058" fmla="*/ 736600 h 3187700"/>
                <a:gd name="connsiteX21-3059" fmla="*/ 3670300 w 4432300"/>
                <a:gd name="connsiteY21-3060" fmla="*/ 812800 h 3187700"/>
                <a:gd name="connsiteX22-3061" fmla="*/ 3708400 w 4432300"/>
                <a:gd name="connsiteY22-3062" fmla="*/ 863600 h 3187700"/>
                <a:gd name="connsiteX23-3063" fmla="*/ 3759200 w 4432300"/>
                <a:gd name="connsiteY23-3064" fmla="*/ 939800 h 3187700"/>
                <a:gd name="connsiteX24-3065" fmla="*/ 3784600 w 4432300"/>
                <a:gd name="connsiteY24-3066" fmla="*/ 977900 h 3187700"/>
                <a:gd name="connsiteX25-3067" fmla="*/ 3771900 w 4432300"/>
                <a:gd name="connsiteY25-3068" fmla="*/ 1028700 h 3187700"/>
                <a:gd name="connsiteX26-3069" fmla="*/ 3657600 w 4432300"/>
                <a:gd name="connsiteY26-3070" fmla="*/ 977900 h 3187700"/>
                <a:gd name="connsiteX27-3071" fmla="*/ 3683000 w 4432300"/>
                <a:gd name="connsiteY27-3072" fmla="*/ 889000 h 3187700"/>
                <a:gd name="connsiteX28-3073" fmla="*/ 3683000 w 4432300"/>
                <a:gd name="connsiteY28-3074" fmla="*/ 825500 h 3187700"/>
                <a:gd name="connsiteX29-3075" fmla="*/ 3606800 w 4432300"/>
                <a:gd name="connsiteY29-3076" fmla="*/ 863600 h 3187700"/>
                <a:gd name="connsiteX30-3077" fmla="*/ 3505200 w 4432300"/>
                <a:gd name="connsiteY30-3078" fmla="*/ 889000 h 3187700"/>
                <a:gd name="connsiteX31-3079" fmla="*/ 3403600 w 4432300"/>
                <a:gd name="connsiteY31-3080" fmla="*/ 876300 h 3187700"/>
                <a:gd name="connsiteX32-3081" fmla="*/ 3378200 w 4432300"/>
                <a:gd name="connsiteY32-3082" fmla="*/ 838200 h 3187700"/>
                <a:gd name="connsiteX33-3083" fmla="*/ 3340100 w 4432300"/>
                <a:gd name="connsiteY33-3084" fmla="*/ 800100 h 3187700"/>
                <a:gd name="connsiteX34-3085" fmla="*/ 3327400 w 4432300"/>
                <a:gd name="connsiteY34-3086" fmla="*/ 533400 h 3187700"/>
                <a:gd name="connsiteX35-3087" fmla="*/ 3289300 w 4432300"/>
                <a:gd name="connsiteY35-3088" fmla="*/ 508000 h 3187700"/>
                <a:gd name="connsiteX36-3089" fmla="*/ 3213100 w 4432300"/>
                <a:gd name="connsiteY36-3090" fmla="*/ 482600 h 3187700"/>
                <a:gd name="connsiteX37-3091" fmla="*/ 3124200 w 4432300"/>
                <a:gd name="connsiteY37-3092" fmla="*/ 431800 h 3187700"/>
                <a:gd name="connsiteX38-3093" fmla="*/ 3098800 w 4432300"/>
                <a:gd name="connsiteY38-3094" fmla="*/ 393700 h 3187700"/>
                <a:gd name="connsiteX39-3095" fmla="*/ 2997200 w 4432300"/>
                <a:gd name="connsiteY39-3096" fmla="*/ 342900 h 3187700"/>
                <a:gd name="connsiteX40-3097" fmla="*/ 2933700 w 4432300"/>
                <a:gd name="connsiteY40-3098" fmla="*/ 355600 h 3187700"/>
                <a:gd name="connsiteX41-3099" fmla="*/ 2895600 w 4432300"/>
                <a:gd name="connsiteY41-3100" fmla="*/ 431800 h 3187700"/>
                <a:gd name="connsiteX42-3101" fmla="*/ 2933700 w 4432300"/>
                <a:gd name="connsiteY42-3102" fmla="*/ 546100 h 3187700"/>
                <a:gd name="connsiteX43-3103" fmla="*/ 2946400 w 4432300"/>
                <a:gd name="connsiteY43-3104" fmla="*/ 584200 h 3187700"/>
                <a:gd name="connsiteX44-3105" fmla="*/ 3022600 w 4432300"/>
                <a:gd name="connsiteY44-3106" fmla="*/ 647700 h 3187700"/>
                <a:gd name="connsiteX45-3107" fmla="*/ 3086100 w 4432300"/>
                <a:gd name="connsiteY45-3108" fmla="*/ 723900 h 3187700"/>
                <a:gd name="connsiteX46-3109" fmla="*/ 3162300 w 4432300"/>
                <a:gd name="connsiteY46-3110" fmla="*/ 787400 h 3187700"/>
                <a:gd name="connsiteX47-3111" fmla="*/ 3225800 w 4432300"/>
                <a:gd name="connsiteY47-3112" fmla="*/ 901700 h 3187700"/>
                <a:gd name="connsiteX48-3113" fmla="*/ 3251200 w 4432300"/>
                <a:gd name="connsiteY48-3114" fmla="*/ 952500 h 3187700"/>
                <a:gd name="connsiteX49-3115" fmla="*/ 3263900 w 4432300"/>
                <a:gd name="connsiteY49-3116" fmla="*/ 990600 h 3187700"/>
                <a:gd name="connsiteX50-3117" fmla="*/ 3289300 w 4432300"/>
                <a:gd name="connsiteY50-3118" fmla="*/ 1028700 h 3187700"/>
                <a:gd name="connsiteX51-3119" fmla="*/ 3327400 w 4432300"/>
                <a:gd name="connsiteY51-3120" fmla="*/ 1168400 h 3187700"/>
                <a:gd name="connsiteX52-3121" fmla="*/ 3314700 w 4432300"/>
                <a:gd name="connsiteY52-3122" fmla="*/ 1206500 h 3187700"/>
                <a:gd name="connsiteX53-3123" fmla="*/ 3276600 w 4432300"/>
                <a:gd name="connsiteY53-3124" fmla="*/ 1168400 h 3187700"/>
                <a:gd name="connsiteX54-3125" fmla="*/ 3225800 w 4432300"/>
                <a:gd name="connsiteY54-3126" fmla="*/ 1092200 h 3187700"/>
                <a:gd name="connsiteX55-3127" fmla="*/ 3276600 w 4432300"/>
                <a:gd name="connsiteY55-3128" fmla="*/ 1104900 h 3187700"/>
                <a:gd name="connsiteX56-3129" fmla="*/ 3314700 w 4432300"/>
                <a:gd name="connsiteY56-3130" fmla="*/ 1130300 h 3187700"/>
                <a:gd name="connsiteX57-3131" fmla="*/ 3378200 w 4432300"/>
                <a:gd name="connsiteY57-3132" fmla="*/ 1206500 h 3187700"/>
                <a:gd name="connsiteX58-3133" fmla="*/ 3403600 w 4432300"/>
                <a:gd name="connsiteY58-3134" fmla="*/ 1282700 h 3187700"/>
                <a:gd name="connsiteX59-3135" fmla="*/ 3429000 w 4432300"/>
                <a:gd name="connsiteY59-3136" fmla="*/ 1320800 h 3187700"/>
                <a:gd name="connsiteX60-3137" fmla="*/ 3517900 w 4432300"/>
                <a:gd name="connsiteY60-3138" fmla="*/ 1397000 h 3187700"/>
                <a:gd name="connsiteX61-3139" fmla="*/ 3556000 w 4432300"/>
                <a:gd name="connsiteY61-3140" fmla="*/ 1409700 h 3187700"/>
                <a:gd name="connsiteX62-3141" fmla="*/ 3835400 w 4432300"/>
                <a:gd name="connsiteY62-3142" fmla="*/ 1346200 h 3187700"/>
                <a:gd name="connsiteX63-3143" fmla="*/ 3848100 w 4432300"/>
                <a:gd name="connsiteY63-3144" fmla="*/ 1308100 h 3187700"/>
                <a:gd name="connsiteX64-3145" fmla="*/ 3835400 w 4432300"/>
                <a:gd name="connsiteY64-3146" fmla="*/ 1270000 h 3187700"/>
                <a:gd name="connsiteX65-3147" fmla="*/ 3759200 w 4432300"/>
                <a:gd name="connsiteY65-3148" fmla="*/ 1231900 h 3187700"/>
                <a:gd name="connsiteX66-3149" fmla="*/ 3670300 w 4432300"/>
                <a:gd name="connsiteY66-3150" fmla="*/ 1244600 h 3187700"/>
                <a:gd name="connsiteX67-3151" fmla="*/ 3683000 w 4432300"/>
                <a:gd name="connsiteY67-3152" fmla="*/ 1295400 h 3187700"/>
                <a:gd name="connsiteX68-3153" fmla="*/ 3746500 w 4432300"/>
                <a:gd name="connsiteY68-3154" fmla="*/ 1130300 h 3187700"/>
                <a:gd name="connsiteX69-3155" fmla="*/ 3860800 w 4432300"/>
                <a:gd name="connsiteY69-3156" fmla="*/ 1155700 h 3187700"/>
                <a:gd name="connsiteX70-3157" fmla="*/ 3898900 w 4432300"/>
                <a:gd name="connsiteY70-3158" fmla="*/ 1168400 h 3187700"/>
                <a:gd name="connsiteX71-3159" fmla="*/ 3975100 w 4432300"/>
                <a:gd name="connsiteY71-3160" fmla="*/ 1219200 h 3187700"/>
                <a:gd name="connsiteX72-3161" fmla="*/ 4025900 w 4432300"/>
                <a:gd name="connsiteY72-3162" fmla="*/ 1244600 h 3187700"/>
                <a:gd name="connsiteX73-3163" fmla="*/ 4051300 w 4432300"/>
                <a:gd name="connsiteY73-3164" fmla="*/ 1282700 h 3187700"/>
                <a:gd name="connsiteX74-3165" fmla="*/ 4127500 w 4432300"/>
                <a:gd name="connsiteY74-3166" fmla="*/ 1346200 h 3187700"/>
                <a:gd name="connsiteX75-3167" fmla="*/ 4178300 w 4432300"/>
                <a:gd name="connsiteY75-3168" fmla="*/ 1422400 h 3187700"/>
                <a:gd name="connsiteX76-3169" fmla="*/ 4216400 w 4432300"/>
                <a:gd name="connsiteY76-3170" fmla="*/ 1409700 h 3187700"/>
                <a:gd name="connsiteX77-3171" fmla="*/ 4254500 w 4432300"/>
                <a:gd name="connsiteY77-3172" fmla="*/ 1333500 h 3187700"/>
                <a:gd name="connsiteX78-3173" fmla="*/ 4241800 w 4432300"/>
                <a:gd name="connsiteY78-3174" fmla="*/ 1206500 h 3187700"/>
                <a:gd name="connsiteX79-3175" fmla="*/ 4318000 w 4432300"/>
                <a:gd name="connsiteY79-3176" fmla="*/ 1257300 h 3187700"/>
                <a:gd name="connsiteX80-3177" fmla="*/ 4343400 w 4432300"/>
                <a:gd name="connsiteY80-3178" fmla="*/ 1295400 h 3187700"/>
                <a:gd name="connsiteX81-3179" fmla="*/ 4406900 w 4432300"/>
                <a:gd name="connsiteY81-3180" fmla="*/ 1371600 h 3187700"/>
                <a:gd name="connsiteX82-3181" fmla="*/ 4432300 w 4432300"/>
                <a:gd name="connsiteY82-3182" fmla="*/ 1447800 h 3187700"/>
                <a:gd name="connsiteX83-3183" fmla="*/ 4419600 w 4432300"/>
                <a:gd name="connsiteY83-3184" fmla="*/ 1485900 h 3187700"/>
                <a:gd name="connsiteX84-3185" fmla="*/ 4330700 w 4432300"/>
                <a:gd name="connsiteY84-3186" fmla="*/ 1549400 h 3187700"/>
                <a:gd name="connsiteX85-3187" fmla="*/ 4165600 w 4432300"/>
                <a:gd name="connsiteY85-3188" fmla="*/ 1536700 h 3187700"/>
                <a:gd name="connsiteX86-3189" fmla="*/ 4127500 w 4432300"/>
                <a:gd name="connsiteY86-3190" fmla="*/ 1485900 h 3187700"/>
                <a:gd name="connsiteX87-3191" fmla="*/ 4064000 w 4432300"/>
                <a:gd name="connsiteY87-3192" fmla="*/ 1409700 h 3187700"/>
                <a:gd name="connsiteX88-3193" fmla="*/ 4038600 w 4432300"/>
                <a:gd name="connsiteY88-3194" fmla="*/ 1460500 h 3187700"/>
                <a:gd name="connsiteX89-3195" fmla="*/ 4013200 w 4432300"/>
                <a:gd name="connsiteY89-3196" fmla="*/ 1536700 h 3187700"/>
                <a:gd name="connsiteX90-3197" fmla="*/ 3975100 w 4432300"/>
                <a:gd name="connsiteY90-3198" fmla="*/ 1574800 h 3187700"/>
                <a:gd name="connsiteX91-3199" fmla="*/ 3898900 w 4432300"/>
                <a:gd name="connsiteY91-3200" fmla="*/ 1651000 h 3187700"/>
                <a:gd name="connsiteX92-3201" fmla="*/ 3848100 w 4432300"/>
                <a:gd name="connsiteY92-3202" fmla="*/ 1663700 h 3187700"/>
                <a:gd name="connsiteX93-3203" fmla="*/ 3746500 w 4432300"/>
                <a:gd name="connsiteY93-3204" fmla="*/ 1689100 h 3187700"/>
                <a:gd name="connsiteX94-3205" fmla="*/ 3670300 w 4432300"/>
                <a:gd name="connsiteY94-3206" fmla="*/ 1651000 h 3187700"/>
                <a:gd name="connsiteX95-3207" fmla="*/ 3606800 w 4432300"/>
                <a:gd name="connsiteY95-3208" fmla="*/ 1536700 h 3187700"/>
                <a:gd name="connsiteX96-3209" fmla="*/ 3556000 w 4432300"/>
                <a:gd name="connsiteY96-3210" fmla="*/ 1549400 h 3187700"/>
                <a:gd name="connsiteX97-3211" fmla="*/ 3479800 w 4432300"/>
                <a:gd name="connsiteY97-3212" fmla="*/ 1600200 h 3187700"/>
                <a:gd name="connsiteX98-3213" fmla="*/ 3390900 w 4432300"/>
                <a:gd name="connsiteY98-3214" fmla="*/ 1625600 h 3187700"/>
                <a:gd name="connsiteX99-3215" fmla="*/ 3352800 w 4432300"/>
                <a:gd name="connsiteY99-3216" fmla="*/ 1600200 h 3187700"/>
                <a:gd name="connsiteX100-3217" fmla="*/ 3327400 w 4432300"/>
                <a:gd name="connsiteY100-3218" fmla="*/ 1524000 h 3187700"/>
                <a:gd name="connsiteX101-3219" fmla="*/ 3302000 w 4432300"/>
                <a:gd name="connsiteY101-3220" fmla="*/ 1422400 h 3187700"/>
                <a:gd name="connsiteX102-3221" fmla="*/ 3276600 w 4432300"/>
                <a:gd name="connsiteY102-3222" fmla="*/ 1384300 h 3187700"/>
                <a:gd name="connsiteX103-3223" fmla="*/ 3263900 w 4432300"/>
                <a:gd name="connsiteY103-3224" fmla="*/ 1346200 h 3187700"/>
                <a:gd name="connsiteX104-3225" fmla="*/ 3149600 w 4432300"/>
                <a:gd name="connsiteY104-3226" fmla="*/ 1219200 h 3187700"/>
                <a:gd name="connsiteX105-3227" fmla="*/ 3111500 w 4432300"/>
                <a:gd name="connsiteY105-3228" fmla="*/ 1181100 h 3187700"/>
                <a:gd name="connsiteX106-3229" fmla="*/ 3073400 w 4432300"/>
                <a:gd name="connsiteY106-3230" fmla="*/ 1143000 h 3187700"/>
                <a:gd name="connsiteX107-3231" fmla="*/ 2984500 w 4432300"/>
                <a:gd name="connsiteY107-3232" fmla="*/ 1155700 h 3187700"/>
                <a:gd name="connsiteX108-3233" fmla="*/ 2908300 w 4432300"/>
                <a:gd name="connsiteY108-3234" fmla="*/ 1219200 h 3187700"/>
                <a:gd name="connsiteX109-3235" fmla="*/ 2870200 w 4432300"/>
                <a:gd name="connsiteY109-3236" fmla="*/ 1181100 h 3187700"/>
                <a:gd name="connsiteX110-3237" fmla="*/ 2832100 w 4432300"/>
                <a:gd name="connsiteY110-3238" fmla="*/ 1104900 h 3187700"/>
                <a:gd name="connsiteX111-3239" fmla="*/ 2806700 w 4432300"/>
                <a:gd name="connsiteY111-3240" fmla="*/ 1054100 h 3187700"/>
                <a:gd name="connsiteX112-3241" fmla="*/ 2781300 w 4432300"/>
                <a:gd name="connsiteY112-3242" fmla="*/ 977900 h 3187700"/>
                <a:gd name="connsiteX113-3243" fmla="*/ 2794000 w 4432300"/>
                <a:gd name="connsiteY113-3244" fmla="*/ 863600 h 3187700"/>
                <a:gd name="connsiteX114-3245" fmla="*/ 2832100 w 4432300"/>
                <a:gd name="connsiteY114-3246" fmla="*/ 838200 h 3187700"/>
                <a:gd name="connsiteX115-3247" fmla="*/ 2857500 w 4432300"/>
                <a:gd name="connsiteY115-3248" fmla="*/ 800100 h 3187700"/>
                <a:gd name="connsiteX116-3249" fmla="*/ 2959100 w 4432300"/>
                <a:gd name="connsiteY116-3250" fmla="*/ 825500 h 3187700"/>
                <a:gd name="connsiteX117-3251" fmla="*/ 2997200 w 4432300"/>
                <a:gd name="connsiteY117-3252" fmla="*/ 838200 h 3187700"/>
                <a:gd name="connsiteX118-3253" fmla="*/ 3035300 w 4432300"/>
                <a:gd name="connsiteY118-3254" fmla="*/ 876300 h 3187700"/>
                <a:gd name="connsiteX119-3255" fmla="*/ 3086100 w 4432300"/>
                <a:gd name="connsiteY119-3256" fmla="*/ 965200 h 3187700"/>
                <a:gd name="connsiteX120-3257" fmla="*/ 3060700 w 4432300"/>
                <a:gd name="connsiteY120-3258" fmla="*/ 825500 h 3187700"/>
                <a:gd name="connsiteX121-3259" fmla="*/ 3022600 w 4432300"/>
                <a:gd name="connsiteY121-3260" fmla="*/ 736600 h 3187700"/>
                <a:gd name="connsiteX122-3261" fmla="*/ 3009900 w 4432300"/>
                <a:gd name="connsiteY122-3262" fmla="*/ 698500 h 3187700"/>
                <a:gd name="connsiteX123-3263" fmla="*/ 2933700 w 4432300"/>
                <a:gd name="connsiteY123-3264" fmla="*/ 622300 h 3187700"/>
                <a:gd name="connsiteX124-3265" fmla="*/ 2895600 w 4432300"/>
                <a:gd name="connsiteY124-3266" fmla="*/ 647700 h 3187700"/>
                <a:gd name="connsiteX125-3267" fmla="*/ 2857500 w 4432300"/>
                <a:gd name="connsiteY125-3268" fmla="*/ 609600 h 3187700"/>
                <a:gd name="connsiteX126-3269" fmla="*/ 2819400 w 4432300"/>
                <a:gd name="connsiteY126-3270" fmla="*/ 558800 h 3187700"/>
                <a:gd name="connsiteX127-3271" fmla="*/ 2794000 w 4432300"/>
                <a:gd name="connsiteY127-3272" fmla="*/ 495300 h 3187700"/>
                <a:gd name="connsiteX128-3273" fmla="*/ 2755900 w 4432300"/>
                <a:gd name="connsiteY128-3274" fmla="*/ 469900 h 3187700"/>
                <a:gd name="connsiteX129-3275" fmla="*/ 2717800 w 4432300"/>
                <a:gd name="connsiteY129-3276" fmla="*/ 431800 h 3187700"/>
                <a:gd name="connsiteX130-3277" fmla="*/ 2679700 w 4432300"/>
                <a:gd name="connsiteY130-3278" fmla="*/ 355600 h 3187700"/>
                <a:gd name="connsiteX131-3279" fmla="*/ 2476500 w 4432300"/>
                <a:gd name="connsiteY131-3280" fmla="*/ 381000 h 3187700"/>
                <a:gd name="connsiteX132-3281" fmla="*/ 2438400 w 4432300"/>
                <a:gd name="connsiteY132-3282" fmla="*/ 393700 h 3187700"/>
                <a:gd name="connsiteX133-3283" fmla="*/ 2362200 w 4432300"/>
                <a:gd name="connsiteY133-3284" fmla="*/ 444500 h 3187700"/>
                <a:gd name="connsiteX134-3285" fmla="*/ 2311400 w 4432300"/>
                <a:gd name="connsiteY134-3286" fmla="*/ 520700 h 3187700"/>
                <a:gd name="connsiteX135-3287" fmla="*/ 2324100 w 4432300"/>
                <a:gd name="connsiteY135-3288" fmla="*/ 622300 h 3187700"/>
                <a:gd name="connsiteX136-3289" fmla="*/ 2400300 w 4432300"/>
                <a:gd name="connsiteY136-3290" fmla="*/ 685800 h 3187700"/>
                <a:gd name="connsiteX137-3291" fmla="*/ 2438400 w 4432300"/>
                <a:gd name="connsiteY137-3292" fmla="*/ 723900 h 3187700"/>
                <a:gd name="connsiteX138-3293" fmla="*/ 2565400 w 4432300"/>
                <a:gd name="connsiteY138-3294" fmla="*/ 787400 h 3187700"/>
                <a:gd name="connsiteX139-3295" fmla="*/ 2641600 w 4432300"/>
                <a:gd name="connsiteY139-3296" fmla="*/ 800100 h 3187700"/>
                <a:gd name="connsiteX140-3297" fmla="*/ 2679700 w 4432300"/>
                <a:gd name="connsiteY140-3298" fmla="*/ 787400 h 3187700"/>
                <a:gd name="connsiteX141-3299" fmla="*/ 2654300 w 4432300"/>
                <a:gd name="connsiteY141-3300" fmla="*/ 736600 h 3187700"/>
                <a:gd name="connsiteX142-3301" fmla="*/ 2628900 w 4432300"/>
                <a:gd name="connsiteY142-3302" fmla="*/ 660400 h 3187700"/>
                <a:gd name="connsiteX143-3303" fmla="*/ 2616200 w 4432300"/>
                <a:gd name="connsiteY143-3304" fmla="*/ 622300 h 3187700"/>
                <a:gd name="connsiteX144-3305" fmla="*/ 2654300 w 4432300"/>
                <a:gd name="connsiteY144-3306" fmla="*/ 673100 h 3187700"/>
                <a:gd name="connsiteX145-3307" fmla="*/ 2730500 w 4432300"/>
                <a:gd name="connsiteY145-3308" fmla="*/ 749300 h 3187700"/>
                <a:gd name="connsiteX146-3309" fmla="*/ 2730500 w 4432300"/>
                <a:gd name="connsiteY146-3310" fmla="*/ 965200 h 3187700"/>
                <a:gd name="connsiteX147-3311" fmla="*/ 2679700 w 4432300"/>
                <a:gd name="connsiteY147-3312" fmla="*/ 1003300 h 3187700"/>
                <a:gd name="connsiteX148-3313" fmla="*/ 2578100 w 4432300"/>
                <a:gd name="connsiteY148-3314" fmla="*/ 1054100 h 3187700"/>
                <a:gd name="connsiteX149-3315" fmla="*/ 2540000 w 4432300"/>
                <a:gd name="connsiteY149-3316" fmla="*/ 1079500 h 3187700"/>
                <a:gd name="connsiteX150-3317" fmla="*/ 2463800 w 4432300"/>
                <a:gd name="connsiteY150-3318" fmla="*/ 1104900 h 3187700"/>
                <a:gd name="connsiteX151-3319" fmla="*/ 2400300 w 4432300"/>
                <a:gd name="connsiteY151-3320" fmla="*/ 1054100 h 3187700"/>
                <a:gd name="connsiteX152-3321" fmla="*/ 2324100 w 4432300"/>
                <a:gd name="connsiteY152-3322" fmla="*/ 977900 h 3187700"/>
                <a:gd name="connsiteX153-3323" fmla="*/ 2286000 w 4432300"/>
                <a:gd name="connsiteY153-3324" fmla="*/ 939800 h 3187700"/>
                <a:gd name="connsiteX154-3325" fmla="*/ 2235200 w 4432300"/>
                <a:gd name="connsiteY154-3326" fmla="*/ 863600 h 3187700"/>
                <a:gd name="connsiteX155-3327" fmla="*/ 2171700 w 4432300"/>
                <a:gd name="connsiteY155-3328" fmla="*/ 774700 h 3187700"/>
                <a:gd name="connsiteX156-3329" fmla="*/ 2146300 w 4432300"/>
                <a:gd name="connsiteY156-3330" fmla="*/ 698500 h 3187700"/>
                <a:gd name="connsiteX157-3331" fmla="*/ 2184400 w 4432300"/>
                <a:gd name="connsiteY157-3332" fmla="*/ 673100 h 3187700"/>
                <a:gd name="connsiteX158-3333" fmla="*/ 2273300 w 4432300"/>
                <a:gd name="connsiteY158-3334" fmla="*/ 736600 h 3187700"/>
                <a:gd name="connsiteX159-3335" fmla="*/ 2324100 w 4432300"/>
                <a:gd name="connsiteY159-3336" fmla="*/ 774700 h 3187700"/>
                <a:gd name="connsiteX160-3337" fmla="*/ 2400300 w 4432300"/>
                <a:gd name="connsiteY160-3338" fmla="*/ 850900 h 3187700"/>
                <a:gd name="connsiteX161-3339" fmla="*/ 2374900 w 4432300"/>
                <a:gd name="connsiteY161-3340" fmla="*/ 787400 h 3187700"/>
                <a:gd name="connsiteX162-3341" fmla="*/ 2311400 w 4432300"/>
                <a:gd name="connsiteY162-3342" fmla="*/ 711200 h 3187700"/>
                <a:gd name="connsiteX163-3343" fmla="*/ 2286000 w 4432300"/>
                <a:gd name="connsiteY163-3344" fmla="*/ 673100 h 3187700"/>
                <a:gd name="connsiteX164-3345" fmla="*/ 2247900 w 4432300"/>
                <a:gd name="connsiteY164-3346" fmla="*/ 635000 h 3187700"/>
                <a:gd name="connsiteX165-3347" fmla="*/ 2222500 w 4432300"/>
                <a:gd name="connsiteY165-3348" fmla="*/ 584200 h 3187700"/>
                <a:gd name="connsiteX166-3349" fmla="*/ 2184400 w 4432300"/>
                <a:gd name="connsiteY166-3350" fmla="*/ 508000 h 3187700"/>
                <a:gd name="connsiteX167-3351" fmla="*/ 1828800 w 4432300"/>
                <a:gd name="connsiteY167-3352" fmla="*/ 520700 h 3187700"/>
                <a:gd name="connsiteX168-3353" fmla="*/ 1816100 w 4432300"/>
                <a:gd name="connsiteY168-3354" fmla="*/ 558800 h 3187700"/>
                <a:gd name="connsiteX169-3355" fmla="*/ 1828800 w 4432300"/>
                <a:gd name="connsiteY169-3356" fmla="*/ 508000 h 3187700"/>
                <a:gd name="connsiteX170-3357" fmla="*/ 1841500 w 4432300"/>
                <a:gd name="connsiteY170-3358" fmla="*/ 469900 h 3187700"/>
                <a:gd name="connsiteX171-3359" fmla="*/ 1854200 w 4432300"/>
                <a:gd name="connsiteY171-3360" fmla="*/ 419100 h 3187700"/>
                <a:gd name="connsiteX172-3361" fmla="*/ 1879600 w 4432300"/>
                <a:gd name="connsiteY172-3362" fmla="*/ 368300 h 3187700"/>
                <a:gd name="connsiteX173-3363" fmla="*/ 1905000 w 4432300"/>
                <a:gd name="connsiteY173-3364" fmla="*/ 292100 h 3187700"/>
                <a:gd name="connsiteX174-3365" fmla="*/ 1879600 w 4432300"/>
                <a:gd name="connsiteY174-3366" fmla="*/ 190500 h 3187700"/>
                <a:gd name="connsiteX175-3367" fmla="*/ 1816100 w 4432300"/>
                <a:gd name="connsiteY175-3368" fmla="*/ 203200 h 3187700"/>
                <a:gd name="connsiteX176-3369" fmla="*/ 1689100 w 4432300"/>
                <a:gd name="connsiteY176-3370" fmla="*/ 215900 h 3187700"/>
                <a:gd name="connsiteX177-3371" fmla="*/ 1612900 w 4432300"/>
                <a:gd name="connsiteY177-3372" fmla="*/ 241300 h 3187700"/>
                <a:gd name="connsiteX178-3373" fmla="*/ 1511300 w 4432300"/>
                <a:gd name="connsiteY178-3374" fmla="*/ 368300 h 3187700"/>
                <a:gd name="connsiteX179-3375" fmla="*/ 1498600 w 4432300"/>
                <a:gd name="connsiteY179-3376" fmla="*/ 622300 h 3187700"/>
                <a:gd name="connsiteX180-3377" fmla="*/ 1549400 w 4432300"/>
                <a:gd name="connsiteY180-3378" fmla="*/ 749300 h 3187700"/>
                <a:gd name="connsiteX181-3379" fmla="*/ 1562100 w 4432300"/>
                <a:gd name="connsiteY181-3380" fmla="*/ 787400 h 3187700"/>
                <a:gd name="connsiteX182-3381" fmla="*/ 1600200 w 4432300"/>
                <a:gd name="connsiteY182-3382" fmla="*/ 876300 h 3187700"/>
                <a:gd name="connsiteX183-3383" fmla="*/ 1612900 w 4432300"/>
                <a:gd name="connsiteY183-3384" fmla="*/ 1028700 h 3187700"/>
                <a:gd name="connsiteX184-3385" fmla="*/ 1676400 w 4432300"/>
                <a:gd name="connsiteY184-3386" fmla="*/ 1130300 h 3187700"/>
                <a:gd name="connsiteX185-3387" fmla="*/ 1689100 w 4432300"/>
                <a:gd name="connsiteY185-3388" fmla="*/ 1168400 h 3187700"/>
                <a:gd name="connsiteX186-3389" fmla="*/ 1727200 w 4432300"/>
                <a:gd name="connsiteY186-3390" fmla="*/ 1270000 h 3187700"/>
                <a:gd name="connsiteX187-3391" fmla="*/ 1765300 w 4432300"/>
                <a:gd name="connsiteY187-3392" fmla="*/ 1257300 h 3187700"/>
                <a:gd name="connsiteX188-3393" fmla="*/ 1803400 w 4432300"/>
                <a:gd name="connsiteY188-3394" fmla="*/ 1206500 h 3187700"/>
                <a:gd name="connsiteX189-3395" fmla="*/ 1828800 w 4432300"/>
                <a:gd name="connsiteY189-3396" fmla="*/ 1168400 h 3187700"/>
                <a:gd name="connsiteX190-3397" fmla="*/ 1866900 w 4432300"/>
                <a:gd name="connsiteY190-3398" fmla="*/ 1066800 h 3187700"/>
                <a:gd name="connsiteX191-3399" fmla="*/ 1854200 w 4432300"/>
                <a:gd name="connsiteY191-3400" fmla="*/ 990600 h 3187700"/>
                <a:gd name="connsiteX192-3401" fmla="*/ 1816100 w 4432300"/>
                <a:gd name="connsiteY192-3402" fmla="*/ 977900 h 3187700"/>
                <a:gd name="connsiteX193-3403" fmla="*/ 1765300 w 4432300"/>
                <a:gd name="connsiteY193-3404" fmla="*/ 1054100 h 3187700"/>
                <a:gd name="connsiteX194-3405" fmla="*/ 1778000 w 4432300"/>
                <a:gd name="connsiteY194-3406" fmla="*/ 990600 h 3187700"/>
                <a:gd name="connsiteX195-3407" fmla="*/ 1790700 w 4432300"/>
                <a:gd name="connsiteY195-3408" fmla="*/ 952500 h 3187700"/>
                <a:gd name="connsiteX196-3409" fmla="*/ 1917700 w 4432300"/>
                <a:gd name="connsiteY196-3410" fmla="*/ 977900 h 3187700"/>
                <a:gd name="connsiteX197-3411" fmla="*/ 1955800 w 4432300"/>
                <a:gd name="connsiteY197-3412" fmla="*/ 1003300 h 3187700"/>
                <a:gd name="connsiteX198-3413" fmla="*/ 2032000 w 4432300"/>
                <a:gd name="connsiteY198-3414" fmla="*/ 1104900 h 3187700"/>
                <a:gd name="connsiteX199-3415" fmla="*/ 2057400 w 4432300"/>
                <a:gd name="connsiteY199-3416" fmla="*/ 1155700 h 3187700"/>
                <a:gd name="connsiteX200-3417" fmla="*/ 2082800 w 4432300"/>
                <a:gd name="connsiteY200-3418" fmla="*/ 1193800 h 3187700"/>
                <a:gd name="connsiteX201-3419" fmla="*/ 2095500 w 4432300"/>
                <a:gd name="connsiteY201-3420" fmla="*/ 1295400 h 3187700"/>
                <a:gd name="connsiteX202-3421" fmla="*/ 2133600 w 4432300"/>
                <a:gd name="connsiteY202-3422" fmla="*/ 1536700 h 3187700"/>
                <a:gd name="connsiteX203-3423" fmla="*/ 2171700 w 4432300"/>
                <a:gd name="connsiteY203-3424" fmla="*/ 1549400 h 3187700"/>
                <a:gd name="connsiteX204-3425" fmla="*/ 2222500 w 4432300"/>
                <a:gd name="connsiteY204-3426" fmla="*/ 1574800 h 3187700"/>
                <a:gd name="connsiteX205-3427" fmla="*/ 2463800 w 4432300"/>
                <a:gd name="connsiteY205-3428" fmla="*/ 1549400 h 3187700"/>
                <a:gd name="connsiteX206-3429" fmla="*/ 2451100 w 4432300"/>
                <a:gd name="connsiteY206-3430" fmla="*/ 1435100 h 3187700"/>
                <a:gd name="connsiteX207-3431" fmla="*/ 2501900 w 4432300"/>
                <a:gd name="connsiteY207-3432" fmla="*/ 1600200 h 3187700"/>
                <a:gd name="connsiteX208-3433" fmla="*/ 2603500 w 4432300"/>
                <a:gd name="connsiteY208-3434" fmla="*/ 1689100 h 3187700"/>
                <a:gd name="connsiteX209-3435" fmla="*/ 2667000 w 4432300"/>
                <a:gd name="connsiteY209-3436" fmla="*/ 1816100 h 3187700"/>
                <a:gd name="connsiteX210-3437" fmla="*/ 2705100 w 4432300"/>
                <a:gd name="connsiteY210-3438" fmla="*/ 1892300 h 3187700"/>
                <a:gd name="connsiteX211-3439" fmla="*/ 2794000 w 4432300"/>
                <a:gd name="connsiteY211-3440" fmla="*/ 1993900 h 3187700"/>
                <a:gd name="connsiteX212-3441" fmla="*/ 2794000 w 4432300"/>
                <a:gd name="connsiteY212-3442" fmla="*/ 2146300 h 3187700"/>
                <a:gd name="connsiteX213-3443" fmla="*/ 2679700 w 4432300"/>
                <a:gd name="connsiteY213-3444" fmla="*/ 2133600 h 3187700"/>
                <a:gd name="connsiteX214-3445" fmla="*/ 2667000 w 4432300"/>
                <a:gd name="connsiteY214-3446" fmla="*/ 2070100 h 3187700"/>
                <a:gd name="connsiteX215-3447" fmla="*/ 2717800 w 4432300"/>
                <a:gd name="connsiteY215-3448" fmla="*/ 1993900 h 3187700"/>
                <a:gd name="connsiteX216-3449" fmla="*/ 2882900 w 4432300"/>
                <a:gd name="connsiteY216-3450" fmla="*/ 1892300 h 3187700"/>
                <a:gd name="connsiteX217-3451" fmla="*/ 2921000 w 4432300"/>
                <a:gd name="connsiteY217-3452" fmla="*/ 1879600 h 3187700"/>
                <a:gd name="connsiteX218-3453" fmla="*/ 3009900 w 4432300"/>
                <a:gd name="connsiteY218-3454" fmla="*/ 1816100 h 3187700"/>
                <a:gd name="connsiteX219-3455" fmla="*/ 3060700 w 4432300"/>
                <a:gd name="connsiteY219-3456" fmla="*/ 1676400 h 3187700"/>
                <a:gd name="connsiteX220-3457" fmla="*/ 3175000 w 4432300"/>
                <a:gd name="connsiteY220-3458" fmla="*/ 1765300 h 3187700"/>
                <a:gd name="connsiteX221-3459" fmla="*/ 3225800 w 4432300"/>
                <a:gd name="connsiteY221-3460" fmla="*/ 1816100 h 3187700"/>
                <a:gd name="connsiteX222-3461" fmla="*/ 3302000 w 4432300"/>
                <a:gd name="connsiteY222-3462" fmla="*/ 1892300 h 3187700"/>
                <a:gd name="connsiteX223-3463" fmla="*/ 3365500 w 4432300"/>
                <a:gd name="connsiteY223-3464" fmla="*/ 1943100 h 3187700"/>
                <a:gd name="connsiteX224-3465" fmla="*/ 3492500 w 4432300"/>
                <a:gd name="connsiteY224-3466" fmla="*/ 2019300 h 3187700"/>
                <a:gd name="connsiteX225-3467" fmla="*/ 3543300 w 4432300"/>
                <a:gd name="connsiteY225-3468" fmla="*/ 2032000 h 3187700"/>
                <a:gd name="connsiteX226-3469" fmla="*/ 3759200 w 4432300"/>
                <a:gd name="connsiteY226-3470" fmla="*/ 2070100 h 3187700"/>
                <a:gd name="connsiteX227-3471" fmla="*/ 4051300 w 4432300"/>
                <a:gd name="connsiteY227-3472" fmla="*/ 2057400 h 3187700"/>
                <a:gd name="connsiteX228-3473" fmla="*/ 3987800 w 4432300"/>
                <a:gd name="connsiteY228-3474" fmla="*/ 1892300 h 3187700"/>
                <a:gd name="connsiteX229-3475" fmla="*/ 3708400 w 4432300"/>
                <a:gd name="connsiteY229-3476" fmla="*/ 1841500 h 3187700"/>
                <a:gd name="connsiteX230-3477" fmla="*/ 3606800 w 4432300"/>
                <a:gd name="connsiteY230-3478" fmla="*/ 1866900 h 3187700"/>
                <a:gd name="connsiteX231-3479" fmla="*/ 3568700 w 4432300"/>
                <a:gd name="connsiteY231-3480" fmla="*/ 1930400 h 3187700"/>
                <a:gd name="connsiteX232-3481" fmla="*/ 3517900 w 4432300"/>
                <a:gd name="connsiteY232-3482" fmla="*/ 2044700 h 3187700"/>
                <a:gd name="connsiteX233-3483" fmla="*/ 3479800 w 4432300"/>
                <a:gd name="connsiteY233-3484" fmla="*/ 2095500 h 3187700"/>
                <a:gd name="connsiteX234-3485" fmla="*/ 3454400 w 4432300"/>
                <a:gd name="connsiteY234-3486" fmla="*/ 2159000 h 3187700"/>
                <a:gd name="connsiteX235-3487" fmla="*/ 3390900 w 4432300"/>
                <a:gd name="connsiteY235-3488" fmla="*/ 2247900 h 3187700"/>
                <a:gd name="connsiteX236-3489" fmla="*/ 3352800 w 4432300"/>
                <a:gd name="connsiteY236-3490" fmla="*/ 2362200 h 3187700"/>
                <a:gd name="connsiteX237-3491" fmla="*/ 3314700 w 4432300"/>
                <a:gd name="connsiteY237-3492" fmla="*/ 2400300 h 3187700"/>
                <a:gd name="connsiteX238-3493" fmla="*/ 3263900 w 4432300"/>
                <a:gd name="connsiteY238-3494" fmla="*/ 2413000 h 3187700"/>
                <a:gd name="connsiteX239-3495" fmla="*/ 3162300 w 4432300"/>
                <a:gd name="connsiteY239-3496" fmla="*/ 2400300 h 3187700"/>
                <a:gd name="connsiteX240-3497" fmla="*/ 3124200 w 4432300"/>
                <a:gd name="connsiteY240-3498" fmla="*/ 2374900 h 3187700"/>
                <a:gd name="connsiteX241-3499" fmla="*/ 2997200 w 4432300"/>
                <a:gd name="connsiteY241-3500" fmla="*/ 2311400 h 3187700"/>
                <a:gd name="connsiteX242-3501" fmla="*/ 2895600 w 4432300"/>
                <a:gd name="connsiteY242-3502" fmla="*/ 2273300 h 3187700"/>
                <a:gd name="connsiteX243-3503" fmla="*/ 2755900 w 4432300"/>
                <a:gd name="connsiteY243-3504" fmla="*/ 2209800 h 3187700"/>
                <a:gd name="connsiteX244-3505" fmla="*/ 2781300 w 4432300"/>
                <a:gd name="connsiteY244-3506" fmla="*/ 2120900 h 3187700"/>
                <a:gd name="connsiteX245-3507" fmla="*/ 2857500 w 4432300"/>
                <a:gd name="connsiteY245-3508" fmla="*/ 2044700 h 3187700"/>
                <a:gd name="connsiteX246-3509" fmla="*/ 2959100 w 4432300"/>
                <a:gd name="connsiteY246-3510" fmla="*/ 2108200 h 3187700"/>
                <a:gd name="connsiteX247-3511" fmla="*/ 3035300 w 4432300"/>
                <a:gd name="connsiteY247-3512" fmla="*/ 2184400 h 3187700"/>
                <a:gd name="connsiteX248-3513" fmla="*/ 3060700 w 4432300"/>
                <a:gd name="connsiteY248-3514" fmla="*/ 2146300 h 3187700"/>
                <a:gd name="connsiteX249-3515" fmla="*/ 3048000 w 4432300"/>
                <a:gd name="connsiteY249-3516" fmla="*/ 2057400 h 3187700"/>
                <a:gd name="connsiteX250-3517" fmla="*/ 2997200 w 4432300"/>
                <a:gd name="connsiteY250-3518" fmla="*/ 2006600 h 3187700"/>
                <a:gd name="connsiteX251-3519" fmla="*/ 2933700 w 4432300"/>
                <a:gd name="connsiteY251-3520" fmla="*/ 1981200 h 3187700"/>
                <a:gd name="connsiteX252-3521" fmla="*/ 2717800 w 4432300"/>
                <a:gd name="connsiteY252-3522" fmla="*/ 1930400 h 3187700"/>
                <a:gd name="connsiteX253-3523" fmla="*/ 2628900 w 4432300"/>
                <a:gd name="connsiteY253-3524" fmla="*/ 1917700 h 3187700"/>
                <a:gd name="connsiteX254-3525" fmla="*/ 2235200 w 4432300"/>
                <a:gd name="connsiteY254-3526" fmla="*/ 1993900 h 3187700"/>
                <a:gd name="connsiteX255-3527" fmla="*/ 2184400 w 4432300"/>
                <a:gd name="connsiteY255-3528" fmla="*/ 2095500 h 3187700"/>
                <a:gd name="connsiteX256-3529" fmla="*/ 2171700 w 4432300"/>
                <a:gd name="connsiteY256-3530" fmla="*/ 2133600 h 3187700"/>
                <a:gd name="connsiteX257-3531" fmla="*/ 2120900 w 4432300"/>
                <a:gd name="connsiteY257-3532" fmla="*/ 2197100 h 3187700"/>
                <a:gd name="connsiteX258-3533" fmla="*/ 1993900 w 4432300"/>
                <a:gd name="connsiteY258-3534" fmla="*/ 2324100 h 3187700"/>
                <a:gd name="connsiteX259-3535" fmla="*/ 1917700 w 4432300"/>
                <a:gd name="connsiteY259-3536" fmla="*/ 2311400 h 3187700"/>
                <a:gd name="connsiteX260-3537" fmla="*/ 1816100 w 4432300"/>
                <a:gd name="connsiteY260-3538" fmla="*/ 2197100 h 3187700"/>
                <a:gd name="connsiteX261-3539" fmla="*/ 1778000 w 4432300"/>
                <a:gd name="connsiteY261-3540" fmla="*/ 2133600 h 3187700"/>
                <a:gd name="connsiteX262-3541" fmla="*/ 1752600 w 4432300"/>
                <a:gd name="connsiteY262-3542" fmla="*/ 2095500 h 3187700"/>
                <a:gd name="connsiteX263-3543" fmla="*/ 1663700 w 4432300"/>
                <a:gd name="connsiteY263-3544" fmla="*/ 1981200 h 3187700"/>
                <a:gd name="connsiteX264-3545" fmla="*/ 1612900 w 4432300"/>
                <a:gd name="connsiteY264-3546" fmla="*/ 1866900 h 3187700"/>
                <a:gd name="connsiteX265-3547" fmla="*/ 1587500 w 4432300"/>
                <a:gd name="connsiteY265-3548" fmla="*/ 1714500 h 3187700"/>
                <a:gd name="connsiteX266-3549" fmla="*/ 1549400 w 4432300"/>
                <a:gd name="connsiteY266-3550" fmla="*/ 1638300 h 3187700"/>
                <a:gd name="connsiteX267-3551" fmla="*/ 1536700 w 4432300"/>
                <a:gd name="connsiteY267-3552" fmla="*/ 1536700 h 3187700"/>
                <a:gd name="connsiteX268-3553" fmla="*/ 1473200 w 4432300"/>
                <a:gd name="connsiteY268-3554" fmla="*/ 1270000 h 3187700"/>
                <a:gd name="connsiteX269-3555" fmla="*/ 1460500 w 4432300"/>
                <a:gd name="connsiteY269-3556" fmla="*/ 1206500 h 3187700"/>
                <a:gd name="connsiteX270-3557" fmla="*/ 1447800 w 4432300"/>
                <a:gd name="connsiteY270-3558" fmla="*/ 1155700 h 3187700"/>
                <a:gd name="connsiteX271-3559" fmla="*/ 1409700 w 4432300"/>
                <a:gd name="connsiteY271-3560" fmla="*/ 952500 h 3187700"/>
                <a:gd name="connsiteX272-3561" fmla="*/ 1397000 w 4432300"/>
                <a:gd name="connsiteY272-3562" fmla="*/ 901700 h 3187700"/>
                <a:gd name="connsiteX273-3563" fmla="*/ 1358900 w 4432300"/>
                <a:gd name="connsiteY273-3564" fmla="*/ 838200 h 3187700"/>
                <a:gd name="connsiteX274-3565" fmla="*/ 1346200 w 4432300"/>
                <a:gd name="connsiteY274-3566" fmla="*/ 787400 h 3187700"/>
                <a:gd name="connsiteX275-3567" fmla="*/ 1282700 w 4432300"/>
                <a:gd name="connsiteY275-3568" fmla="*/ 850900 h 3187700"/>
                <a:gd name="connsiteX276-3569" fmla="*/ 1308100 w 4432300"/>
                <a:gd name="connsiteY276-3570" fmla="*/ 965200 h 3187700"/>
                <a:gd name="connsiteX277-3571" fmla="*/ 1473200 w 4432300"/>
                <a:gd name="connsiteY277-3572" fmla="*/ 1130300 h 3187700"/>
                <a:gd name="connsiteX278-3573" fmla="*/ 1562100 w 4432300"/>
                <a:gd name="connsiteY278-3574" fmla="*/ 1257300 h 3187700"/>
                <a:gd name="connsiteX279-3575" fmla="*/ 1676400 w 4432300"/>
                <a:gd name="connsiteY279-3576" fmla="*/ 1371600 h 3187700"/>
                <a:gd name="connsiteX280-3577" fmla="*/ 1714500 w 4432300"/>
                <a:gd name="connsiteY280-3578" fmla="*/ 1409700 h 3187700"/>
                <a:gd name="connsiteX281-3579" fmla="*/ 1778000 w 4432300"/>
                <a:gd name="connsiteY281-3580" fmla="*/ 1485900 h 3187700"/>
                <a:gd name="connsiteX282-3581" fmla="*/ 1790700 w 4432300"/>
                <a:gd name="connsiteY282-3582" fmla="*/ 1524000 h 3187700"/>
                <a:gd name="connsiteX283-3583" fmla="*/ 1778000 w 4432300"/>
                <a:gd name="connsiteY283-3584" fmla="*/ 1612900 h 3187700"/>
                <a:gd name="connsiteX284-3585" fmla="*/ 1816100 w 4432300"/>
                <a:gd name="connsiteY284-3586" fmla="*/ 1562100 h 3187700"/>
                <a:gd name="connsiteX285-3587" fmla="*/ 1905000 w 4432300"/>
                <a:gd name="connsiteY285-3588" fmla="*/ 1346200 h 3187700"/>
                <a:gd name="connsiteX286-3589" fmla="*/ 1892300 w 4432300"/>
                <a:gd name="connsiteY286-3590" fmla="*/ 1219200 h 3187700"/>
                <a:gd name="connsiteX287-3591" fmla="*/ 1752600 w 4432300"/>
                <a:gd name="connsiteY287-3592" fmla="*/ 1143000 h 3187700"/>
                <a:gd name="connsiteX288-3593" fmla="*/ 1460500 w 4432300"/>
                <a:gd name="connsiteY288-3594" fmla="*/ 1016000 h 3187700"/>
                <a:gd name="connsiteX289-3595" fmla="*/ 1384300 w 4432300"/>
                <a:gd name="connsiteY289-3596" fmla="*/ 977900 h 3187700"/>
                <a:gd name="connsiteX290-3597" fmla="*/ 1308100 w 4432300"/>
                <a:gd name="connsiteY290-3598" fmla="*/ 1054100 h 3187700"/>
                <a:gd name="connsiteX291-3599" fmla="*/ 1219200 w 4432300"/>
                <a:gd name="connsiteY291-3600" fmla="*/ 1193800 h 3187700"/>
                <a:gd name="connsiteX292-3601" fmla="*/ 1155700 w 4432300"/>
                <a:gd name="connsiteY292-3602" fmla="*/ 1308100 h 3187700"/>
                <a:gd name="connsiteX293-3603" fmla="*/ 1143000 w 4432300"/>
                <a:gd name="connsiteY293-3604" fmla="*/ 1358900 h 3187700"/>
                <a:gd name="connsiteX294-3605" fmla="*/ 1104900 w 4432300"/>
                <a:gd name="connsiteY294-3606" fmla="*/ 1384300 h 3187700"/>
                <a:gd name="connsiteX295-3607" fmla="*/ 1054100 w 4432300"/>
                <a:gd name="connsiteY295-3608" fmla="*/ 1333500 h 3187700"/>
                <a:gd name="connsiteX296-3609" fmla="*/ 876300 w 4432300"/>
                <a:gd name="connsiteY296-3610" fmla="*/ 1155700 h 3187700"/>
                <a:gd name="connsiteX297-3611" fmla="*/ 812800 w 4432300"/>
                <a:gd name="connsiteY297-3612" fmla="*/ 1028700 h 3187700"/>
                <a:gd name="connsiteX298-3613" fmla="*/ 787400 w 4432300"/>
                <a:gd name="connsiteY298-3614" fmla="*/ 952500 h 3187700"/>
                <a:gd name="connsiteX299-3615" fmla="*/ 749300 w 4432300"/>
                <a:gd name="connsiteY299-3616" fmla="*/ 939800 h 3187700"/>
                <a:gd name="connsiteX300-3617" fmla="*/ 685800 w 4432300"/>
                <a:gd name="connsiteY300-3618" fmla="*/ 952500 h 3187700"/>
                <a:gd name="connsiteX301-3619" fmla="*/ 546100 w 4432300"/>
                <a:gd name="connsiteY301-3620" fmla="*/ 1117600 h 3187700"/>
                <a:gd name="connsiteX302-3621" fmla="*/ 508000 w 4432300"/>
                <a:gd name="connsiteY302-3622" fmla="*/ 1231900 h 3187700"/>
                <a:gd name="connsiteX303-3623" fmla="*/ 457200 w 4432300"/>
                <a:gd name="connsiteY303-3624" fmla="*/ 1320800 h 3187700"/>
                <a:gd name="connsiteX304-3625" fmla="*/ 444500 w 4432300"/>
                <a:gd name="connsiteY304-3626" fmla="*/ 1422400 h 3187700"/>
                <a:gd name="connsiteX305-3627" fmla="*/ 457200 w 4432300"/>
                <a:gd name="connsiteY305-3628" fmla="*/ 1498600 h 3187700"/>
                <a:gd name="connsiteX306-3629" fmla="*/ 838200 w 4432300"/>
                <a:gd name="connsiteY306-3630" fmla="*/ 1600200 h 3187700"/>
                <a:gd name="connsiteX307-3631" fmla="*/ 1143000 w 4432300"/>
                <a:gd name="connsiteY307-3632" fmla="*/ 1689100 h 3187700"/>
                <a:gd name="connsiteX308-3633" fmla="*/ 1295400 w 4432300"/>
                <a:gd name="connsiteY308-3634" fmla="*/ 1714500 h 3187700"/>
                <a:gd name="connsiteX309-3635" fmla="*/ 1511300 w 4432300"/>
                <a:gd name="connsiteY309-3636" fmla="*/ 1841500 h 3187700"/>
                <a:gd name="connsiteX310-3637" fmla="*/ 1612900 w 4432300"/>
                <a:gd name="connsiteY310-3638" fmla="*/ 1943100 h 3187700"/>
                <a:gd name="connsiteX311-3639" fmla="*/ 1663700 w 4432300"/>
                <a:gd name="connsiteY311-3640" fmla="*/ 1993900 h 3187700"/>
                <a:gd name="connsiteX312-3641" fmla="*/ 1955800 w 4432300"/>
                <a:gd name="connsiteY312-3642" fmla="*/ 2032000 h 3187700"/>
                <a:gd name="connsiteX313-3643" fmla="*/ 1993900 w 4432300"/>
                <a:gd name="connsiteY313-3644" fmla="*/ 2044700 h 3187700"/>
                <a:gd name="connsiteX314-3645" fmla="*/ 2070100 w 4432300"/>
                <a:gd name="connsiteY314-3646" fmla="*/ 2057400 h 3187700"/>
                <a:gd name="connsiteX315-3647" fmla="*/ 2082800 w 4432300"/>
                <a:gd name="connsiteY315-3648" fmla="*/ 2120900 h 3187700"/>
                <a:gd name="connsiteX316-3649" fmla="*/ 2044700 w 4432300"/>
                <a:gd name="connsiteY316-3650" fmla="*/ 2222500 h 3187700"/>
                <a:gd name="connsiteX317-3651" fmla="*/ 2006600 w 4432300"/>
                <a:gd name="connsiteY317-3652" fmla="*/ 2260600 h 3187700"/>
                <a:gd name="connsiteX318-3653" fmla="*/ 1892300 w 4432300"/>
                <a:gd name="connsiteY318-3654" fmla="*/ 2324100 h 3187700"/>
                <a:gd name="connsiteX319-3655" fmla="*/ 1778000 w 4432300"/>
                <a:gd name="connsiteY319-3656" fmla="*/ 2336800 h 3187700"/>
                <a:gd name="connsiteX320-3657" fmla="*/ 1689100 w 4432300"/>
                <a:gd name="connsiteY320-3658" fmla="*/ 2298700 h 3187700"/>
                <a:gd name="connsiteX321-3659" fmla="*/ 1651000 w 4432300"/>
                <a:gd name="connsiteY321-3660" fmla="*/ 2222500 h 3187700"/>
                <a:gd name="connsiteX322-3661" fmla="*/ 1625600 w 4432300"/>
                <a:gd name="connsiteY322-3662" fmla="*/ 2184400 h 3187700"/>
                <a:gd name="connsiteX323-3663" fmla="*/ 1612900 w 4432300"/>
                <a:gd name="connsiteY323-3664" fmla="*/ 2108200 h 3187700"/>
                <a:gd name="connsiteX324-3665" fmla="*/ 1638300 w 4432300"/>
                <a:gd name="connsiteY324-3666" fmla="*/ 2057400 h 3187700"/>
                <a:gd name="connsiteX325-3667" fmla="*/ 1866900 w 4432300"/>
                <a:gd name="connsiteY325-3668" fmla="*/ 1943100 h 3187700"/>
                <a:gd name="connsiteX326-3669" fmla="*/ 2184400 w 4432300"/>
                <a:gd name="connsiteY326-3670" fmla="*/ 1752600 h 3187700"/>
                <a:gd name="connsiteX327-3671" fmla="*/ 2463800 w 4432300"/>
                <a:gd name="connsiteY327-3672" fmla="*/ 1562100 h 3187700"/>
                <a:gd name="connsiteX328-3673" fmla="*/ 2527300 w 4432300"/>
                <a:gd name="connsiteY328-3674" fmla="*/ 1536700 h 3187700"/>
                <a:gd name="connsiteX329-3675" fmla="*/ 2641600 w 4432300"/>
                <a:gd name="connsiteY329-3676" fmla="*/ 1511300 h 3187700"/>
                <a:gd name="connsiteX330-3677" fmla="*/ 2743200 w 4432300"/>
                <a:gd name="connsiteY330-3678" fmla="*/ 1524000 h 3187700"/>
                <a:gd name="connsiteX331-3679" fmla="*/ 2705100 w 4432300"/>
                <a:gd name="connsiteY331-3680" fmla="*/ 1612900 h 3187700"/>
                <a:gd name="connsiteX332-3681" fmla="*/ 2387600 w 4432300"/>
                <a:gd name="connsiteY332-3682" fmla="*/ 1778000 h 3187700"/>
                <a:gd name="connsiteX333-3683" fmla="*/ 2133600 w 4432300"/>
                <a:gd name="connsiteY333-3684" fmla="*/ 1841500 h 3187700"/>
                <a:gd name="connsiteX334-3685" fmla="*/ 1790700 w 4432300"/>
                <a:gd name="connsiteY334-3686" fmla="*/ 1930400 h 3187700"/>
                <a:gd name="connsiteX335-3687" fmla="*/ 1714500 w 4432300"/>
                <a:gd name="connsiteY335-3688" fmla="*/ 1943100 h 3187700"/>
                <a:gd name="connsiteX336-3689" fmla="*/ 1511300 w 4432300"/>
                <a:gd name="connsiteY336-3690" fmla="*/ 2006600 h 3187700"/>
                <a:gd name="connsiteX337-3691" fmla="*/ 1435100 w 4432300"/>
                <a:gd name="connsiteY337-3692" fmla="*/ 2057400 h 3187700"/>
                <a:gd name="connsiteX338-3693" fmla="*/ 1333500 w 4432300"/>
                <a:gd name="connsiteY338-3694" fmla="*/ 2171700 h 3187700"/>
                <a:gd name="connsiteX339-3695" fmla="*/ 1308100 w 4432300"/>
                <a:gd name="connsiteY339-3696" fmla="*/ 2298700 h 3187700"/>
                <a:gd name="connsiteX340-3697" fmla="*/ 1320800 w 4432300"/>
                <a:gd name="connsiteY340-3698" fmla="*/ 2336800 h 3187700"/>
                <a:gd name="connsiteX341-3699" fmla="*/ 1663700 w 4432300"/>
                <a:gd name="connsiteY341-3700" fmla="*/ 2489200 h 3187700"/>
                <a:gd name="connsiteX342-3701" fmla="*/ 1727200 w 4432300"/>
                <a:gd name="connsiteY342-3702" fmla="*/ 2514600 h 3187700"/>
                <a:gd name="connsiteX343-3703" fmla="*/ 1943100 w 4432300"/>
                <a:gd name="connsiteY343-3704" fmla="*/ 2578100 h 3187700"/>
                <a:gd name="connsiteX344-3705" fmla="*/ 2159000 w 4432300"/>
                <a:gd name="connsiteY344-3706" fmla="*/ 2667000 h 3187700"/>
                <a:gd name="connsiteX345-3707" fmla="*/ 2247900 w 4432300"/>
                <a:gd name="connsiteY345-3708" fmla="*/ 2794000 h 3187700"/>
                <a:gd name="connsiteX346-3709" fmla="*/ 2298700 w 4432300"/>
                <a:gd name="connsiteY346-3710" fmla="*/ 2857500 h 3187700"/>
                <a:gd name="connsiteX347-3711" fmla="*/ 2311400 w 4432300"/>
                <a:gd name="connsiteY347-3712" fmla="*/ 2946400 h 3187700"/>
                <a:gd name="connsiteX348-3713" fmla="*/ 2298700 w 4432300"/>
                <a:gd name="connsiteY348-3714" fmla="*/ 3086100 h 3187700"/>
                <a:gd name="connsiteX349-3715" fmla="*/ 2235200 w 4432300"/>
                <a:gd name="connsiteY349-3716" fmla="*/ 3149600 h 3187700"/>
                <a:gd name="connsiteX350-3717" fmla="*/ 2019300 w 4432300"/>
                <a:gd name="connsiteY350-3718" fmla="*/ 3187700 h 3187700"/>
                <a:gd name="connsiteX351-3719" fmla="*/ 1841500 w 4432300"/>
                <a:gd name="connsiteY351-3720" fmla="*/ 3149600 h 3187700"/>
                <a:gd name="connsiteX352-3721" fmla="*/ 1828800 w 4432300"/>
                <a:gd name="connsiteY352-3722" fmla="*/ 3111500 h 3187700"/>
                <a:gd name="connsiteX353-3723" fmla="*/ 1790700 w 4432300"/>
                <a:gd name="connsiteY353-3724" fmla="*/ 2933700 h 3187700"/>
                <a:gd name="connsiteX354-3725" fmla="*/ 1778000 w 4432300"/>
                <a:gd name="connsiteY354-3726" fmla="*/ 2844800 h 3187700"/>
                <a:gd name="connsiteX355-3727" fmla="*/ 1739900 w 4432300"/>
                <a:gd name="connsiteY355-3728" fmla="*/ 2781300 h 3187700"/>
                <a:gd name="connsiteX356-3729" fmla="*/ 1638300 w 4432300"/>
                <a:gd name="connsiteY356-3730" fmla="*/ 2705100 h 3187700"/>
                <a:gd name="connsiteX357-3731" fmla="*/ 1549400 w 4432300"/>
                <a:gd name="connsiteY357-3732" fmla="*/ 2667000 h 3187700"/>
                <a:gd name="connsiteX358-3733" fmla="*/ 1409700 w 4432300"/>
                <a:gd name="connsiteY358-3734" fmla="*/ 2603500 h 3187700"/>
                <a:gd name="connsiteX359-3735" fmla="*/ 1320800 w 4432300"/>
                <a:gd name="connsiteY359-3736" fmla="*/ 2654300 h 3187700"/>
                <a:gd name="connsiteX360-3737" fmla="*/ 1231900 w 4432300"/>
                <a:gd name="connsiteY360-3738" fmla="*/ 2705100 h 3187700"/>
                <a:gd name="connsiteX361-3739" fmla="*/ 1143000 w 4432300"/>
                <a:gd name="connsiteY361-3740" fmla="*/ 2743200 h 3187700"/>
                <a:gd name="connsiteX362-3741" fmla="*/ 1054100 w 4432300"/>
                <a:gd name="connsiteY362-3742" fmla="*/ 2730500 h 3187700"/>
                <a:gd name="connsiteX363-3743" fmla="*/ 977900 w 4432300"/>
                <a:gd name="connsiteY363-3744" fmla="*/ 2654300 h 3187700"/>
                <a:gd name="connsiteX364-3745" fmla="*/ 901700 w 4432300"/>
                <a:gd name="connsiteY364-3746" fmla="*/ 2590800 h 3187700"/>
                <a:gd name="connsiteX365-3747" fmla="*/ 863600 w 4432300"/>
                <a:gd name="connsiteY365-3748" fmla="*/ 2552700 h 3187700"/>
                <a:gd name="connsiteX366-3749" fmla="*/ 825500 w 4432300"/>
                <a:gd name="connsiteY366-3750" fmla="*/ 2540000 h 3187700"/>
                <a:gd name="connsiteX367-3751" fmla="*/ 774700 w 4432300"/>
                <a:gd name="connsiteY367-3752" fmla="*/ 2514600 h 3187700"/>
                <a:gd name="connsiteX368-3753" fmla="*/ 736600 w 4432300"/>
                <a:gd name="connsiteY368-3754" fmla="*/ 2489200 h 3187700"/>
                <a:gd name="connsiteX369-3755" fmla="*/ 533400 w 4432300"/>
                <a:gd name="connsiteY369-3756" fmla="*/ 2463800 h 3187700"/>
                <a:gd name="connsiteX370-3757" fmla="*/ 419100 w 4432300"/>
                <a:gd name="connsiteY370-3758" fmla="*/ 2476500 h 3187700"/>
                <a:gd name="connsiteX371-3759" fmla="*/ 381000 w 4432300"/>
                <a:gd name="connsiteY371-3760" fmla="*/ 2501900 h 3187700"/>
                <a:gd name="connsiteX372-3761" fmla="*/ 330200 w 4432300"/>
                <a:gd name="connsiteY372-3762" fmla="*/ 2540000 h 3187700"/>
                <a:gd name="connsiteX373-3763" fmla="*/ 266700 w 4432300"/>
                <a:gd name="connsiteY373-3764" fmla="*/ 2552700 h 3187700"/>
                <a:gd name="connsiteX374-3765" fmla="*/ 203200 w 4432300"/>
                <a:gd name="connsiteY374-3766" fmla="*/ 2540000 h 3187700"/>
                <a:gd name="connsiteX375-3767" fmla="*/ 88900 w 4432300"/>
                <a:gd name="connsiteY375-3768" fmla="*/ 2534920 h 3187700"/>
                <a:gd name="connsiteX376-3769" fmla="*/ 0 w 4432300"/>
                <a:gd name="connsiteY376-3770" fmla="*/ 2514600 h 3187700"/>
                <a:gd name="connsiteX0-3771" fmla="*/ 3949700 w 4394200"/>
                <a:gd name="connsiteY0-3772" fmla="*/ 0 h 3187700"/>
                <a:gd name="connsiteX1-3773" fmla="*/ 3937000 w 4394200"/>
                <a:gd name="connsiteY1-3774" fmla="*/ 279400 h 3187700"/>
                <a:gd name="connsiteX2-3775" fmla="*/ 3924300 w 4394200"/>
                <a:gd name="connsiteY2-3776" fmla="*/ 317500 h 3187700"/>
                <a:gd name="connsiteX3-3777" fmla="*/ 3873500 w 4394200"/>
                <a:gd name="connsiteY3-3778" fmla="*/ 393700 h 3187700"/>
                <a:gd name="connsiteX4-3779" fmla="*/ 3835400 w 4394200"/>
                <a:gd name="connsiteY4-3780" fmla="*/ 419100 h 3187700"/>
                <a:gd name="connsiteX5-3781" fmla="*/ 3771900 w 4394200"/>
                <a:gd name="connsiteY5-3782" fmla="*/ 406400 h 3187700"/>
                <a:gd name="connsiteX6-3783" fmla="*/ 3721100 w 4394200"/>
                <a:gd name="connsiteY6-3784" fmla="*/ 381000 h 3187700"/>
                <a:gd name="connsiteX7-3785" fmla="*/ 3683000 w 4394200"/>
                <a:gd name="connsiteY7-3786" fmla="*/ 368300 h 3187700"/>
                <a:gd name="connsiteX8-3787" fmla="*/ 3644900 w 4394200"/>
                <a:gd name="connsiteY8-3788" fmla="*/ 330200 h 3187700"/>
                <a:gd name="connsiteX9-3789" fmla="*/ 3568700 w 4394200"/>
                <a:gd name="connsiteY9-3790" fmla="*/ 279400 h 3187700"/>
                <a:gd name="connsiteX10-3791" fmla="*/ 3492500 w 4394200"/>
                <a:gd name="connsiteY10-3792" fmla="*/ 215900 h 3187700"/>
                <a:gd name="connsiteX11-3793" fmla="*/ 3365500 w 4394200"/>
                <a:gd name="connsiteY11-3794" fmla="*/ 254000 h 3187700"/>
                <a:gd name="connsiteX12-3795" fmla="*/ 3340100 w 4394200"/>
                <a:gd name="connsiteY12-3796" fmla="*/ 292100 h 3187700"/>
                <a:gd name="connsiteX13-3797" fmla="*/ 3263900 w 4394200"/>
                <a:gd name="connsiteY13-3798" fmla="*/ 342900 h 3187700"/>
                <a:gd name="connsiteX14-3799" fmla="*/ 3238500 w 4394200"/>
                <a:gd name="connsiteY14-3800" fmla="*/ 393700 h 3187700"/>
                <a:gd name="connsiteX15-3801" fmla="*/ 3263900 w 4394200"/>
                <a:gd name="connsiteY15-3802" fmla="*/ 457200 h 3187700"/>
                <a:gd name="connsiteX16-3803" fmla="*/ 3352800 w 4394200"/>
                <a:gd name="connsiteY16-3804" fmla="*/ 571500 h 3187700"/>
                <a:gd name="connsiteX17-3805" fmla="*/ 3390900 w 4394200"/>
                <a:gd name="connsiteY17-3806" fmla="*/ 596900 h 3187700"/>
                <a:gd name="connsiteX18-3807" fmla="*/ 3429000 w 4394200"/>
                <a:gd name="connsiteY18-3808" fmla="*/ 635000 h 3187700"/>
                <a:gd name="connsiteX19-3809" fmla="*/ 3467100 w 4394200"/>
                <a:gd name="connsiteY19-3810" fmla="*/ 647700 h 3187700"/>
                <a:gd name="connsiteX20-3811" fmla="*/ 3581400 w 4394200"/>
                <a:gd name="connsiteY20-3812" fmla="*/ 736600 h 3187700"/>
                <a:gd name="connsiteX21-3813" fmla="*/ 3632200 w 4394200"/>
                <a:gd name="connsiteY21-3814" fmla="*/ 812800 h 3187700"/>
                <a:gd name="connsiteX22-3815" fmla="*/ 3670300 w 4394200"/>
                <a:gd name="connsiteY22-3816" fmla="*/ 863600 h 3187700"/>
                <a:gd name="connsiteX23-3817" fmla="*/ 3721100 w 4394200"/>
                <a:gd name="connsiteY23-3818" fmla="*/ 939800 h 3187700"/>
                <a:gd name="connsiteX24-3819" fmla="*/ 3746500 w 4394200"/>
                <a:gd name="connsiteY24-3820" fmla="*/ 977900 h 3187700"/>
                <a:gd name="connsiteX25-3821" fmla="*/ 3733800 w 4394200"/>
                <a:gd name="connsiteY25-3822" fmla="*/ 1028700 h 3187700"/>
                <a:gd name="connsiteX26-3823" fmla="*/ 3619500 w 4394200"/>
                <a:gd name="connsiteY26-3824" fmla="*/ 977900 h 3187700"/>
                <a:gd name="connsiteX27-3825" fmla="*/ 3644900 w 4394200"/>
                <a:gd name="connsiteY27-3826" fmla="*/ 889000 h 3187700"/>
                <a:gd name="connsiteX28-3827" fmla="*/ 3644900 w 4394200"/>
                <a:gd name="connsiteY28-3828" fmla="*/ 825500 h 3187700"/>
                <a:gd name="connsiteX29-3829" fmla="*/ 3568700 w 4394200"/>
                <a:gd name="connsiteY29-3830" fmla="*/ 863600 h 3187700"/>
                <a:gd name="connsiteX30-3831" fmla="*/ 3467100 w 4394200"/>
                <a:gd name="connsiteY30-3832" fmla="*/ 889000 h 3187700"/>
                <a:gd name="connsiteX31-3833" fmla="*/ 3365500 w 4394200"/>
                <a:gd name="connsiteY31-3834" fmla="*/ 876300 h 3187700"/>
                <a:gd name="connsiteX32-3835" fmla="*/ 3340100 w 4394200"/>
                <a:gd name="connsiteY32-3836" fmla="*/ 838200 h 3187700"/>
                <a:gd name="connsiteX33-3837" fmla="*/ 3302000 w 4394200"/>
                <a:gd name="connsiteY33-3838" fmla="*/ 800100 h 3187700"/>
                <a:gd name="connsiteX34-3839" fmla="*/ 3289300 w 4394200"/>
                <a:gd name="connsiteY34-3840" fmla="*/ 533400 h 3187700"/>
                <a:gd name="connsiteX35-3841" fmla="*/ 3251200 w 4394200"/>
                <a:gd name="connsiteY35-3842" fmla="*/ 508000 h 3187700"/>
                <a:gd name="connsiteX36-3843" fmla="*/ 3175000 w 4394200"/>
                <a:gd name="connsiteY36-3844" fmla="*/ 482600 h 3187700"/>
                <a:gd name="connsiteX37-3845" fmla="*/ 3086100 w 4394200"/>
                <a:gd name="connsiteY37-3846" fmla="*/ 431800 h 3187700"/>
                <a:gd name="connsiteX38-3847" fmla="*/ 3060700 w 4394200"/>
                <a:gd name="connsiteY38-3848" fmla="*/ 393700 h 3187700"/>
                <a:gd name="connsiteX39-3849" fmla="*/ 2959100 w 4394200"/>
                <a:gd name="connsiteY39-3850" fmla="*/ 342900 h 3187700"/>
                <a:gd name="connsiteX40-3851" fmla="*/ 2895600 w 4394200"/>
                <a:gd name="connsiteY40-3852" fmla="*/ 355600 h 3187700"/>
                <a:gd name="connsiteX41-3853" fmla="*/ 2857500 w 4394200"/>
                <a:gd name="connsiteY41-3854" fmla="*/ 431800 h 3187700"/>
                <a:gd name="connsiteX42-3855" fmla="*/ 2895600 w 4394200"/>
                <a:gd name="connsiteY42-3856" fmla="*/ 546100 h 3187700"/>
                <a:gd name="connsiteX43-3857" fmla="*/ 2908300 w 4394200"/>
                <a:gd name="connsiteY43-3858" fmla="*/ 584200 h 3187700"/>
                <a:gd name="connsiteX44-3859" fmla="*/ 2984500 w 4394200"/>
                <a:gd name="connsiteY44-3860" fmla="*/ 647700 h 3187700"/>
                <a:gd name="connsiteX45-3861" fmla="*/ 3048000 w 4394200"/>
                <a:gd name="connsiteY45-3862" fmla="*/ 723900 h 3187700"/>
                <a:gd name="connsiteX46-3863" fmla="*/ 3124200 w 4394200"/>
                <a:gd name="connsiteY46-3864" fmla="*/ 787400 h 3187700"/>
                <a:gd name="connsiteX47-3865" fmla="*/ 3187700 w 4394200"/>
                <a:gd name="connsiteY47-3866" fmla="*/ 901700 h 3187700"/>
                <a:gd name="connsiteX48-3867" fmla="*/ 3213100 w 4394200"/>
                <a:gd name="connsiteY48-3868" fmla="*/ 952500 h 3187700"/>
                <a:gd name="connsiteX49-3869" fmla="*/ 3225800 w 4394200"/>
                <a:gd name="connsiteY49-3870" fmla="*/ 990600 h 3187700"/>
                <a:gd name="connsiteX50-3871" fmla="*/ 3251200 w 4394200"/>
                <a:gd name="connsiteY50-3872" fmla="*/ 1028700 h 3187700"/>
                <a:gd name="connsiteX51-3873" fmla="*/ 3289300 w 4394200"/>
                <a:gd name="connsiteY51-3874" fmla="*/ 1168400 h 3187700"/>
                <a:gd name="connsiteX52-3875" fmla="*/ 3276600 w 4394200"/>
                <a:gd name="connsiteY52-3876" fmla="*/ 1206500 h 3187700"/>
                <a:gd name="connsiteX53-3877" fmla="*/ 3238500 w 4394200"/>
                <a:gd name="connsiteY53-3878" fmla="*/ 1168400 h 3187700"/>
                <a:gd name="connsiteX54-3879" fmla="*/ 3187700 w 4394200"/>
                <a:gd name="connsiteY54-3880" fmla="*/ 1092200 h 3187700"/>
                <a:gd name="connsiteX55-3881" fmla="*/ 3238500 w 4394200"/>
                <a:gd name="connsiteY55-3882" fmla="*/ 1104900 h 3187700"/>
                <a:gd name="connsiteX56-3883" fmla="*/ 3276600 w 4394200"/>
                <a:gd name="connsiteY56-3884" fmla="*/ 1130300 h 3187700"/>
                <a:gd name="connsiteX57-3885" fmla="*/ 3340100 w 4394200"/>
                <a:gd name="connsiteY57-3886" fmla="*/ 1206500 h 3187700"/>
                <a:gd name="connsiteX58-3887" fmla="*/ 3365500 w 4394200"/>
                <a:gd name="connsiteY58-3888" fmla="*/ 1282700 h 3187700"/>
                <a:gd name="connsiteX59-3889" fmla="*/ 3390900 w 4394200"/>
                <a:gd name="connsiteY59-3890" fmla="*/ 1320800 h 3187700"/>
                <a:gd name="connsiteX60-3891" fmla="*/ 3479800 w 4394200"/>
                <a:gd name="connsiteY60-3892" fmla="*/ 1397000 h 3187700"/>
                <a:gd name="connsiteX61-3893" fmla="*/ 3517900 w 4394200"/>
                <a:gd name="connsiteY61-3894" fmla="*/ 1409700 h 3187700"/>
                <a:gd name="connsiteX62-3895" fmla="*/ 3797300 w 4394200"/>
                <a:gd name="connsiteY62-3896" fmla="*/ 1346200 h 3187700"/>
                <a:gd name="connsiteX63-3897" fmla="*/ 3810000 w 4394200"/>
                <a:gd name="connsiteY63-3898" fmla="*/ 1308100 h 3187700"/>
                <a:gd name="connsiteX64-3899" fmla="*/ 3797300 w 4394200"/>
                <a:gd name="connsiteY64-3900" fmla="*/ 1270000 h 3187700"/>
                <a:gd name="connsiteX65-3901" fmla="*/ 3721100 w 4394200"/>
                <a:gd name="connsiteY65-3902" fmla="*/ 1231900 h 3187700"/>
                <a:gd name="connsiteX66-3903" fmla="*/ 3632200 w 4394200"/>
                <a:gd name="connsiteY66-3904" fmla="*/ 1244600 h 3187700"/>
                <a:gd name="connsiteX67-3905" fmla="*/ 3644900 w 4394200"/>
                <a:gd name="connsiteY67-3906" fmla="*/ 1295400 h 3187700"/>
                <a:gd name="connsiteX68-3907" fmla="*/ 3708400 w 4394200"/>
                <a:gd name="connsiteY68-3908" fmla="*/ 1130300 h 3187700"/>
                <a:gd name="connsiteX69-3909" fmla="*/ 3822700 w 4394200"/>
                <a:gd name="connsiteY69-3910" fmla="*/ 1155700 h 3187700"/>
                <a:gd name="connsiteX70-3911" fmla="*/ 3860800 w 4394200"/>
                <a:gd name="connsiteY70-3912" fmla="*/ 1168400 h 3187700"/>
                <a:gd name="connsiteX71-3913" fmla="*/ 3937000 w 4394200"/>
                <a:gd name="connsiteY71-3914" fmla="*/ 1219200 h 3187700"/>
                <a:gd name="connsiteX72-3915" fmla="*/ 3987800 w 4394200"/>
                <a:gd name="connsiteY72-3916" fmla="*/ 1244600 h 3187700"/>
                <a:gd name="connsiteX73-3917" fmla="*/ 4013200 w 4394200"/>
                <a:gd name="connsiteY73-3918" fmla="*/ 1282700 h 3187700"/>
                <a:gd name="connsiteX74-3919" fmla="*/ 4089400 w 4394200"/>
                <a:gd name="connsiteY74-3920" fmla="*/ 1346200 h 3187700"/>
                <a:gd name="connsiteX75-3921" fmla="*/ 4140200 w 4394200"/>
                <a:gd name="connsiteY75-3922" fmla="*/ 1422400 h 3187700"/>
                <a:gd name="connsiteX76-3923" fmla="*/ 4178300 w 4394200"/>
                <a:gd name="connsiteY76-3924" fmla="*/ 1409700 h 3187700"/>
                <a:gd name="connsiteX77-3925" fmla="*/ 4216400 w 4394200"/>
                <a:gd name="connsiteY77-3926" fmla="*/ 1333500 h 3187700"/>
                <a:gd name="connsiteX78-3927" fmla="*/ 4203700 w 4394200"/>
                <a:gd name="connsiteY78-3928" fmla="*/ 1206500 h 3187700"/>
                <a:gd name="connsiteX79-3929" fmla="*/ 4279900 w 4394200"/>
                <a:gd name="connsiteY79-3930" fmla="*/ 1257300 h 3187700"/>
                <a:gd name="connsiteX80-3931" fmla="*/ 4305300 w 4394200"/>
                <a:gd name="connsiteY80-3932" fmla="*/ 1295400 h 3187700"/>
                <a:gd name="connsiteX81-3933" fmla="*/ 4368800 w 4394200"/>
                <a:gd name="connsiteY81-3934" fmla="*/ 1371600 h 3187700"/>
                <a:gd name="connsiteX82-3935" fmla="*/ 4394200 w 4394200"/>
                <a:gd name="connsiteY82-3936" fmla="*/ 1447800 h 3187700"/>
                <a:gd name="connsiteX83-3937" fmla="*/ 4381500 w 4394200"/>
                <a:gd name="connsiteY83-3938" fmla="*/ 1485900 h 3187700"/>
                <a:gd name="connsiteX84-3939" fmla="*/ 4292600 w 4394200"/>
                <a:gd name="connsiteY84-3940" fmla="*/ 1549400 h 3187700"/>
                <a:gd name="connsiteX85-3941" fmla="*/ 4127500 w 4394200"/>
                <a:gd name="connsiteY85-3942" fmla="*/ 1536700 h 3187700"/>
                <a:gd name="connsiteX86-3943" fmla="*/ 4089400 w 4394200"/>
                <a:gd name="connsiteY86-3944" fmla="*/ 1485900 h 3187700"/>
                <a:gd name="connsiteX87-3945" fmla="*/ 4025900 w 4394200"/>
                <a:gd name="connsiteY87-3946" fmla="*/ 1409700 h 3187700"/>
                <a:gd name="connsiteX88-3947" fmla="*/ 4000500 w 4394200"/>
                <a:gd name="connsiteY88-3948" fmla="*/ 1460500 h 3187700"/>
                <a:gd name="connsiteX89-3949" fmla="*/ 3975100 w 4394200"/>
                <a:gd name="connsiteY89-3950" fmla="*/ 1536700 h 3187700"/>
                <a:gd name="connsiteX90-3951" fmla="*/ 3937000 w 4394200"/>
                <a:gd name="connsiteY90-3952" fmla="*/ 1574800 h 3187700"/>
                <a:gd name="connsiteX91-3953" fmla="*/ 3860800 w 4394200"/>
                <a:gd name="connsiteY91-3954" fmla="*/ 1651000 h 3187700"/>
                <a:gd name="connsiteX92-3955" fmla="*/ 3810000 w 4394200"/>
                <a:gd name="connsiteY92-3956" fmla="*/ 1663700 h 3187700"/>
                <a:gd name="connsiteX93-3957" fmla="*/ 3708400 w 4394200"/>
                <a:gd name="connsiteY93-3958" fmla="*/ 1689100 h 3187700"/>
                <a:gd name="connsiteX94-3959" fmla="*/ 3632200 w 4394200"/>
                <a:gd name="connsiteY94-3960" fmla="*/ 1651000 h 3187700"/>
                <a:gd name="connsiteX95-3961" fmla="*/ 3568700 w 4394200"/>
                <a:gd name="connsiteY95-3962" fmla="*/ 1536700 h 3187700"/>
                <a:gd name="connsiteX96-3963" fmla="*/ 3517900 w 4394200"/>
                <a:gd name="connsiteY96-3964" fmla="*/ 1549400 h 3187700"/>
                <a:gd name="connsiteX97-3965" fmla="*/ 3441700 w 4394200"/>
                <a:gd name="connsiteY97-3966" fmla="*/ 1600200 h 3187700"/>
                <a:gd name="connsiteX98-3967" fmla="*/ 3352800 w 4394200"/>
                <a:gd name="connsiteY98-3968" fmla="*/ 1625600 h 3187700"/>
                <a:gd name="connsiteX99-3969" fmla="*/ 3314700 w 4394200"/>
                <a:gd name="connsiteY99-3970" fmla="*/ 1600200 h 3187700"/>
                <a:gd name="connsiteX100-3971" fmla="*/ 3289300 w 4394200"/>
                <a:gd name="connsiteY100-3972" fmla="*/ 1524000 h 3187700"/>
                <a:gd name="connsiteX101-3973" fmla="*/ 3263900 w 4394200"/>
                <a:gd name="connsiteY101-3974" fmla="*/ 1422400 h 3187700"/>
                <a:gd name="connsiteX102-3975" fmla="*/ 3238500 w 4394200"/>
                <a:gd name="connsiteY102-3976" fmla="*/ 1384300 h 3187700"/>
                <a:gd name="connsiteX103-3977" fmla="*/ 3225800 w 4394200"/>
                <a:gd name="connsiteY103-3978" fmla="*/ 1346200 h 3187700"/>
                <a:gd name="connsiteX104-3979" fmla="*/ 3111500 w 4394200"/>
                <a:gd name="connsiteY104-3980" fmla="*/ 1219200 h 3187700"/>
                <a:gd name="connsiteX105-3981" fmla="*/ 3073400 w 4394200"/>
                <a:gd name="connsiteY105-3982" fmla="*/ 1181100 h 3187700"/>
                <a:gd name="connsiteX106-3983" fmla="*/ 3035300 w 4394200"/>
                <a:gd name="connsiteY106-3984" fmla="*/ 1143000 h 3187700"/>
                <a:gd name="connsiteX107-3985" fmla="*/ 2946400 w 4394200"/>
                <a:gd name="connsiteY107-3986" fmla="*/ 1155700 h 3187700"/>
                <a:gd name="connsiteX108-3987" fmla="*/ 2870200 w 4394200"/>
                <a:gd name="connsiteY108-3988" fmla="*/ 1219200 h 3187700"/>
                <a:gd name="connsiteX109-3989" fmla="*/ 2832100 w 4394200"/>
                <a:gd name="connsiteY109-3990" fmla="*/ 1181100 h 3187700"/>
                <a:gd name="connsiteX110-3991" fmla="*/ 2794000 w 4394200"/>
                <a:gd name="connsiteY110-3992" fmla="*/ 1104900 h 3187700"/>
                <a:gd name="connsiteX111-3993" fmla="*/ 2768600 w 4394200"/>
                <a:gd name="connsiteY111-3994" fmla="*/ 1054100 h 3187700"/>
                <a:gd name="connsiteX112-3995" fmla="*/ 2743200 w 4394200"/>
                <a:gd name="connsiteY112-3996" fmla="*/ 977900 h 3187700"/>
                <a:gd name="connsiteX113-3997" fmla="*/ 2755900 w 4394200"/>
                <a:gd name="connsiteY113-3998" fmla="*/ 863600 h 3187700"/>
                <a:gd name="connsiteX114-3999" fmla="*/ 2794000 w 4394200"/>
                <a:gd name="connsiteY114-4000" fmla="*/ 838200 h 3187700"/>
                <a:gd name="connsiteX115-4001" fmla="*/ 2819400 w 4394200"/>
                <a:gd name="connsiteY115-4002" fmla="*/ 800100 h 3187700"/>
                <a:gd name="connsiteX116-4003" fmla="*/ 2921000 w 4394200"/>
                <a:gd name="connsiteY116-4004" fmla="*/ 825500 h 3187700"/>
                <a:gd name="connsiteX117-4005" fmla="*/ 2959100 w 4394200"/>
                <a:gd name="connsiteY117-4006" fmla="*/ 838200 h 3187700"/>
                <a:gd name="connsiteX118-4007" fmla="*/ 2997200 w 4394200"/>
                <a:gd name="connsiteY118-4008" fmla="*/ 876300 h 3187700"/>
                <a:gd name="connsiteX119-4009" fmla="*/ 3048000 w 4394200"/>
                <a:gd name="connsiteY119-4010" fmla="*/ 965200 h 3187700"/>
                <a:gd name="connsiteX120-4011" fmla="*/ 3022600 w 4394200"/>
                <a:gd name="connsiteY120-4012" fmla="*/ 825500 h 3187700"/>
                <a:gd name="connsiteX121-4013" fmla="*/ 2984500 w 4394200"/>
                <a:gd name="connsiteY121-4014" fmla="*/ 736600 h 3187700"/>
                <a:gd name="connsiteX122-4015" fmla="*/ 2971800 w 4394200"/>
                <a:gd name="connsiteY122-4016" fmla="*/ 698500 h 3187700"/>
                <a:gd name="connsiteX123-4017" fmla="*/ 2895600 w 4394200"/>
                <a:gd name="connsiteY123-4018" fmla="*/ 622300 h 3187700"/>
                <a:gd name="connsiteX124-4019" fmla="*/ 2857500 w 4394200"/>
                <a:gd name="connsiteY124-4020" fmla="*/ 647700 h 3187700"/>
                <a:gd name="connsiteX125-4021" fmla="*/ 2819400 w 4394200"/>
                <a:gd name="connsiteY125-4022" fmla="*/ 609600 h 3187700"/>
                <a:gd name="connsiteX126-4023" fmla="*/ 2781300 w 4394200"/>
                <a:gd name="connsiteY126-4024" fmla="*/ 558800 h 3187700"/>
                <a:gd name="connsiteX127-4025" fmla="*/ 2755900 w 4394200"/>
                <a:gd name="connsiteY127-4026" fmla="*/ 495300 h 3187700"/>
                <a:gd name="connsiteX128-4027" fmla="*/ 2717800 w 4394200"/>
                <a:gd name="connsiteY128-4028" fmla="*/ 469900 h 3187700"/>
                <a:gd name="connsiteX129-4029" fmla="*/ 2679700 w 4394200"/>
                <a:gd name="connsiteY129-4030" fmla="*/ 431800 h 3187700"/>
                <a:gd name="connsiteX130-4031" fmla="*/ 2641600 w 4394200"/>
                <a:gd name="connsiteY130-4032" fmla="*/ 355600 h 3187700"/>
                <a:gd name="connsiteX131-4033" fmla="*/ 2438400 w 4394200"/>
                <a:gd name="connsiteY131-4034" fmla="*/ 381000 h 3187700"/>
                <a:gd name="connsiteX132-4035" fmla="*/ 2400300 w 4394200"/>
                <a:gd name="connsiteY132-4036" fmla="*/ 393700 h 3187700"/>
                <a:gd name="connsiteX133-4037" fmla="*/ 2324100 w 4394200"/>
                <a:gd name="connsiteY133-4038" fmla="*/ 444500 h 3187700"/>
                <a:gd name="connsiteX134-4039" fmla="*/ 2273300 w 4394200"/>
                <a:gd name="connsiteY134-4040" fmla="*/ 520700 h 3187700"/>
                <a:gd name="connsiteX135-4041" fmla="*/ 2286000 w 4394200"/>
                <a:gd name="connsiteY135-4042" fmla="*/ 622300 h 3187700"/>
                <a:gd name="connsiteX136-4043" fmla="*/ 2362200 w 4394200"/>
                <a:gd name="connsiteY136-4044" fmla="*/ 685800 h 3187700"/>
                <a:gd name="connsiteX137-4045" fmla="*/ 2400300 w 4394200"/>
                <a:gd name="connsiteY137-4046" fmla="*/ 723900 h 3187700"/>
                <a:gd name="connsiteX138-4047" fmla="*/ 2527300 w 4394200"/>
                <a:gd name="connsiteY138-4048" fmla="*/ 787400 h 3187700"/>
                <a:gd name="connsiteX139-4049" fmla="*/ 2603500 w 4394200"/>
                <a:gd name="connsiteY139-4050" fmla="*/ 800100 h 3187700"/>
                <a:gd name="connsiteX140-4051" fmla="*/ 2641600 w 4394200"/>
                <a:gd name="connsiteY140-4052" fmla="*/ 787400 h 3187700"/>
                <a:gd name="connsiteX141-4053" fmla="*/ 2616200 w 4394200"/>
                <a:gd name="connsiteY141-4054" fmla="*/ 736600 h 3187700"/>
                <a:gd name="connsiteX142-4055" fmla="*/ 2590800 w 4394200"/>
                <a:gd name="connsiteY142-4056" fmla="*/ 660400 h 3187700"/>
                <a:gd name="connsiteX143-4057" fmla="*/ 2578100 w 4394200"/>
                <a:gd name="connsiteY143-4058" fmla="*/ 622300 h 3187700"/>
                <a:gd name="connsiteX144-4059" fmla="*/ 2616200 w 4394200"/>
                <a:gd name="connsiteY144-4060" fmla="*/ 673100 h 3187700"/>
                <a:gd name="connsiteX145-4061" fmla="*/ 2692400 w 4394200"/>
                <a:gd name="connsiteY145-4062" fmla="*/ 749300 h 3187700"/>
                <a:gd name="connsiteX146-4063" fmla="*/ 2692400 w 4394200"/>
                <a:gd name="connsiteY146-4064" fmla="*/ 965200 h 3187700"/>
                <a:gd name="connsiteX147-4065" fmla="*/ 2641600 w 4394200"/>
                <a:gd name="connsiteY147-4066" fmla="*/ 1003300 h 3187700"/>
                <a:gd name="connsiteX148-4067" fmla="*/ 2540000 w 4394200"/>
                <a:gd name="connsiteY148-4068" fmla="*/ 1054100 h 3187700"/>
                <a:gd name="connsiteX149-4069" fmla="*/ 2501900 w 4394200"/>
                <a:gd name="connsiteY149-4070" fmla="*/ 1079500 h 3187700"/>
                <a:gd name="connsiteX150-4071" fmla="*/ 2425700 w 4394200"/>
                <a:gd name="connsiteY150-4072" fmla="*/ 1104900 h 3187700"/>
                <a:gd name="connsiteX151-4073" fmla="*/ 2362200 w 4394200"/>
                <a:gd name="connsiteY151-4074" fmla="*/ 1054100 h 3187700"/>
                <a:gd name="connsiteX152-4075" fmla="*/ 2286000 w 4394200"/>
                <a:gd name="connsiteY152-4076" fmla="*/ 977900 h 3187700"/>
                <a:gd name="connsiteX153-4077" fmla="*/ 2247900 w 4394200"/>
                <a:gd name="connsiteY153-4078" fmla="*/ 939800 h 3187700"/>
                <a:gd name="connsiteX154-4079" fmla="*/ 2197100 w 4394200"/>
                <a:gd name="connsiteY154-4080" fmla="*/ 863600 h 3187700"/>
                <a:gd name="connsiteX155-4081" fmla="*/ 2133600 w 4394200"/>
                <a:gd name="connsiteY155-4082" fmla="*/ 774700 h 3187700"/>
                <a:gd name="connsiteX156-4083" fmla="*/ 2108200 w 4394200"/>
                <a:gd name="connsiteY156-4084" fmla="*/ 698500 h 3187700"/>
                <a:gd name="connsiteX157-4085" fmla="*/ 2146300 w 4394200"/>
                <a:gd name="connsiteY157-4086" fmla="*/ 673100 h 3187700"/>
                <a:gd name="connsiteX158-4087" fmla="*/ 2235200 w 4394200"/>
                <a:gd name="connsiteY158-4088" fmla="*/ 736600 h 3187700"/>
                <a:gd name="connsiteX159-4089" fmla="*/ 2286000 w 4394200"/>
                <a:gd name="connsiteY159-4090" fmla="*/ 774700 h 3187700"/>
                <a:gd name="connsiteX160-4091" fmla="*/ 2362200 w 4394200"/>
                <a:gd name="connsiteY160-4092" fmla="*/ 850900 h 3187700"/>
                <a:gd name="connsiteX161-4093" fmla="*/ 2336800 w 4394200"/>
                <a:gd name="connsiteY161-4094" fmla="*/ 787400 h 3187700"/>
                <a:gd name="connsiteX162-4095" fmla="*/ 2273300 w 4394200"/>
                <a:gd name="connsiteY162-4096" fmla="*/ 711200 h 3187700"/>
                <a:gd name="connsiteX163-4097" fmla="*/ 2247900 w 4394200"/>
                <a:gd name="connsiteY163-4098" fmla="*/ 673100 h 3187700"/>
                <a:gd name="connsiteX164-4099" fmla="*/ 2209800 w 4394200"/>
                <a:gd name="connsiteY164-4100" fmla="*/ 635000 h 3187700"/>
                <a:gd name="connsiteX165-4101" fmla="*/ 2184400 w 4394200"/>
                <a:gd name="connsiteY165-4102" fmla="*/ 584200 h 3187700"/>
                <a:gd name="connsiteX166-4103" fmla="*/ 2146300 w 4394200"/>
                <a:gd name="connsiteY166-4104" fmla="*/ 508000 h 3187700"/>
                <a:gd name="connsiteX167-4105" fmla="*/ 1790700 w 4394200"/>
                <a:gd name="connsiteY167-4106" fmla="*/ 520700 h 3187700"/>
                <a:gd name="connsiteX168-4107" fmla="*/ 1778000 w 4394200"/>
                <a:gd name="connsiteY168-4108" fmla="*/ 558800 h 3187700"/>
                <a:gd name="connsiteX169-4109" fmla="*/ 1790700 w 4394200"/>
                <a:gd name="connsiteY169-4110" fmla="*/ 508000 h 3187700"/>
                <a:gd name="connsiteX170-4111" fmla="*/ 1803400 w 4394200"/>
                <a:gd name="connsiteY170-4112" fmla="*/ 469900 h 3187700"/>
                <a:gd name="connsiteX171-4113" fmla="*/ 1816100 w 4394200"/>
                <a:gd name="connsiteY171-4114" fmla="*/ 419100 h 3187700"/>
                <a:gd name="connsiteX172-4115" fmla="*/ 1841500 w 4394200"/>
                <a:gd name="connsiteY172-4116" fmla="*/ 368300 h 3187700"/>
                <a:gd name="connsiteX173-4117" fmla="*/ 1866900 w 4394200"/>
                <a:gd name="connsiteY173-4118" fmla="*/ 292100 h 3187700"/>
                <a:gd name="connsiteX174-4119" fmla="*/ 1841500 w 4394200"/>
                <a:gd name="connsiteY174-4120" fmla="*/ 190500 h 3187700"/>
                <a:gd name="connsiteX175-4121" fmla="*/ 1778000 w 4394200"/>
                <a:gd name="connsiteY175-4122" fmla="*/ 203200 h 3187700"/>
                <a:gd name="connsiteX176-4123" fmla="*/ 1651000 w 4394200"/>
                <a:gd name="connsiteY176-4124" fmla="*/ 215900 h 3187700"/>
                <a:gd name="connsiteX177-4125" fmla="*/ 1574800 w 4394200"/>
                <a:gd name="connsiteY177-4126" fmla="*/ 241300 h 3187700"/>
                <a:gd name="connsiteX178-4127" fmla="*/ 1473200 w 4394200"/>
                <a:gd name="connsiteY178-4128" fmla="*/ 368300 h 3187700"/>
                <a:gd name="connsiteX179-4129" fmla="*/ 1460500 w 4394200"/>
                <a:gd name="connsiteY179-4130" fmla="*/ 622300 h 3187700"/>
                <a:gd name="connsiteX180-4131" fmla="*/ 1511300 w 4394200"/>
                <a:gd name="connsiteY180-4132" fmla="*/ 749300 h 3187700"/>
                <a:gd name="connsiteX181-4133" fmla="*/ 1524000 w 4394200"/>
                <a:gd name="connsiteY181-4134" fmla="*/ 787400 h 3187700"/>
                <a:gd name="connsiteX182-4135" fmla="*/ 1562100 w 4394200"/>
                <a:gd name="connsiteY182-4136" fmla="*/ 876300 h 3187700"/>
                <a:gd name="connsiteX183-4137" fmla="*/ 1574800 w 4394200"/>
                <a:gd name="connsiteY183-4138" fmla="*/ 1028700 h 3187700"/>
                <a:gd name="connsiteX184-4139" fmla="*/ 1638300 w 4394200"/>
                <a:gd name="connsiteY184-4140" fmla="*/ 1130300 h 3187700"/>
                <a:gd name="connsiteX185-4141" fmla="*/ 1651000 w 4394200"/>
                <a:gd name="connsiteY185-4142" fmla="*/ 1168400 h 3187700"/>
                <a:gd name="connsiteX186-4143" fmla="*/ 1689100 w 4394200"/>
                <a:gd name="connsiteY186-4144" fmla="*/ 1270000 h 3187700"/>
                <a:gd name="connsiteX187-4145" fmla="*/ 1727200 w 4394200"/>
                <a:gd name="connsiteY187-4146" fmla="*/ 1257300 h 3187700"/>
                <a:gd name="connsiteX188-4147" fmla="*/ 1765300 w 4394200"/>
                <a:gd name="connsiteY188-4148" fmla="*/ 1206500 h 3187700"/>
                <a:gd name="connsiteX189-4149" fmla="*/ 1790700 w 4394200"/>
                <a:gd name="connsiteY189-4150" fmla="*/ 1168400 h 3187700"/>
                <a:gd name="connsiteX190-4151" fmla="*/ 1828800 w 4394200"/>
                <a:gd name="connsiteY190-4152" fmla="*/ 1066800 h 3187700"/>
                <a:gd name="connsiteX191-4153" fmla="*/ 1816100 w 4394200"/>
                <a:gd name="connsiteY191-4154" fmla="*/ 990600 h 3187700"/>
                <a:gd name="connsiteX192-4155" fmla="*/ 1778000 w 4394200"/>
                <a:gd name="connsiteY192-4156" fmla="*/ 977900 h 3187700"/>
                <a:gd name="connsiteX193-4157" fmla="*/ 1727200 w 4394200"/>
                <a:gd name="connsiteY193-4158" fmla="*/ 1054100 h 3187700"/>
                <a:gd name="connsiteX194-4159" fmla="*/ 1739900 w 4394200"/>
                <a:gd name="connsiteY194-4160" fmla="*/ 990600 h 3187700"/>
                <a:gd name="connsiteX195-4161" fmla="*/ 1752600 w 4394200"/>
                <a:gd name="connsiteY195-4162" fmla="*/ 952500 h 3187700"/>
                <a:gd name="connsiteX196-4163" fmla="*/ 1879600 w 4394200"/>
                <a:gd name="connsiteY196-4164" fmla="*/ 977900 h 3187700"/>
                <a:gd name="connsiteX197-4165" fmla="*/ 1917700 w 4394200"/>
                <a:gd name="connsiteY197-4166" fmla="*/ 1003300 h 3187700"/>
                <a:gd name="connsiteX198-4167" fmla="*/ 1993900 w 4394200"/>
                <a:gd name="connsiteY198-4168" fmla="*/ 1104900 h 3187700"/>
                <a:gd name="connsiteX199-4169" fmla="*/ 2019300 w 4394200"/>
                <a:gd name="connsiteY199-4170" fmla="*/ 1155700 h 3187700"/>
                <a:gd name="connsiteX200-4171" fmla="*/ 2044700 w 4394200"/>
                <a:gd name="connsiteY200-4172" fmla="*/ 1193800 h 3187700"/>
                <a:gd name="connsiteX201-4173" fmla="*/ 2057400 w 4394200"/>
                <a:gd name="connsiteY201-4174" fmla="*/ 1295400 h 3187700"/>
                <a:gd name="connsiteX202-4175" fmla="*/ 2095500 w 4394200"/>
                <a:gd name="connsiteY202-4176" fmla="*/ 1536700 h 3187700"/>
                <a:gd name="connsiteX203-4177" fmla="*/ 2133600 w 4394200"/>
                <a:gd name="connsiteY203-4178" fmla="*/ 1549400 h 3187700"/>
                <a:gd name="connsiteX204-4179" fmla="*/ 2184400 w 4394200"/>
                <a:gd name="connsiteY204-4180" fmla="*/ 1574800 h 3187700"/>
                <a:gd name="connsiteX205-4181" fmla="*/ 2425700 w 4394200"/>
                <a:gd name="connsiteY205-4182" fmla="*/ 1549400 h 3187700"/>
                <a:gd name="connsiteX206-4183" fmla="*/ 2413000 w 4394200"/>
                <a:gd name="connsiteY206-4184" fmla="*/ 1435100 h 3187700"/>
                <a:gd name="connsiteX207-4185" fmla="*/ 2463800 w 4394200"/>
                <a:gd name="connsiteY207-4186" fmla="*/ 1600200 h 3187700"/>
                <a:gd name="connsiteX208-4187" fmla="*/ 2565400 w 4394200"/>
                <a:gd name="connsiteY208-4188" fmla="*/ 1689100 h 3187700"/>
                <a:gd name="connsiteX209-4189" fmla="*/ 2628900 w 4394200"/>
                <a:gd name="connsiteY209-4190" fmla="*/ 1816100 h 3187700"/>
                <a:gd name="connsiteX210-4191" fmla="*/ 2667000 w 4394200"/>
                <a:gd name="connsiteY210-4192" fmla="*/ 1892300 h 3187700"/>
                <a:gd name="connsiteX211-4193" fmla="*/ 2755900 w 4394200"/>
                <a:gd name="connsiteY211-4194" fmla="*/ 1993900 h 3187700"/>
                <a:gd name="connsiteX212-4195" fmla="*/ 2755900 w 4394200"/>
                <a:gd name="connsiteY212-4196" fmla="*/ 2146300 h 3187700"/>
                <a:gd name="connsiteX213-4197" fmla="*/ 2641600 w 4394200"/>
                <a:gd name="connsiteY213-4198" fmla="*/ 2133600 h 3187700"/>
                <a:gd name="connsiteX214-4199" fmla="*/ 2628900 w 4394200"/>
                <a:gd name="connsiteY214-4200" fmla="*/ 2070100 h 3187700"/>
                <a:gd name="connsiteX215-4201" fmla="*/ 2679700 w 4394200"/>
                <a:gd name="connsiteY215-4202" fmla="*/ 1993900 h 3187700"/>
                <a:gd name="connsiteX216-4203" fmla="*/ 2844800 w 4394200"/>
                <a:gd name="connsiteY216-4204" fmla="*/ 1892300 h 3187700"/>
                <a:gd name="connsiteX217-4205" fmla="*/ 2882900 w 4394200"/>
                <a:gd name="connsiteY217-4206" fmla="*/ 1879600 h 3187700"/>
                <a:gd name="connsiteX218-4207" fmla="*/ 2971800 w 4394200"/>
                <a:gd name="connsiteY218-4208" fmla="*/ 1816100 h 3187700"/>
                <a:gd name="connsiteX219-4209" fmla="*/ 3022600 w 4394200"/>
                <a:gd name="connsiteY219-4210" fmla="*/ 1676400 h 3187700"/>
                <a:gd name="connsiteX220-4211" fmla="*/ 3136900 w 4394200"/>
                <a:gd name="connsiteY220-4212" fmla="*/ 1765300 h 3187700"/>
                <a:gd name="connsiteX221-4213" fmla="*/ 3187700 w 4394200"/>
                <a:gd name="connsiteY221-4214" fmla="*/ 1816100 h 3187700"/>
                <a:gd name="connsiteX222-4215" fmla="*/ 3263900 w 4394200"/>
                <a:gd name="connsiteY222-4216" fmla="*/ 1892300 h 3187700"/>
                <a:gd name="connsiteX223-4217" fmla="*/ 3327400 w 4394200"/>
                <a:gd name="connsiteY223-4218" fmla="*/ 1943100 h 3187700"/>
                <a:gd name="connsiteX224-4219" fmla="*/ 3454400 w 4394200"/>
                <a:gd name="connsiteY224-4220" fmla="*/ 2019300 h 3187700"/>
                <a:gd name="connsiteX225-4221" fmla="*/ 3505200 w 4394200"/>
                <a:gd name="connsiteY225-4222" fmla="*/ 2032000 h 3187700"/>
                <a:gd name="connsiteX226-4223" fmla="*/ 3721100 w 4394200"/>
                <a:gd name="connsiteY226-4224" fmla="*/ 2070100 h 3187700"/>
                <a:gd name="connsiteX227-4225" fmla="*/ 4013200 w 4394200"/>
                <a:gd name="connsiteY227-4226" fmla="*/ 2057400 h 3187700"/>
                <a:gd name="connsiteX228-4227" fmla="*/ 3949700 w 4394200"/>
                <a:gd name="connsiteY228-4228" fmla="*/ 1892300 h 3187700"/>
                <a:gd name="connsiteX229-4229" fmla="*/ 3670300 w 4394200"/>
                <a:gd name="connsiteY229-4230" fmla="*/ 1841500 h 3187700"/>
                <a:gd name="connsiteX230-4231" fmla="*/ 3568700 w 4394200"/>
                <a:gd name="connsiteY230-4232" fmla="*/ 1866900 h 3187700"/>
                <a:gd name="connsiteX231-4233" fmla="*/ 3530600 w 4394200"/>
                <a:gd name="connsiteY231-4234" fmla="*/ 1930400 h 3187700"/>
                <a:gd name="connsiteX232-4235" fmla="*/ 3479800 w 4394200"/>
                <a:gd name="connsiteY232-4236" fmla="*/ 2044700 h 3187700"/>
                <a:gd name="connsiteX233-4237" fmla="*/ 3441700 w 4394200"/>
                <a:gd name="connsiteY233-4238" fmla="*/ 2095500 h 3187700"/>
                <a:gd name="connsiteX234-4239" fmla="*/ 3416300 w 4394200"/>
                <a:gd name="connsiteY234-4240" fmla="*/ 2159000 h 3187700"/>
                <a:gd name="connsiteX235-4241" fmla="*/ 3352800 w 4394200"/>
                <a:gd name="connsiteY235-4242" fmla="*/ 2247900 h 3187700"/>
                <a:gd name="connsiteX236-4243" fmla="*/ 3314700 w 4394200"/>
                <a:gd name="connsiteY236-4244" fmla="*/ 2362200 h 3187700"/>
                <a:gd name="connsiteX237-4245" fmla="*/ 3276600 w 4394200"/>
                <a:gd name="connsiteY237-4246" fmla="*/ 2400300 h 3187700"/>
                <a:gd name="connsiteX238-4247" fmla="*/ 3225800 w 4394200"/>
                <a:gd name="connsiteY238-4248" fmla="*/ 2413000 h 3187700"/>
                <a:gd name="connsiteX239-4249" fmla="*/ 3124200 w 4394200"/>
                <a:gd name="connsiteY239-4250" fmla="*/ 2400300 h 3187700"/>
                <a:gd name="connsiteX240-4251" fmla="*/ 3086100 w 4394200"/>
                <a:gd name="connsiteY240-4252" fmla="*/ 2374900 h 3187700"/>
                <a:gd name="connsiteX241-4253" fmla="*/ 2959100 w 4394200"/>
                <a:gd name="connsiteY241-4254" fmla="*/ 2311400 h 3187700"/>
                <a:gd name="connsiteX242-4255" fmla="*/ 2857500 w 4394200"/>
                <a:gd name="connsiteY242-4256" fmla="*/ 2273300 h 3187700"/>
                <a:gd name="connsiteX243-4257" fmla="*/ 2717800 w 4394200"/>
                <a:gd name="connsiteY243-4258" fmla="*/ 2209800 h 3187700"/>
                <a:gd name="connsiteX244-4259" fmla="*/ 2743200 w 4394200"/>
                <a:gd name="connsiteY244-4260" fmla="*/ 2120900 h 3187700"/>
                <a:gd name="connsiteX245-4261" fmla="*/ 2819400 w 4394200"/>
                <a:gd name="connsiteY245-4262" fmla="*/ 2044700 h 3187700"/>
                <a:gd name="connsiteX246-4263" fmla="*/ 2921000 w 4394200"/>
                <a:gd name="connsiteY246-4264" fmla="*/ 2108200 h 3187700"/>
                <a:gd name="connsiteX247-4265" fmla="*/ 2997200 w 4394200"/>
                <a:gd name="connsiteY247-4266" fmla="*/ 2184400 h 3187700"/>
                <a:gd name="connsiteX248-4267" fmla="*/ 3022600 w 4394200"/>
                <a:gd name="connsiteY248-4268" fmla="*/ 2146300 h 3187700"/>
                <a:gd name="connsiteX249-4269" fmla="*/ 3009900 w 4394200"/>
                <a:gd name="connsiteY249-4270" fmla="*/ 2057400 h 3187700"/>
                <a:gd name="connsiteX250-4271" fmla="*/ 2959100 w 4394200"/>
                <a:gd name="connsiteY250-4272" fmla="*/ 2006600 h 3187700"/>
                <a:gd name="connsiteX251-4273" fmla="*/ 2895600 w 4394200"/>
                <a:gd name="connsiteY251-4274" fmla="*/ 1981200 h 3187700"/>
                <a:gd name="connsiteX252-4275" fmla="*/ 2679700 w 4394200"/>
                <a:gd name="connsiteY252-4276" fmla="*/ 1930400 h 3187700"/>
                <a:gd name="connsiteX253-4277" fmla="*/ 2590800 w 4394200"/>
                <a:gd name="connsiteY253-4278" fmla="*/ 1917700 h 3187700"/>
                <a:gd name="connsiteX254-4279" fmla="*/ 2197100 w 4394200"/>
                <a:gd name="connsiteY254-4280" fmla="*/ 1993900 h 3187700"/>
                <a:gd name="connsiteX255-4281" fmla="*/ 2146300 w 4394200"/>
                <a:gd name="connsiteY255-4282" fmla="*/ 2095500 h 3187700"/>
                <a:gd name="connsiteX256-4283" fmla="*/ 2133600 w 4394200"/>
                <a:gd name="connsiteY256-4284" fmla="*/ 2133600 h 3187700"/>
                <a:gd name="connsiteX257-4285" fmla="*/ 2082800 w 4394200"/>
                <a:gd name="connsiteY257-4286" fmla="*/ 2197100 h 3187700"/>
                <a:gd name="connsiteX258-4287" fmla="*/ 1955800 w 4394200"/>
                <a:gd name="connsiteY258-4288" fmla="*/ 2324100 h 3187700"/>
                <a:gd name="connsiteX259-4289" fmla="*/ 1879600 w 4394200"/>
                <a:gd name="connsiteY259-4290" fmla="*/ 2311400 h 3187700"/>
                <a:gd name="connsiteX260-4291" fmla="*/ 1778000 w 4394200"/>
                <a:gd name="connsiteY260-4292" fmla="*/ 2197100 h 3187700"/>
                <a:gd name="connsiteX261-4293" fmla="*/ 1739900 w 4394200"/>
                <a:gd name="connsiteY261-4294" fmla="*/ 2133600 h 3187700"/>
                <a:gd name="connsiteX262-4295" fmla="*/ 1714500 w 4394200"/>
                <a:gd name="connsiteY262-4296" fmla="*/ 2095500 h 3187700"/>
                <a:gd name="connsiteX263-4297" fmla="*/ 1625600 w 4394200"/>
                <a:gd name="connsiteY263-4298" fmla="*/ 1981200 h 3187700"/>
                <a:gd name="connsiteX264-4299" fmla="*/ 1574800 w 4394200"/>
                <a:gd name="connsiteY264-4300" fmla="*/ 1866900 h 3187700"/>
                <a:gd name="connsiteX265-4301" fmla="*/ 1549400 w 4394200"/>
                <a:gd name="connsiteY265-4302" fmla="*/ 1714500 h 3187700"/>
                <a:gd name="connsiteX266-4303" fmla="*/ 1511300 w 4394200"/>
                <a:gd name="connsiteY266-4304" fmla="*/ 1638300 h 3187700"/>
                <a:gd name="connsiteX267-4305" fmla="*/ 1498600 w 4394200"/>
                <a:gd name="connsiteY267-4306" fmla="*/ 1536700 h 3187700"/>
                <a:gd name="connsiteX268-4307" fmla="*/ 1435100 w 4394200"/>
                <a:gd name="connsiteY268-4308" fmla="*/ 1270000 h 3187700"/>
                <a:gd name="connsiteX269-4309" fmla="*/ 1422400 w 4394200"/>
                <a:gd name="connsiteY269-4310" fmla="*/ 1206500 h 3187700"/>
                <a:gd name="connsiteX270-4311" fmla="*/ 1409700 w 4394200"/>
                <a:gd name="connsiteY270-4312" fmla="*/ 1155700 h 3187700"/>
                <a:gd name="connsiteX271-4313" fmla="*/ 1371600 w 4394200"/>
                <a:gd name="connsiteY271-4314" fmla="*/ 952500 h 3187700"/>
                <a:gd name="connsiteX272-4315" fmla="*/ 1358900 w 4394200"/>
                <a:gd name="connsiteY272-4316" fmla="*/ 901700 h 3187700"/>
                <a:gd name="connsiteX273-4317" fmla="*/ 1320800 w 4394200"/>
                <a:gd name="connsiteY273-4318" fmla="*/ 838200 h 3187700"/>
                <a:gd name="connsiteX274-4319" fmla="*/ 1308100 w 4394200"/>
                <a:gd name="connsiteY274-4320" fmla="*/ 787400 h 3187700"/>
                <a:gd name="connsiteX275-4321" fmla="*/ 1244600 w 4394200"/>
                <a:gd name="connsiteY275-4322" fmla="*/ 850900 h 3187700"/>
                <a:gd name="connsiteX276-4323" fmla="*/ 1270000 w 4394200"/>
                <a:gd name="connsiteY276-4324" fmla="*/ 965200 h 3187700"/>
                <a:gd name="connsiteX277-4325" fmla="*/ 1435100 w 4394200"/>
                <a:gd name="connsiteY277-4326" fmla="*/ 1130300 h 3187700"/>
                <a:gd name="connsiteX278-4327" fmla="*/ 1524000 w 4394200"/>
                <a:gd name="connsiteY278-4328" fmla="*/ 1257300 h 3187700"/>
                <a:gd name="connsiteX279-4329" fmla="*/ 1638300 w 4394200"/>
                <a:gd name="connsiteY279-4330" fmla="*/ 1371600 h 3187700"/>
                <a:gd name="connsiteX280-4331" fmla="*/ 1676400 w 4394200"/>
                <a:gd name="connsiteY280-4332" fmla="*/ 1409700 h 3187700"/>
                <a:gd name="connsiteX281-4333" fmla="*/ 1739900 w 4394200"/>
                <a:gd name="connsiteY281-4334" fmla="*/ 1485900 h 3187700"/>
                <a:gd name="connsiteX282-4335" fmla="*/ 1752600 w 4394200"/>
                <a:gd name="connsiteY282-4336" fmla="*/ 1524000 h 3187700"/>
                <a:gd name="connsiteX283-4337" fmla="*/ 1739900 w 4394200"/>
                <a:gd name="connsiteY283-4338" fmla="*/ 1612900 h 3187700"/>
                <a:gd name="connsiteX284-4339" fmla="*/ 1778000 w 4394200"/>
                <a:gd name="connsiteY284-4340" fmla="*/ 1562100 h 3187700"/>
                <a:gd name="connsiteX285-4341" fmla="*/ 1866900 w 4394200"/>
                <a:gd name="connsiteY285-4342" fmla="*/ 1346200 h 3187700"/>
                <a:gd name="connsiteX286-4343" fmla="*/ 1854200 w 4394200"/>
                <a:gd name="connsiteY286-4344" fmla="*/ 1219200 h 3187700"/>
                <a:gd name="connsiteX287-4345" fmla="*/ 1714500 w 4394200"/>
                <a:gd name="connsiteY287-4346" fmla="*/ 1143000 h 3187700"/>
                <a:gd name="connsiteX288-4347" fmla="*/ 1422400 w 4394200"/>
                <a:gd name="connsiteY288-4348" fmla="*/ 1016000 h 3187700"/>
                <a:gd name="connsiteX289-4349" fmla="*/ 1346200 w 4394200"/>
                <a:gd name="connsiteY289-4350" fmla="*/ 977900 h 3187700"/>
                <a:gd name="connsiteX290-4351" fmla="*/ 1270000 w 4394200"/>
                <a:gd name="connsiteY290-4352" fmla="*/ 1054100 h 3187700"/>
                <a:gd name="connsiteX291-4353" fmla="*/ 1181100 w 4394200"/>
                <a:gd name="connsiteY291-4354" fmla="*/ 1193800 h 3187700"/>
                <a:gd name="connsiteX292-4355" fmla="*/ 1117600 w 4394200"/>
                <a:gd name="connsiteY292-4356" fmla="*/ 1308100 h 3187700"/>
                <a:gd name="connsiteX293-4357" fmla="*/ 1104900 w 4394200"/>
                <a:gd name="connsiteY293-4358" fmla="*/ 1358900 h 3187700"/>
                <a:gd name="connsiteX294-4359" fmla="*/ 1066800 w 4394200"/>
                <a:gd name="connsiteY294-4360" fmla="*/ 1384300 h 3187700"/>
                <a:gd name="connsiteX295-4361" fmla="*/ 1016000 w 4394200"/>
                <a:gd name="connsiteY295-4362" fmla="*/ 1333500 h 3187700"/>
                <a:gd name="connsiteX296-4363" fmla="*/ 838200 w 4394200"/>
                <a:gd name="connsiteY296-4364" fmla="*/ 1155700 h 3187700"/>
                <a:gd name="connsiteX297-4365" fmla="*/ 774700 w 4394200"/>
                <a:gd name="connsiteY297-4366" fmla="*/ 1028700 h 3187700"/>
                <a:gd name="connsiteX298-4367" fmla="*/ 749300 w 4394200"/>
                <a:gd name="connsiteY298-4368" fmla="*/ 952500 h 3187700"/>
                <a:gd name="connsiteX299-4369" fmla="*/ 711200 w 4394200"/>
                <a:gd name="connsiteY299-4370" fmla="*/ 939800 h 3187700"/>
                <a:gd name="connsiteX300-4371" fmla="*/ 647700 w 4394200"/>
                <a:gd name="connsiteY300-4372" fmla="*/ 952500 h 3187700"/>
                <a:gd name="connsiteX301-4373" fmla="*/ 508000 w 4394200"/>
                <a:gd name="connsiteY301-4374" fmla="*/ 1117600 h 3187700"/>
                <a:gd name="connsiteX302-4375" fmla="*/ 469900 w 4394200"/>
                <a:gd name="connsiteY302-4376" fmla="*/ 1231900 h 3187700"/>
                <a:gd name="connsiteX303-4377" fmla="*/ 419100 w 4394200"/>
                <a:gd name="connsiteY303-4378" fmla="*/ 1320800 h 3187700"/>
                <a:gd name="connsiteX304-4379" fmla="*/ 406400 w 4394200"/>
                <a:gd name="connsiteY304-4380" fmla="*/ 1422400 h 3187700"/>
                <a:gd name="connsiteX305-4381" fmla="*/ 419100 w 4394200"/>
                <a:gd name="connsiteY305-4382" fmla="*/ 1498600 h 3187700"/>
                <a:gd name="connsiteX306-4383" fmla="*/ 800100 w 4394200"/>
                <a:gd name="connsiteY306-4384" fmla="*/ 1600200 h 3187700"/>
                <a:gd name="connsiteX307-4385" fmla="*/ 1104900 w 4394200"/>
                <a:gd name="connsiteY307-4386" fmla="*/ 1689100 h 3187700"/>
                <a:gd name="connsiteX308-4387" fmla="*/ 1257300 w 4394200"/>
                <a:gd name="connsiteY308-4388" fmla="*/ 1714500 h 3187700"/>
                <a:gd name="connsiteX309-4389" fmla="*/ 1473200 w 4394200"/>
                <a:gd name="connsiteY309-4390" fmla="*/ 1841500 h 3187700"/>
                <a:gd name="connsiteX310-4391" fmla="*/ 1574800 w 4394200"/>
                <a:gd name="connsiteY310-4392" fmla="*/ 1943100 h 3187700"/>
                <a:gd name="connsiteX311-4393" fmla="*/ 1625600 w 4394200"/>
                <a:gd name="connsiteY311-4394" fmla="*/ 1993900 h 3187700"/>
                <a:gd name="connsiteX312-4395" fmla="*/ 1917700 w 4394200"/>
                <a:gd name="connsiteY312-4396" fmla="*/ 2032000 h 3187700"/>
                <a:gd name="connsiteX313-4397" fmla="*/ 1955800 w 4394200"/>
                <a:gd name="connsiteY313-4398" fmla="*/ 2044700 h 3187700"/>
                <a:gd name="connsiteX314-4399" fmla="*/ 2032000 w 4394200"/>
                <a:gd name="connsiteY314-4400" fmla="*/ 2057400 h 3187700"/>
                <a:gd name="connsiteX315-4401" fmla="*/ 2044700 w 4394200"/>
                <a:gd name="connsiteY315-4402" fmla="*/ 2120900 h 3187700"/>
                <a:gd name="connsiteX316-4403" fmla="*/ 2006600 w 4394200"/>
                <a:gd name="connsiteY316-4404" fmla="*/ 2222500 h 3187700"/>
                <a:gd name="connsiteX317-4405" fmla="*/ 1968500 w 4394200"/>
                <a:gd name="connsiteY317-4406" fmla="*/ 2260600 h 3187700"/>
                <a:gd name="connsiteX318-4407" fmla="*/ 1854200 w 4394200"/>
                <a:gd name="connsiteY318-4408" fmla="*/ 2324100 h 3187700"/>
                <a:gd name="connsiteX319-4409" fmla="*/ 1739900 w 4394200"/>
                <a:gd name="connsiteY319-4410" fmla="*/ 2336800 h 3187700"/>
                <a:gd name="connsiteX320-4411" fmla="*/ 1651000 w 4394200"/>
                <a:gd name="connsiteY320-4412" fmla="*/ 2298700 h 3187700"/>
                <a:gd name="connsiteX321-4413" fmla="*/ 1612900 w 4394200"/>
                <a:gd name="connsiteY321-4414" fmla="*/ 2222500 h 3187700"/>
                <a:gd name="connsiteX322-4415" fmla="*/ 1587500 w 4394200"/>
                <a:gd name="connsiteY322-4416" fmla="*/ 2184400 h 3187700"/>
                <a:gd name="connsiteX323-4417" fmla="*/ 1574800 w 4394200"/>
                <a:gd name="connsiteY323-4418" fmla="*/ 2108200 h 3187700"/>
                <a:gd name="connsiteX324-4419" fmla="*/ 1600200 w 4394200"/>
                <a:gd name="connsiteY324-4420" fmla="*/ 2057400 h 3187700"/>
                <a:gd name="connsiteX325-4421" fmla="*/ 1828800 w 4394200"/>
                <a:gd name="connsiteY325-4422" fmla="*/ 1943100 h 3187700"/>
                <a:gd name="connsiteX326-4423" fmla="*/ 2146300 w 4394200"/>
                <a:gd name="connsiteY326-4424" fmla="*/ 1752600 h 3187700"/>
                <a:gd name="connsiteX327-4425" fmla="*/ 2425700 w 4394200"/>
                <a:gd name="connsiteY327-4426" fmla="*/ 1562100 h 3187700"/>
                <a:gd name="connsiteX328-4427" fmla="*/ 2489200 w 4394200"/>
                <a:gd name="connsiteY328-4428" fmla="*/ 1536700 h 3187700"/>
                <a:gd name="connsiteX329-4429" fmla="*/ 2603500 w 4394200"/>
                <a:gd name="connsiteY329-4430" fmla="*/ 1511300 h 3187700"/>
                <a:gd name="connsiteX330-4431" fmla="*/ 2705100 w 4394200"/>
                <a:gd name="connsiteY330-4432" fmla="*/ 1524000 h 3187700"/>
                <a:gd name="connsiteX331-4433" fmla="*/ 2667000 w 4394200"/>
                <a:gd name="connsiteY331-4434" fmla="*/ 1612900 h 3187700"/>
                <a:gd name="connsiteX332-4435" fmla="*/ 2349500 w 4394200"/>
                <a:gd name="connsiteY332-4436" fmla="*/ 1778000 h 3187700"/>
                <a:gd name="connsiteX333-4437" fmla="*/ 2095500 w 4394200"/>
                <a:gd name="connsiteY333-4438" fmla="*/ 1841500 h 3187700"/>
                <a:gd name="connsiteX334-4439" fmla="*/ 1752600 w 4394200"/>
                <a:gd name="connsiteY334-4440" fmla="*/ 1930400 h 3187700"/>
                <a:gd name="connsiteX335-4441" fmla="*/ 1676400 w 4394200"/>
                <a:gd name="connsiteY335-4442" fmla="*/ 1943100 h 3187700"/>
                <a:gd name="connsiteX336-4443" fmla="*/ 1473200 w 4394200"/>
                <a:gd name="connsiteY336-4444" fmla="*/ 2006600 h 3187700"/>
                <a:gd name="connsiteX337-4445" fmla="*/ 1397000 w 4394200"/>
                <a:gd name="connsiteY337-4446" fmla="*/ 2057400 h 3187700"/>
                <a:gd name="connsiteX338-4447" fmla="*/ 1295400 w 4394200"/>
                <a:gd name="connsiteY338-4448" fmla="*/ 2171700 h 3187700"/>
                <a:gd name="connsiteX339-4449" fmla="*/ 1270000 w 4394200"/>
                <a:gd name="connsiteY339-4450" fmla="*/ 2298700 h 3187700"/>
                <a:gd name="connsiteX340-4451" fmla="*/ 1282700 w 4394200"/>
                <a:gd name="connsiteY340-4452" fmla="*/ 2336800 h 3187700"/>
                <a:gd name="connsiteX341-4453" fmla="*/ 1625600 w 4394200"/>
                <a:gd name="connsiteY341-4454" fmla="*/ 2489200 h 3187700"/>
                <a:gd name="connsiteX342-4455" fmla="*/ 1689100 w 4394200"/>
                <a:gd name="connsiteY342-4456" fmla="*/ 2514600 h 3187700"/>
                <a:gd name="connsiteX343-4457" fmla="*/ 1905000 w 4394200"/>
                <a:gd name="connsiteY343-4458" fmla="*/ 2578100 h 3187700"/>
                <a:gd name="connsiteX344-4459" fmla="*/ 2120900 w 4394200"/>
                <a:gd name="connsiteY344-4460" fmla="*/ 2667000 h 3187700"/>
                <a:gd name="connsiteX345-4461" fmla="*/ 2209800 w 4394200"/>
                <a:gd name="connsiteY345-4462" fmla="*/ 2794000 h 3187700"/>
                <a:gd name="connsiteX346-4463" fmla="*/ 2260600 w 4394200"/>
                <a:gd name="connsiteY346-4464" fmla="*/ 2857500 h 3187700"/>
                <a:gd name="connsiteX347-4465" fmla="*/ 2273300 w 4394200"/>
                <a:gd name="connsiteY347-4466" fmla="*/ 2946400 h 3187700"/>
                <a:gd name="connsiteX348-4467" fmla="*/ 2260600 w 4394200"/>
                <a:gd name="connsiteY348-4468" fmla="*/ 3086100 h 3187700"/>
                <a:gd name="connsiteX349-4469" fmla="*/ 2197100 w 4394200"/>
                <a:gd name="connsiteY349-4470" fmla="*/ 3149600 h 3187700"/>
                <a:gd name="connsiteX350-4471" fmla="*/ 1981200 w 4394200"/>
                <a:gd name="connsiteY350-4472" fmla="*/ 3187700 h 3187700"/>
                <a:gd name="connsiteX351-4473" fmla="*/ 1803400 w 4394200"/>
                <a:gd name="connsiteY351-4474" fmla="*/ 3149600 h 3187700"/>
                <a:gd name="connsiteX352-4475" fmla="*/ 1790700 w 4394200"/>
                <a:gd name="connsiteY352-4476" fmla="*/ 3111500 h 3187700"/>
                <a:gd name="connsiteX353-4477" fmla="*/ 1752600 w 4394200"/>
                <a:gd name="connsiteY353-4478" fmla="*/ 2933700 h 3187700"/>
                <a:gd name="connsiteX354-4479" fmla="*/ 1739900 w 4394200"/>
                <a:gd name="connsiteY354-4480" fmla="*/ 2844800 h 3187700"/>
                <a:gd name="connsiteX355-4481" fmla="*/ 1701800 w 4394200"/>
                <a:gd name="connsiteY355-4482" fmla="*/ 2781300 h 3187700"/>
                <a:gd name="connsiteX356-4483" fmla="*/ 1600200 w 4394200"/>
                <a:gd name="connsiteY356-4484" fmla="*/ 2705100 h 3187700"/>
                <a:gd name="connsiteX357-4485" fmla="*/ 1511300 w 4394200"/>
                <a:gd name="connsiteY357-4486" fmla="*/ 2667000 h 3187700"/>
                <a:gd name="connsiteX358-4487" fmla="*/ 1371600 w 4394200"/>
                <a:gd name="connsiteY358-4488" fmla="*/ 2603500 h 3187700"/>
                <a:gd name="connsiteX359-4489" fmla="*/ 1282700 w 4394200"/>
                <a:gd name="connsiteY359-4490" fmla="*/ 2654300 h 3187700"/>
                <a:gd name="connsiteX360-4491" fmla="*/ 1193800 w 4394200"/>
                <a:gd name="connsiteY360-4492" fmla="*/ 2705100 h 3187700"/>
                <a:gd name="connsiteX361-4493" fmla="*/ 1104900 w 4394200"/>
                <a:gd name="connsiteY361-4494" fmla="*/ 2743200 h 3187700"/>
                <a:gd name="connsiteX362-4495" fmla="*/ 1016000 w 4394200"/>
                <a:gd name="connsiteY362-4496" fmla="*/ 2730500 h 3187700"/>
                <a:gd name="connsiteX363-4497" fmla="*/ 939800 w 4394200"/>
                <a:gd name="connsiteY363-4498" fmla="*/ 2654300 h 3187700"/>
                <a:gd name="connsiteX364-4499" fmla="*/ 863600 w 4394200"/>
                <a:gd name="connsiteY364-4500" fmla="*/ 2590800 h 3187700"/>
                <a:gd name="connsiteX365-4501" fmla="*/ 825500 w 4394200"/>
                <a:gd name="connsiteY365-4502" fmla="*/ 2552700 h 3187700"/>
                <a:gd name="connsiteX366-4503" fmla="*/ 787400 w 4394200"/>
                <a:gd name="connsiteY366-4504" fmla="*/ 2540000 h 3187700"/>
                <a:gd name="connsiteX367-4505" fmla="*/ 736600 w 4394200"/>
                <a:gd name="connsiteY367-4506" fmla="*/ 2514600 h 3187700"/>
                <a:gd name="connsiteX368-4507" fmla="*/ 698500 w 4394200"/>
                <a:gd name="connsiteY368-4508" fmla="*/ 2489200 h 3187700"/>
                <a:gd name="connsiteX369-4509" fmla="*/ 495300 w 4394200"/>
                <a:gd name="connsiteY369-4510" fmla="*/ 2463800 h 3187700"/>
                <a:gd name="connsiteX370-4511" fmla="*/ 381000 w 4394200"/>
                <a:gd name="connsiteY370-4512" fmla="*/ 2476500 h 3187700"/>
                <a:gd name="connsiteX371-4513" fmla="*/ 342900 w 4394200"/>
                <a:gd name="connsiteY371-4514" fmla="*/ 2501900 h 3187700"/>
                <a:gd name="connsiteX372-4515" fmla="*/ 292100 w 4394200"/>
                <a:gd name="connsiteY372-4516" fmla="*/ 2540000 h 3187700"/>
                <a:gd name="connsiteX373-4517" fmla="*/ 228600 w 4394200"/>
                <a:gd name="connsiteY373-4518" fmla="*/ 2552700 h 3187700"/>
                <a:gd name="connsiteX374-4519" fmla="*/ 165100 w 4394200"/>
                <a:gd name="connsiteY374-4520" fmla="*/ 2540000 h 3187700"/>
                <a:gd name="connsiteX375-4521" fmla="*/ 50800 w 4394200"/>
                <a:gd name="connsiteY375-4522" fmla="*/ 2534920 h 3187700"/>
                <a:gd name="connsiteX376-4523" fmla="*/ 0 w 4394200"/>
                <a:gd name="connsiteY376-4524" fmla="*/ 2545080 h 3187700"/>
                <a:gd name="connsiteX0-4525" fmla="*/ 3964940 w 4409440"/>
                <a:gd name="connsiteY0-4526" fmla="*/ 0 h 3187700"/>
                <a:gd name="connsiteX1-4527" fmla="*/ 3952240 w 4409440"/>
                <a:gd name="connsiteY1-4528" fmla="*/ 279400 h 3187700"/>
                <a:gd name="connsiteX2-4529" fmla="*/ 3939540 w 4409440"/>
                <a:gd name="connsiteY2-4530" fmla="*/ 317500 h 3187700"/>
                <a:gd name="connsiteX3-4531" fmla="*/ 3888740 w 4409440"/>
                <a:gd name="connsiteY3-4532" fmla="*/ 393700 h 3187700"/>
                <a:gd name="connsiteX4-4533" fmla="*/ 3850640 w 4409440"/>
                <a:gd name="connsiteY4-4534" fmla="*/ 419100 h 3187700"/>
                <a:gd name="connsiteX5-4535" fmla="*/ 3787140 w 4409440"/>
                <a:gd name="connsiteY5-4536" fmla="*/ 406400 h 3187700"/>
                <a:gd name="connsiteX6-4537" fmla="*/ 3736340 w 4409440"/>
                <a:gd name="connsiteY6-4538" fmla="*/ 381000 h 3187700"/>
                <a:gd name="connsiteX7-4539" fmla="*/ 3698240 w 4409440"/>
                <a:gd name="connsiteY7-4540" fmla="*/ 368300 h 3187700"/>
                <a:gd name="connsiteX8-4541" fmla="*/ 3660140 w 4409440"/>
                <a:gd name="connsiteY8-4542" fmla="*/ 330200 h 3187700"/>
                <a:gd name="connsiteX9-4543" fmla="*/ 3583940 w 4409440"/>
                <a:gd name="connsiteY9-4544" fmla="*/ 279400 h 3187700"/>
                <a:gd name="connsiteX10-4545" fmla="*/ 3507740 w 4409440"/>
                <a:gd name="connsiteY10-4546" fmla="*/ 215900 h 3187700"/>
                <a:gd name="connsiteX11-4547" fmla="*/ 3380740 w 4409440"/>
                <a:gd name="connsiteY11-4548" fmla="*/ 254000 h 3187700"/>
                <a:gd name="connsiteX12-4549" fmla="*/ 3355340 w 4409440"/>
                <a:gd name="connsiteY12-4550" fmla="*/ 292100 h 3187700"/>
                <a:gd name="connsiteX13-4551" fmla="*/ 3279140 w 4409440"/>
                <a:gd name="connsiteY13-4552" fmla="*/ 342900 h 3187700"/>
                <a:gd name="connsiteX14-4553" fmla="*/ 3253740 w 4409440"/>
                <a:gd name="connsiteY14-4554" fmla="*/ 393700 h 3187700"/>
                <a:gd name="connsiteX15-4555" fmla="*/ 3279140 w 4409440"/>
                <a:gd name="connsiteY15-4556" fmla="*/ 457200 h 3187700"/>
                <a:gd name="connsiteX16-4557" fmla="*/ 3368040 w 4409440"/>
                <a:gd name="connsiteY16-4558" fmla="*/ 571500 h 3187700"/>
                <a:gd name="connsiteX17-4559" fmla="*/ 3406140 w 4409440"/>
                <a:gd name="connsiteY17-4560" fmla="*/ 596900 h 3187700"/>
                <a:gd name="connsiteX18-4561" fmla="*/ 3444240 w 4409440"/>
                <a:gd name="connsiteY18-4562" fmla="*/ 635000 h 3187700"/>
                <a:gd name="connsiteX19-4563" fmla="*/ 3482340 w 4409440"/>
                <a:gd name="connsiteY19-4564" fmla="*/ 647700 h 3187700"/>
                <a:gd name="connsiteX20-4565" fmla="*/ 3596640 w 4409440"/>
                <a:gd name="connsiteY20-4566" fmla="*/ 736600 h 3187700"/>
                <a:gd name="connsiteX21-4567" fmla="*/ 3647440 w 4409440"/>
                <a:gd name="connsiteY21-4568" fmla="*/ 812800 h 3187700"/>
                <a:gd name="connsiteX22-4569" fmla="*/ 3685540 w 4409440"/>
                <a:gd name="connsiteY22-4570" fmla="*/ 863600 h 3187700"/>
                <a:gd name="connsiteX23-4571" fmla="*/ 3736340 w 4409440"/>
                <a:gd name="connsiteY23-4572" fmla="*/ 939800 h 3187700"/>
                <a:gd name="connsiteX24-4573" fmla="*/ 3761740 w 4409440"/>
                <a:gd name="connsiteY24-4574" fmla="*/ 977900 h 3187700"/>
                <a:gd name="connsiteX25-4575" fmla="*/ 3749040 w 4409440"/>
                <a:gd name="connsiteY25-4576" fmla="*/ 1028700 h 3187700"/>
                <a:gd name="connsiteX26-4577" fmla="*/ 3634740 w 4409440"/>
                <a:gd name="connsiteY26-4578" fmla="*/ 977900 h 3187700"/>
                <a:gd name="connsiteX27-4579" fmla="*/ 3660140 w 4409440"/>
                <a:gd name="connsiteY27-4580" fmla="*/ 889000 h 3187700"/>
                <a:gd name="connsiteX28-4581" fmla="*/ 3660140 w 4409440"/>
                <a:gd name="connsiteY28-4582" fmla="*/ 825500 h 3187700"/>
                <a:gd name="connsiteX29-4583" fmla="*/ 3583940 w 4409440"/>
                <a:gd name="connsiteY29-4584" fmla="*/ 863600 h 3187700"/>
                <a:gd name="connsiteX30-4585" fmla="*/ 3482340 w 4409440"/>
                <a:gd name="connsiteY30-4586" fmla="*/ 889000 h 3187700"/>
                <a:gd name="connsiteX31-4587" fmla="*/ 3380740 w 4409440"/>
                <a:gd name="connsiteY31-4588" fmla="*/ 876300 h 3187700"/>
                <a:gd name="connsiteX32-4589" fmla="*/ 3355340 w 4409440"/>
                <a:gd name="connsiteY32-4590" fmla="*/ 838200 h 3187700"/>
                <a:gd name="connsiteX33-4591" fmla="*/ 3317240 w 4409440"/>
                <a:gd name="connsiteY33-4592" fmla="*/ 800100 h 3187700"/>
                <a:gd name="connsiteX34-4593" fmla="*/ 3304540 w 4409440"/>
                <a:gd name="connsiteY34-4594" fmla="*/ 533400 h 3187700"/>
                <a:gd name="connsiteX35-4595" fmla="*/ 3266440 w 4409440"/>
                <a:gd name="connsiteY35-4596" fmla="*/ 508000 h 3187700"/>
                <a:gd name="connsiteX36-4597" fmla="*/ 3190240 w 4409440"/>
                <a:gd name="connsiteY36-4598" fmla="*/ 482600 h 3187700"/>
                <a:gd name="connsiteX37-4599" fmla="*/ 3101340 w 4409440"/>
                <a:gd name="connsiteY37-4600" fmla="*/ 431800 h 3187700"/>
                <a:gd name="connsiteX38-4601" fmla="*/ 3075940 w 4409440"/>
                <a:gd name="connsiteY38-4602" fmla="*/ 393700 h 3187700"/>
                <a:gd name="connsiteX39-4603" fmla="*/ 2974340 w 4409440"/>
                <a:gd name="connsiteY39-4604" fmla="*/ 342900 h 3187700"/>
                <a:gd name="connsiteX40-4605" fmla="*/ 2910840 w 4409440"/>
                <a:gd name="connsiteY40-4606" fmla="*/ 355600 h 3187700"/>
                <a:gd name="connsiteX41-4607" fmla="*/ 2872740 w 4409440"/>
                <a:gd name="connsiteY41-4608" fmla="*/ 431800 h 3187700"/>
                <a:gd name="connsiteX42-4609" fmla="*/ 2910840 w 4409440"/>
                <a:gd name="connsiteY42-4610" fmla="*/ 546100 h 3187700"/>
                <a:gd name="connsiteX43-4611" fmla="*/ 2923540 w 4409440"/>
                <a:gd name="connsiteY43-4612" fmla="*/ 584200 h 3187700"/>
                <a:gd name="connsiteX44-4613" fmla="*/ 2999740 w 4409440"/>
                <a:gd name="connsiteY44-4614" fmla="*/ 647700 h 3187700"/>
                <a:gd name="connsiteX45-4615" fmla="*/ 3063240 w 4409440"/>
                <a:gd name="connsiteY45-4616" fmla="*/ 723900 h 3187700"/>
                <a:gd name="connsiteX46-4617" fmla="*/ 3139440 w 4409440"/>
                <a:gd name="connsiteY46-4618" fmla="*/ 787400 h 3187700"/>
                <a:gd name="connsiteX47-4619" fmla="*/ 3202940 w 4409440"/>
                <a:gd name="connsiteY47-4620" fmla="*/ 901700 h 3187700"/>
                <a:gd name="connsiteX48-4621" fmla="*/ 3228340 w 4409440"/>
                <a:gd name="connsiteY48-4622" fmla="*/ 952500 h 3187700"/>
                <a:gd name="connsiteX49-4623" fmla="*/ 3241040 w 4409440"/>
                <a:gd name="connsiteY49-4624" fmla="*/ 990600 h 3187700"/>
                <a:gd name="connsiteX50-4625" fmla="*/ 3266440 w 4409440"/>
                <a:gd name="connsiteY50-4626" fmla="*/ 1028700 h 3187700"/>
                <a:gd name="connsiteX51-4627" fmla="*/ 3304540 w 4409440"/>
                <a:gd name="connsiteY51-4628" fmla="*/ 1168400 h 3187700"/>
                <a:gd name="connsiteX52-4629" fmla="*/ 3291840 w 4409440"/>
                <a:gd name="connsiteY52-4630" fmla="*/ 1206500 h 3187700"/>
                <a:gd name="connsiteX53-4631" fmla="*/ 3253740 w 4409440"/>
                <a:gd name="connsiteY53-4632" fmla="*/ 1168400 h 3187700"/>
                <a:gd name="connsiteX54-4633" fmla="*/ 3202940 w 4409440"/>
                <a:gd name="connsiteY54-4634" fmla="*/ 1092200 h 3187700"/>
                <a:gd name="connsiteX55-4635" fmla="*/ 3253740 w 4409440"/>
                <a:gd name="connsiteY55-4636" fmla="*/ 1104900 h 3187700"/>
                <a:gd name="connsiteX56-4637" fmla="*/ 3291840 w 4409440"/>
                <a:gd name="connsiteY56-4638" fmla="*/ 1130300 h 3187700"/>
                <a:gd name="connsiteX57-4639" fmla="*/ 3355340 w 4409440"/>
                <a:gd name="connsiteY57-4640" fmla="*/ 1206500 h 3187700"/>
                <a:gd name="connsiteX58-4641" fmla="*/ 3380740 w 4409440"/>
                <a:gd name="connsiteY58-4642" fmla="*/ 1282700 h 3187700"/>
                <a:gd name="connsiteX59-4643" fmla="*/ 3406140 w 4409440"/>
                <a:gd name="connsiteY59-4644" fmla="*/ 1320800 h 3187700"/>
                <a:gd name="connsiteX60-4645" fmla="*/ 3495040 w 4409440"/>
                <a:gd name="connsiteY60-4646" fmla="*/ 1397000 h 3187700"/>
                <a:gd name="connsiteX61-4647" fmla="*/ 3533140 w 4409440"/>
                <a:gd name="connsiteY61-4648" fmla="*/ 1409700 h 3187700"/>
                <a:gd name="connsiteX62-4649" fmla="*/ 3812540 w 4409440"/>
                <a:gd name="connsiteY62-4650" fmla="*/ 1346200 h 3187700"/>
                <a:gd name="connsiteX63-4651" fmla="*/ 3825240 w 4409440"/>
                <a:gd name="connsiteY63-4652" fmla="*/ 1308100 h 3187700"/>
                <a:gd name="connsiteX64-4653" fmla="*/ 3812540 w 4409440"/>
                <a:gd name="connsiteY64-4654" fmla="*/ 1270000 h 3187700"/>
                <a:gd name="connsiteX65-4655" fmla="*/ 3736340 w 4409440"/>
                <a:gd name="connsiteY65-4656" fmla="*/ 1231900 h 3187700"/>
                <a:gd name="connsiteX66-4657" fmla="*/ 3647440 w 4409440"/>
                <a:gd name="connsiteY66-4658" fmla="*/ 1244600 h 3187700"/>
                <a:gd name="connsiteX67-4659" fmla="*/ 3660140 w 4409440"/>
                <a:gd name="connsiteY67-4660" fmla="*/ 1295400 h 3187700"/>
                <a:gd name="connsiteX68-4661" fmla="*/ 3723640 w 4409440"/>
                <a:gd name="connsiteY68-4662" fmla="*/ 1130300 h 3187700"/>
                <a:gd name="connsiteX69-4663" fmla="*/ 3837940 w 4409440"/>
                <a:gd name="connsiteY69-4664" fmla="*/ 1155700 h 3187700"/>
                <a:gd name="connsiteX70-4665" fmla="*/ 3876040 w 4409440"/>
                <a:gd name="connsiteY70-4666" fmla="*/ 1168400 h 3187700"/>
                <a:gd name="connsiteX71-4667" fmla="*/ 3952240 w 4409440"/>
                <a:gd name="connsiteY71-4668" fmla="*/ 1219200 h 3187700"/>
                <a:gd name="connsiteX72-4669" fmla="*/ 4003040 w 4409440"/>
                <a:gd name="connsiteY72-4670" fmla="*/ 1244600 h 3187700"/>
                <a:gd name="connsiteX73-4671" fmla="*/ 4028440 w 4409440"/>
                <a:gd name="connsiteY73-4672" fmla="*/ 1282700 h 3187700"/>
                <a:gd name="connsiteX74-4673" fmla="*/ 4104640 w 4409440"/>
                <a:gd name="connsiteY74-4674" fmla="*/ 1346200 h 3187700"/>
                <a:gd name="connsiteX75-4675" fmla="*/ 4155440 w 4409440"/>
                <a:gd name="connsiteY75-4676" fmla="*/ 1422400 h 3187700"/>
                <a:gd name="connsiteX76-4677" fmla="*/ 4193540 w 4409440"/>
                <a:gd name="connsiteY76-4678" fmla="*/ 1409700 h 3187700"/>
                <a:gd name="connsiteX77-4679" fmla="*/ 4231640 w 4409440"/>
                <a:gd name="connsiteY77-4680" fmla="*/ 1333500 h 3187700"/>
                <a:gd name="connsiteX78-4681" fmla="*/ 4218940 w 4409440"/>
                <a:gd name="connsiteY78-4682" fmla="*/ 1206500 h 3187700"/>
                <a:gd name="connsiteX79-4683" fmla="*/ 4295140 w 4409440"/>
                <a:gd name="connsiteY79-4684" fmla="*/ 1257300 h 3187700"/>
                <a:gd name="connsiteX80-4685" fmla="*/ 4320540 w 4409440"/>
                <a:gd name="connsiteY80-4686" fmla="*/ 1295400 h 3187700"/>
                <a:gd name="connsiteX81-4687" fmla="*/ 4384040 w 4409440"/>
                <a:gd name="connsiteY81-4688" fmla="*/ 1371600 h 3187700"/>
                <a:gd name="connsiteX82-4689" fmla="*/ 4409440 w 4409440"/>
                <a:gd name="connsiteY82-4690" fmla="*/ 1447800 h 3187700"/>
                <a:gd name="connsiteX83-4691" fmla="*/ 4396740 w 4409440"/>
                <a:gd name="connsiteY83-4692" fmla="*/ 1485900 h 3187700"/>
                <a:gd name="connsiteX84-4693" fmla="*/ 4307840 w 4409440"/>
                <a:gd name="connsiteY84-4694" fmla="*/ 1549400 h 3187700"/>
                <a:gd name="connsiteX85-4695" fmla="*/ 4142740 w 4409440"/>
                <a:gd name="connsiteY85-4696" fmla="*/ 1536700 h 3187700"/>
                <a:gd name="connsiteX86-4697" fmla="*/ 4104640 w 4409440"/>
                <a:gd name="connsiteY86-4698" fmla="*/ 1485900 h 3187700"/>
                <a:gd name="connsiteX87-4699" fmla="*/ 4041140 w 4409440"/>
                <a:gd name="connsiteY87-4700" fmla="*/ 1409700 h 3187700"/>
                <a:gd name="connsiteX88-4701" fmla="*/ 4015740 w 4409440"/>
                <a:gd name="connsiteY88-4702" fmla="*/ 1460500 h 3187700"/>
                <a:gd name="connsiteX89-4703" fmla="*/ 3990340 w 4409440"/>
                <a:gd name="connsiteY89-4704" fmla="*/ 1536700 h 3187700"/>
                <a:gd name="connsiteX90-4705" fmla="*/ 3952240 w 4409440"/>
                <a:gd name="connsiteY90-4706" fmla="*/ 1574800 h 3187700"/>
                <a:gd name="connsiteX91-4707" fmla="*/ 3876040 w 4409440"/>
                <a:gd name="connsiteY91-4708" fmla="*/ 1651000 h 3187700"/>
                <a:gd name="connsiteX92-4709" fmla="*/ 3825240 w 4409440"/>
                <a:gd name="connsiteY92-4710" fmla="*/ 1663700 h 3187700"/>
                <a:gd name="connsiteX93-4711" fmla="*/ 3723640 w 4409440"/>
                <a:gd name="connsiteY93-4712" fmla="*/ 1689100 h 3187700"/>
                <a:gd name="connsiteX94-4713" fmla="*/ 3647440 w 4409440"/>
                <a:gd name="connsiteY94-4714" fmla="*/ 1651000 h 3187700"/>
                <a:gd name="connsiteX95-4715" fmla="*/ 3583940 w 4409440"/>
                <a:gd name="connsiteY95-4716" fmla="*/ 1536700 h 3187700"/>
                <a:gd name="connsiteX96-4717" fmla="*/ 3533140 w 4409440"/>
                <a:gd name="connsiteY96-4718" fmla="*/ 1549400 h 3187700"/>
                <a:gd name="connsiteX97-4719" fmla="*/ 3456940 w 4409440"/>
                <a:gd name="connsiteY97-4720" fmla="*/ 1600200 h 3187700"/>
                <a:gd name="connsiteX98-4721" fmla="*/ 3368040 w 4409440"/>
                <a:gd name="connsiteY98-4722" fmla="*/ 1625600 h 3187700"/>
                <a:gd name="connsiteX99-4723" fmla="*/ 3329940 w 4409440"/>
                <a:gd name="connsiteY99-4724" fmla="*/ 1600200 h 3187700"/>
                <a:gd name="connsiteX100-4725" fmla="*/ 3304540 w 4409440"/>
                <a:gd name="connsiteY100-4726" fmla="*/ 1524000 h 3187700"/>
                <a:gd name="connsiteX101-4727" fmla="*/ 3279140 w 4409440"/>
                <a:gd name="connsiteY101-4728" fmla="*/ 1422400 h 3187700"/>
                <a:gd name="connsiteX102-4729" fmla="*/ 3253740 w 4409440"/>
                <a:gd name="connsiteY102-4730" fmla="*/ 1384300 h 3187700"/>
                <a:gd name="connsiteX103-4731" fmla="*/ 3241040 w 4409440"/>
                <a:gd name="connsiteY103-4732" fmla="*/ 1346200 h 3187700"/>
                <a:gd name="connsiteX104-4733" fmla="*/ 3126740 w 4409440"/>
                <a:gd name="connsiteY104-4734" fmla="*/ 1219200 h 3187700"/>
                <a:gd name="connsiteX105-4735" fmla="*/ 3088640 w 4409440"/>
                <a:gd name="connsiteY105-4736" fmla="*/ 1181100 h 3187700"/>
                <a:gd name="connsiteX106-4737" fmla="*/ 3050540 w 4409440"/>
                <a:gd name="connsiteY106-4738" fmla="*/ 1143000 h 3187700"/>
                <a:gd name="connsiteX107-4739" fmla="*/ 2961640 w 4409440"/>
                <a:gd name="connsiteY107-4740" fmla="*/ 1155700 h 3187700"/>
                <a:gd name="connsiteX108-4741" fmla="*/ 2885440 w 4409440"/>
                <a:gd name="connsiteY108-4742" fmla="*/ 1219200 h 3187700"/>
                <a:gd name="connsiteX109-4743" fmla="*/ 2847340 w 4409440"/>
                <a:gd name="connsiteY109-4744" fmla="*/ 1181100 h 3187700"/>
                <a:gd name="connsiteX110-4745" fmla="*/ 2809240 w 4409440"/>
                <a:gd name="connsiteY110-4746" fmla="*/ 1104900 h 3187700"/>
                <a:gd name="connsiteX111-4747" fmla="*/ 2783840 w 4409440"/>
                <a:gd name="connsiteY111-4748" fmla="*/ 1054100 h 3187700"/>
                <a:gd name="connsiteX112-4749" fmla="*/ 2758440 w 4409440"/>
                <a:gd name="connsiteY112-4750" fmla="*/ 977900 h 3187700"/>
                <a:gd name="connsiteX113-4751" fmla="*/ 2771140 w 4409440"/>
                <a:gd name="connsiteY113-4752" fmla="*/ 863600 h 3187700"/>
                <a:gd name="connsiteX114-4753" fmla="*/ 2809240 w 4409440"/>
                <a:gd name="connsiteY114-4754" fmla="*/ 838200 h 3187700"/>
                <a:gd name="connsiteX115-4755" fmla="*/ 2834640 w 4409440"/>
                <a:gd name="connsiteY115-4756" fmla="*/ 800100 h 3187700"/>
                <a:gd name="connsiteX116-4757" fmla="*/ 2936240 w 4409440"/>
                <a:gd name="connsiteY116-4758" fmla="*/ 825500 h 3187700"/>
                <a:gd name="connsiteX117-4759" fmla="*/ 2974340 w 4409440"/>
                <a:gd name="connsiteY117-4760" fmla="*/ 838200 h 3187700"/>
                <a:gd name="connsiteX118-4761" fmla="*/ 3012440 w 4409440"/>
                <a:gd name="connsiteY118-4762" fmla="*/ 876300 h 3187700"/>
                <a:gd name="connsiteX119-4763" fmla="*/ 3063240 w 4409440"/>
                <a:gd name="connsiteY119-4764" fmla="*/ 965200 h 3187700"/>
                <a:gd name="connsiteX120-4765" fmla="*/ 3037840 w 4409440"/>
                <a:gd name="connsiteY120-4766" fmla="*/ 825500 h 3187700"/>
                <a:gd name="connsiteX121-4767" fmla="*/ 2999740 w 4409440"/>
                <a:gd name="connsiteY121-4768" fmla="*/ 736600 h 3187700"/>
                <a:gd name="connsiteX122-4769" fmla="*/ 2987040 w 4409440"/>
                <a:gd name="connsiteY122-4770" fmla="*/ 698500 h 3187700"/>
                <a:gd name="connsiteX123-4771" fmla="*/ 2910840 w 4409440"/>
                <a:gd name="connsiteY123-4772" fmla="*/ 622300 h 3187700"/>
                <a:gd name="connsiteX124-4773" fmla="*/ 2872740 w 4409440"/>
                <a:gd name="connsiteY124-4774" fmla="*/ 647700 h 3187700"/>
                <a:gd name="connsiteX125-4775" fmla="*/ 2834640 w 4409440"/>
                <a:gd name="connsiteY125-4776" fmla="*/ 609600 h 3187700"/>
                <a:gd name="connsiteX126-4777" fmla="*/ 2796540 w 4409440"/>
                <a:gd name="connsiteY126-4778" fmla="*/ 558800 h 3187700"/>
                <a:gd name="connsiteX127-4779" fmla="*/ 2771140 w 4409440"/>
                <a:gd name="connsiteY127-4780" fmla="*/ 495300 h 3187700"/>
                <a:gd name="connsiteX128-4781" fmla="*/ 2733040 w 4409440"/>
                <a:gd name="connsiteY128-4782" fmla="*/ 469900 h 3187700"/>
                <a:gd name="connsiteX129-4783" fmla="*/ 2694940 w 4409440"/>
                <a:gd name="connsiteY129-4784" fmla="*/ 431800 h 3187700"/>
                <a:gd name="connsiteX130-4785" fmla="*/ 2656840 w 4409440"/>
                <a:gd name="connsiteY130-4786" fmla="*/ 355600 h 3187700"/>
                <a:gd name="connsiteX131-4787" fmla="*/ 2453640 w 4409440"/>
                <a:gd name="connsiteY131-4788" fmla="*/ 381000 h 3187700"/>
                <a:gd name="connsiteX132-4789" fmla="*/ 2415540 w 4409440"/>
                <a:gd name="connsiteY132-4790" fmla="*/ 393700 h 3187700"/>
                <a:gd name="connsiteX133-4791" fmla="*/ 2339340 w 4409440"/>
                <a:gd name="connsiteY133-4792" fmla="*/ 444500 h 3187700"/>
                <a:gd name="connsiteX134-4793" fmla="*/ 2288540 w 4409440"/>
                <a:gd name="connsiteY134-4794" fmla="*/ 520700 h 3187700"/>
                <a:gd name="connsiteX135-4795" fmla="*/ 2301240 w 4409440"/>
                <a:gd name="connsiteY135-4796" fmla="*/ 622300 h 3187700"/>
                <a:gd name="connsiteX136-4797" fmla="*/ 2377440 w 4409440"/>
                <a:gd name="connsiteY136-4798" fmla="*/ 685800 h 3187700"/>
                <a:gd name="connsiteX137-4799" fmla="*/ 2415540 w 4409440"/>
                <a:gd name="connsiteY137-4800" fmla="*/ 723900 h 3187700"/>
                <a:gd name="connsiteX138-4801" fmla="*/ 2542540 w 4409440"/>
                <a:gd name="connsiteY138-4802" fmla="*/ 787400 h 3187700"/>
                <a:gd name="connsiteX139-4803" fmla="*/ 2618740 w 4409440"/>
                <a:gd name="connsiteY139-4804" fmla="*/ 800100 h 3187700"/>
                <a:gd name="connsiteX140-4805" fmla="*/ 2656840 w 4409440"/>
                <a:gd name="connsiteY140-4806" fmla="*/ 787400 h 3187700"/>
                <a:gd name="connsiteX141-4807" fmla="*/ 2631440 w 4409440"/>
                <a:gd name="connsiteY141-4808" fmla="*/ 736600 h 3187700"/>
                <a:gd name="connsiteX142-4809" fmla="*/ 2606040 w 4409440"/>
                <a:gd name="connsiteY142-4810" fmla="*/ 660400 h 3187700"/>
                <a:gd name="connsiteX143-4811" fmla="*/ 2593340 w 4409440"/>
                <a:gd name="connsiteY143-4812" fmla="*/ 622300 h 3187700"/>
                <a:gd name="connsiteX144-4813" fmla="*/ 2631440 w 4409440"/>
                <a:gd name="connsiteY144-4814" fmla="*/ 673100 h 3187700"/>
                <a:gd name="connsiteX145-4815" fmla="*/ 2707640 w 4409440"/>
                <a:gd name="connsiteY145-4816" fmla="*/ 749300 h 3187700"/>
                <a:gd name="connsiteX146-4817" fmla="*/ 2707640 w 4409440"/>
                <a:gd name="connsiteY146-4818" fmla="*/ 965200 h 3187700"/>
                <a:gd name="connsiteX147-4819" fmla="*/ 2656840 w 4409440"/>
                <a:gd name="connsiteY147-4820" fmla="*/ 1003300 h 3187700"/>
                <a:gd name="connsiteX148-4821" fmla="*/ 2555240 w 4409440"/>
                <a:gd name="connsiteY148-4822" fmla="*/ 1054100 h 3187700"/>
                <a:gd name="connsiteX149-4823" fmla="*/ 2517140 w 4409440"/>
                <a:gd name="connsiteY149-4824" fmla="*/ 1079500 h 3187700"/>
                <a:gd name="connsiteX150-4825" fmla="*/ 2440940 w 4409440"/>
                <a:gd name="connsiteY150-4826" fmla="*/ 1104900 h 3187700"/>
                <a:gd name="connsiteX151-4827" fmla="*/ 2377440 w 4409440"/>
                <a:gd name="connsiteY151-4828" fmla="*/ 1054100 h 3187700"/>
                <a:gd name="connsiteX152-4829" fmla="*/ 2301240 w 4409440"/>
                <a:gd name="connsiteY152-4830" fmla="*/ 977900 h 3187700"/>
                <a:gd name="connsiteX153-4831" fmla="*/ 2263140 w 4409440"/>
                <a:gd name="connsiteY153-4832" fmla="*/ 939800 h 3187700"/>
                <a:gd name="connsiteX154-4833" fmla="*/ 2212340 w 4409440"/>
                <a:gd name="connsiteY154-4834" fmla="*/ 863600 h 3187700"/>
                <a:gd name="connsiteX155-4835" fmla="*/ 2148840 w 4409440"/>
                <a:gd name="connsiteY155-4836" fmla="*/ 774700 h 3187700"/>
                <a:gd name="connsiteX156-4837" fmla="*/ 2123440 w 4409440"/>
                <a:gd name="connsiteY156-4838" fmla="*/ 698500 h 3187700"/>
                <a:gd name="connsiteX157-4839" fmla="*/ 2161540 w 4409440"/>
                <a:gd name="connsiteY157-4840" fmla="*/ 673100 h 3187700"/>
                <a:gd name="connsiteX158-4841" fmla="*/ 2250440 w 4409440"/>
                <a:gd name="connsiteY158-4842" fmla="*/ 736600 h 3187700"/>
                <a:gd name="connsiteX159-4843" fmla="*/ 2301240 w 4409440"/>
                <a:gd name="connsiteY159-4844" fmla="*/ 774700 h 3187700"/>
                <a:gd name="connsiteX160-4845" fmla="*/ 2377440 w 4409440"/>
                <a:gd name="connsiteY160-4846" fmla="*/ 850900 h 3187700"/>
                <a:gd name="connsiteX161-4847" fmla="*/ 2352040 w 4409440"/>
                <a:gd name="connsiteY161-4848" fmla="*/ 787400 h 3187700"/>
                <a:gd name="connsiteX162-4849" fmla="*/ 2288540 w 4409440"/>
                <a:gd name="connsiteY162-4850" fmla="*/ 711200 h 3187700"/>
                <a:gd name="connsiteX163-4851" fmla="*/ 2263140 w 4409440"/>
                <a:gd name="connsiteY163-4852" fmla="*/ 673100 h 3187700"/>
                <a:gd name="connsiteX164-4853" fmla="*/ 2225040 w 4409440"/>
                <a:gd name="connsiteY164-4854" fmla="*/ 635000 h 3187700"/>
                <a:gd name="connsiteX165-4855" fmla="*/ 2199640 w 4409440"/>
                <a:gd name="connsiteY165-4856" fmla="*/ 584200 h 3187700"/>
                <a:gd name="connsiteX166-4857" fmla="*/ 2161540 w 4409440"/>
                <a:gd name="connsiteY166-4858" fmla="*/ 508000 h 3187700"/>
                <a:gd name="connsiteX167-4859" fmla="*/ 1805940 w 4409440"/>
                <a:gd name="connsiteY167-4860" fmla="*/ 520700 h 3187700"/>
                <a:gd name="connsiteX168-4861" fmla="*/ 1793240 w 4409440"/>
                <a:gd name="connsiteY168-4862" fmla="*/ 558800 h 3187700"/>
                <a:gd name="connsiteX169-4863" fmla="*/ 1805940 w 4409440"/>
                <a:gd name="connsiteY169-4864" fmla="*/ 508000 h 3187700"/>
                <a:gd name="connsiteX170-4865" fmla="*/ 1818640 w 4409440"/>
                <a:gd name="connsiteY170-4866" fmla="*/ 469900 h 3187700"/>
                <a:gd name="connsiteX171-4867" fmla="*/ 1831340 w 4409440"/>
                <a:gd name="connsiteY171-4868" fmla="*/ 419100 h 3187700"/>
                <a:gd name="connsiteX172-4869" fmla="*/ 1856740 w 4409440"/>
                <a:gd name="connsiteY172-4870" fmla="*/ 368300 h 3187700"/>
                <a:gd name="connsiteX173-4871" fmla="*/ 1882140 w 4409440"/>
                <a:gd name="connsiteY173-4872" fmla="*/ 292100 h 3187700"/>
                <a:gd name="connsiteX174-4873" fmla="*/ 1856740 w 4409440"/>
                <a:gd name="connsiteY174-4874" fmla="*/ 190500 h 3187700"/>
                <a:gd name="connsiteX175-4875" fmla="*/ 1793240 w 4409440"/>
                <a:gd name="connsiteY175-4876" fmla="*/ 203200 h 3187700"/>
                <a:gd name="connsiteX176-4877" fmla="*/ 1666240 w 4409440"/>
                <a:gd name="connsiteY176-4878" fmla="*/ 215900 h 3187700"/>
                <a:gd name="connsiteX177-4879" fmla="*/ 1590040 w 4409440"/>
                <a:gd name="connsiteY177-4880" fmla="*/ 241300 h 3187700"/>
                <a:gd name="connsiteX178-4881" fmla="*/ 1488440 w 4409440"/>
                <a:gd name="connsiteY178-4882" fmla="*/ 368300 h 3187700"/>
                <a:gd name="connsiteX179-4883" fmla="*/ 1475740 w 4409440"/>
                <a:gd name="connsiteY179-4884" fmla="*/ 622300 h 3187700"/>
                <a:gd name="connsiteX180-4885" fmla="*/ 1526540 w 4409440"/>
                <a:gd name="connsiteY180-4886" fmla="*/ 749300 h 3187700"/>
                <a:gd name="connsiteX181-4887" fmla="*/ 1539240 w 4409440"/>
                <a:gd name="connsiteY181-4888" fmla="*/ 787400 h 3187700"/>
                <a:gd name="connsiteX182-4889" fmla="*/ 1577340 w 4409440"/>
                <a:gd name="connsiteY182-4890" fmla="*/ 876300 h 3187700"/>
                <a:gd name="connsiteX183-4891" fmla="*/ 1590040 w 4409440"/>
                <a:gd name="connsiteY183-4892" fmla="*/ 1028700 h 3187700"/>
                <a:gd name="connsiteX184-4893" fmla="*/ 1653540 w 4409440"/>
                <a:gd name="connsiteY184-4894" fmla="*/ 1130300 h 3187700"/>
                <a:gd name="connsiteX185-4895" fmla="*/ 1666240 w 4409440"/>
                <a:gd name="connsiteY185-4896" fmla="*/ 1168400 h 3187700"/>
                <a:gd name="connsiteX186-4897" fmla="*/ 1704340 w 4409440"/>
                <a:gd name="connsiteY186-4898" fmla="*/ 1270000 h 3187700"/>
                <a:gd name="connsiteX187-4899" fmla="*/ 1742440 w 4409440"/>
                <a:gd name="connsiteY187-4900" fmla="*/ 1257300 h 3187700"/>
                <a:gd name="connsiteX188-4901" fmla="*/ 1780540 w 4409440"/>
                <a:gd name="connsiteY188-4902" fmla="*/ 1206500 h 3187700"/>
                <a:gd name="connsiteX189-4903" fmla="*/ 1805940 w 4409440"/>
                <a:gd name="connsiteY189-4904" fmla="*/ 1168400 h 3187700"/>
                <a:gd name="connsiteX190-4905" fmla="*/ 1844040 w 4409440"/>
                <a:gd name="connsiteY190-4906" fmla="*/ 1066800 h 3187700"/>
                <a:gd name="connsiteX191-4907" fmla="*/ 1831340 w 4409440"/>
                <a:gd name="connsiteY191-4908" fmla="*/ 990600 h 3187700"/>
                <a:gd name="connsiteX192-4909" fmla="*/ 1793240 w 4409440"/>
                <a:gd name="connsiteY192-4910" fmla="*/ 977900 h 3187700"/>
                <a:gd name="connsiteX193-4911" fmla="*/ 1742440 w 4409440"/>
                <a:gd name="connsiteY193-4912" fmla="*/ 1054100 h 3187700"/>
                <a:gd name="connsiteX194-4913" fmla="*/ 1755140 w 4409440"/>
                <a:gd name="connsiteY194-4914" fmla="*/ 990600 h 3187700"/>
                <a:gd name="connsiteX195-4915" fmla="*/ 1767840 w 4409440"/>
                <a:gd name="connsiteY195-4916" fmla="*/ 952500 h 3187700"/>
                <a:gd name="connsiteX196-4917" fmla="*/ 1894840 w 4409440"/>
                <a:gd name="connsiteY196-4918" fmla="*/ 977900 h 3187700"/>
                <a:gd name="connsiteX197-4919" fmla="*/ 1932940 w 4409440"/>
                <a:gd name="connsiteY197-4920" fmla="*/ 1003300 h 3187700"/>
                <a:gd name="connsiteX198-4921" fmla="*/ 2009140 w 4409440"/>
                <a:gd name="connsiteY198-4922" fmla="*/ 1104900 h 3187700"/>
                <a:gd name="connsiteX199-4923" fmla="*/ 2034540 w 4409440"/>
                <a:gd name="connsiteY199-4924" fmla="*/ 1155700 h 3187700"/>
                <a:gd name="connsiteX200-4925" fmla="*/ 2059940 w 4409440"/>
                <a:gd name="connsiteY200-4926" fmla="*/ 1193800 h 3187700"/>
                <a:gd name="connsiteX201-4927" fmla="*/ 2072640 w 4409440"/>
                <a:gd name="connsiteY201-4928" fmla="*/ 1295400 h 3187700"/>
                <a:gd name="connsiteX202-4929" fmla="*/ 2110740 w 4409440"/>
                <a:gd name="connsiteY202-4930" fmla="*/ 1536700 h 3187700"/>
                <a:gd name="connsiteX203-4931" fmla="*/ 2148840 w 4409440"/>
                <a:gd name="connsiteY203-4932" fmla="*/ 1549400 h 3187700"/>
                <a:gd name="connsiteX204-4933" fmla="*/ 2199640 w 4409440"/>
                <a:gd name="connsiteY204-4934" fmla="*/ 1574800 h 3187700"/>
                <a:gd name="connsiteX205-4935" fmla="*/ 2440940 w 4409440"/>
                <a:gd name="connsiteY205-4936" fmla="*/ 1549400 h 3187700"/>
                <a:gd name="connsiteX206-4937" fmla="*/ 2428240 w 4409440"/>
                <a:gd name="connsiteY206-4938" fmla="*/ 1435100 h 3187700"/>
                <a:gd name="connsiteX207-4939" fmla="*/ 2479040 w 4409440"/>
                <a:gd name="connsiteY207-4940" fmla="*/ 1600200 h 3187700"/>
                <a:gd name="connsiteX208-4941" fmla="*/ 2580640 w 4409440"/>
                <a:gd name="connsiteY208-4942" fmla="*/ 1689100 h 3187700"/>
                <a:gd name="connsiteX209-4943" fmla="*/ 2644140 w 4409440"/>
                <a:gd name="connsiteY209-4944" fmla="*/ 1816100 h 3187700"/>
                <a:gd name="connsiteX210-4945" fmla="*/ 2682240 w 4409440"/>
                <a:gd name="connsiteY210-4946" fmla="*/ 1892300 h 3187700"/>
                <a:gd name="connsiteX211-4947" fmla="*/ 2771140 w 4409440"/>
                <a:gd name="connsiteY211-4948" fmla="*/ 1993900 h 3187700"/>
                <a:gd name="connsiteX212-4949" fmla="*/ 2771140 w 4409440"/>
                <a:gd name="connsiteY212-4950" fmla="*/ 2146300 h 3187700"/>
                <a:gd name="connsiteX213-4951" fmla="*/ 2656840 w 4409440"/>
                <a:gd name="connsiteY213-4952" fmla="*/ 2133600 h 3187700"/>
                <a:gd name="connsiteX214-4953" fmla="*/ 2644140 w 4409440"/>
                <a:gd name="connsiteY214-4954" fmla="*/ 2070100 h 3187700"/>
                <a:gd name="connsiteX215-4955" fmla="*/ 2694940 w 4409440"/>
                <a:gd name="connsiteY215-4956" fmla="*/ 1993900 h 3187700"/>
                <a:gd name="connsiteX216-4957" fmla="*/ 2860040 w 4409440"/>
                <a:gd name="connsiteY216-4958" fmla="*/ 1892300 h 3187700"/>
                <a:gd name="connsiteX217-4959" fmla="*/ 2898140 w 4409440"/>
                <a:gd name="connsiteY217-4960" fmla="*/ 1879600 h 3187700"/>
                <a:gd name="connsiteX218-4961" fmla="*/ 2987040 w 4409440"/>
                <a:gd name="connsiteY218-4962" fmla="*/ 1816100 h 3187700"/>
                <a:gd name="connsiteX219-4963" fmla="*/ 3037840 w 4409440"/>
                <a:gd name="connsiteY219-4964" fmla="*/ 1676400 h 3187700"/>
                <a:gd name="connsiteX220-4965" fmla="*/ 3152140 w 4409440"/>
                <a:gd name="connsiteY220-4966" fmla="*/ 1765300 h 3187700"/>
                <a:gd name="connsiteX221-4967" fmla="*/ 3202940 w 4409440"/>
                <a:gd name="connsiteY221-4968" fmla="*/ 1816100 h 3187700"/>
                <a:gd name="connsiteX222-4969" fmla="*/ 3279140 w 4409440"/>
                <a:gd name="connsiteY222-4970" fmla="*/ 1892300 h 3187700"/>
                <a:gd name="connsiteX223-4971" fmla="*/ 3342640 w 4409440"/>
                <a:gd name="connsiteY223-4972" fmla="*/ 1943100 h 3187700"/>
                <a:gd name="connsiteX224-4973" fmla="*/ 3469640 w 4409440"/>
                <a:gd name="connsiteY224-4974" fmla="*/ 2019300 h 3187700"/>
                <a:gd name="connsiteX225-4975" fmla="*/ 3520440 w 4409440"/>
                <a:gd name="connsiteY225-4976" fmla="*/ 2032000 h 3187700"/>
                <a:gd name="connsiteX226-4977" fmla="*/ 3736340 w 4409440"/>
                <a:gd name="connsiteY226-4978" fmla="*/ 2070100 h 3187700"/>
                <a:gd name="connsiteX227-4979" fmla="*/ 4028440 w 4409440"/>
                <a:gd name="connsiteY227-4980" fmla="*/ 2057400 h 3187700"/>
                <a:gd name="connsiteX228-4981" fmla="*/ 3964940 w 4409440"/>
                <a:gd name="connsiteY228-4982" fmla="*/ 1892300 h 3187700"/>
                <a:gd name="connsiteX229-4983" fmla="*/ 3685540 w 4409440"/>
                <a:gd name="connsiteY229-4984" fmla="*/ 1841500 h 3187700"/>
                <a:gd name="connsiteX230-4985" fmla="*/ 3583940 w 4409440"/>
                <a:gd name="connsiteY230-4986" fmla="*/ 1866900 h 3187700"/>
                <a:gd name="connsiteX231-4987" fmla="*/ 3545840 w 4409440"/>
                <a:gd name="connsiteY231-4988" fmla="*/ 1930400 h 3187700"/>
                <a:gd name="connsiteX232-4989" fmla="*/ 3495040 w 4409440"/>
                <a:gd name="connsiteY232-4990" fmla="*/ 2044700 h 3187700"/>
                <a:gd name="connsiteX233-4991" fmla="*/ 3456940 w 4409440"/>
                <a:gd name="connsiteY233-4992" fmla="*/ 2095500 h 3187700"/>
                <a:gd name="connsiteX234-4993" fmla="*/ 3431540 w 4409440"/>
                <a:gd name="connsiteY234-4994" fmla="*/ 2159000 h 3187700"/>
                <a:gd name="connsiteX235-4995" fmla="*/ 3368040 w 4409440"/>
                <a:gd name="connsiteY235-4996" fmla="*/ 2247900 h 3187700"/>
                <a:gd name="connsiteX236-4997" fmla="*/ 3329940 w 4409440"/>
                <a:gd name="connsiteY236-4998" fmla="*/ 2362200 h 3187700"/>
                <a:gd name="connsiteX237-4999" fmla="*/ 3291840 w 4409440"/>
                <a:gd name="connsiteY237-5000" fmla="*/ 2400300 h 3187700"/>
                <a:gd name="connsiteX238-5001" fmla="*/ 3241040 w 4409440"/>
                <a:gd name="connsiteY238-5002" fmla="*/ 2413000 h 3187700"/>
                <a:gd name="connsiteX239-5003" fmla="*/ 3139440 w 4409440"/>
                <a:gd name="connsiteY239-5004" fmla="*/ 2400300 h 3187700"/>
                <a:gd name="connsiteX240-5005" fmla="*/ 3101340 w 4409440"/>
                <a:gd name="connsiteY240-5006" fmla="*/ 2374900 h 3187700"/>
                <a:gd name="connsiteX241-5007" fmla="*/ 2974340 w 4409440"/>
                <a:gd name="connsiteY241-5008" fmla="*/ 2311400 h 3187700"/>
                <a:gd name="connsiteX242-5009" fmla="*/ 2872740 w 4409440"/>
                <a:gd name="connsiteY242-5010" fmla="*/ 2273300 h 3187700"/>
                <a:gd name="connsiteX243-5011" fmla="*/ 2733040 w 4409440"/>
                <a:gd name="connsiteY243-5012" fmla="*/ 2209800 h 3187700"/>
                <a:gd name="connsiteX244-5013" fmla="*/ 2758440 w 4409440"/>
                <a:gd name="connsiteY244-5014" fmla="*/ 2120900 h 3187700"/>
                <a:gd name="connsiteX245-5015" fmla="*/ 2834640 w 4409440"/>
                <a:gd name="connsiteY245-5016" fmla="*/ 2044700 h 3187700"/>
                <a:gd name="connsiteX246-5017" fmla="*/ 2936240 w 4409440"/>
                <a:gd name="connsiteY246-5018" fmla="*/ 2108200 h 3187700"/>
                <a:gd name="connsiteX247-5019" fmla="*/ 3012440 w 4409440"/>
                <a:gd name="connsiteY247-5020" fmla="*/ 2184400 h 3187700"/>
                <a:gd name="connsiteX248-5021" fmla="*/ 3037840 w 4409440"/>
                <a:gd name="connsiteY248-5022" fmla="*/ 2146300 h 3187700"/>
                <a:gd name="connsiteX249-5023" fmla="*/ 3025140 w 4409440"/>
                <a:gd name="connsiteY249-5024" fmla="*/ 2057400 h 3187700"/>
                <a:gd name="connsiteX250-5025" fmla="*/ 2974340 w 4409440"/>
                <a:gd name="connsiteY250-5026" fmla="*/ 2006600 h 3187700"/>
                <a:gd name="connsiteX251-5027" fmla="*/ 2910840 w 4409440"/>
                <a:gd name="connsiteY251-5028" fmla="*/ 1981200 h 3187700"/>
                <a:gd name="connsiteX252-5029" fmla="*/ 2694940 w 4409440"/>
                <a:gd name="connsiteY252-5030" fmla="*/ 1930400 h 3187700"/>
                <a:gd name="connsiteX253-5031" fmla="*/ 2606040 w 4409440"/>
                <a:gd name="connsiteY253-5032" fmla="*/ 1917700 h 3187700"/>
                <a:gd name="connsiteX254-5033" fmla="*/ 2212340 w 4409440"/>
                <a:gd name="connsiteY254-5034" fmla="*/ 1993900 h 3187700"/>
                <a:gd name="connsiteX255-5035" fmla="*/ 2161540 w 4409440"/>
                <a:gd name="connsiteY255-5036" fmla="*/ 2095500 h 3187700"/>
                <a:gd name="connsiteX256-5037" fmla="*/ 2148840 w 4409440"/>
                <a:gd name="connsiteY256-5038" fmla="*/ 2133600 h 3187700"/>
                <a:gd name="connsiteX257-5039" fmla="*/ 2098040 w 4409440"/>
                <a:gd name="connsiteY257-5040" fmla="*/ 2197100 h 3187700"/>
                <a:gd name="connsiteX258-5041" fmla="*/ 1971040 w 4409440"/>
                <a:gd name="connsiteY258-5042" fmla="*/ 2324100 h 3187700"/>
                <a:gd name="connsiteX259-5043" fmla="*/ 1894840 w 4409440"/>
                <a:gd name="connsiteY259-5044" fmla="*/ 2311400 h 3187700"/>
                <a:gd name="connsiteX260-5045" fmla="*/ 1793240 w 4409440"/>
                <a:gd name="connsiteY260-5046" fmla="*/ 2197100 h 3187700"/>
                <a:gd name="connsiteX261-5047" fmla="*/ 1755140 w 4409440"/>
                <a:gd name="connsiteY261-5048" fmla="*/ 2133600 h 3187700"/>
                <a:gd name="connsiteX262-5049" fmla="*/ 1729740 w 4409440"/>
                <a:gd name="connsiteY262-5050" fmla="*/ 2095500 h 3187700"/>
                <a:gd name="connsiteX263-5051" fmla="*/ 1640840 w 4409440"/>
                <a:gd name="connsiteY263-5052" fmla="*/ 1981200 h 3187700"/>
                <a:gd name="connsiteX264-5053" fmla="*/ 1590040 w 4409440"/>
                <a:gd name="connsiteY264-5054" fmla="*/ 1866900 h 3187700"/>
                <a:gd name="connsiteX265-5055" fmla="*/ 1564640 w 4409440"/>
                <a:gd name="connsiteY265-5056" fmla="*/ 1714500 h 3187700"/>
                <a:gd name="connsiteX266-5057" fmla="*/ 1526540 w 4409440"/>
                <a:gd name="connsiteY266-5058" fmla="*/ 1638300 h 3187700"/>
                <a:gd name="connsiteX267-5059" fmla="*/ 1513840 w 4409440"/>
                <a:gd name="connsiteY267-5060" fmla="*/ 1536700 h 3187700"/>
                <a:gd name="connsiteX268-5061" fmla="*/ 1450340 w 4409440"/>
                <a:gd name="connsiteY268-5062" fmla="*/ 1270000 h 3187700"/>
                <a:gd name="connsiteX269-5063" fmla="*/ 1437640 w 4409440"/>
                <a:gd name="connsiteY269-5064" fmla="*/ 1206500 h 3187700"/>
                <a:gd name="connsiteX270-5065" fmla="*/ 1424940 w 4409440"/>
                <a:gd name="connsiteY270-5066" fmla="*/ 1155700 h 3187700"/>
                <a:gd name="connsiteX271-5067" fmla="*/ 1386840 w 4409440"/>
                <a:gd name="connsiteY271-5068" fmla="*/ 952500 h 3187700"/>
                <a:gd name="connsiteX272-5069" fmla="*/ 1374140 w 4409440"/>
                <a:gd name="connsiteY272-5070" fmla="*/ 901700 h 3187700"/>
                <a:gd name="connsiteX273-5071" fmla="*/ 1336040 w 4409440"/>
                <a:gd name="connsiteY273-5072" fmla="*/ 838200 h 3187700"/>
                <a:gd name="connsiteX274-5073" fmla="*/ 1323340 w 4409440"/>
                <a:gd name="connsiteY274-5074" fmla="*/ 787400 h 3187700"/>
                <a:gd name="connsiteX275-5075" fmla="*/ 1259840 w 4409440"/>
                <a:gd name="connsiteY275-5076" fmla="*/ 850900 h 3187700"/>
                <a:gd name="connsiteX276-5077" fmla="*/ 1285240 w 4409440"/>
                <a:gd name="connsiteY276-5078" fmla="*/ 965200 h 3187700"/>
                <a:gd name="connsiteX277-5079" fmla="*/ 1450340 w 4409440"/>
                <a:gd name="connsiteY277-5080" fmla="*/ 1130300 h 3187700"/>
                <a:gd name="connsiteX278-5081" fmla="*/ 1539240 w 4409440"/>
                <a:gd name="connsiteY278-5082" fmla="*/ 1257300 h 3187700"/>
                <a:gd name="connsiteX279-5083" fmla="*/ 1653540 w 4409440"/>
                <a:gd name="connsiteY279-5084" fmla="*/ 1371600 h 3187700"/>
                <a:gd name="connsiteX280-5085" fmla="*/ 1691640 w 4409440"/>
                <a:gd name="connsiteY280-5086" fmla="*/ 1409700 h 3187700"/>
                <a:gd name="connsiteX281-5087" fmla="*/ 1755140 w 4409440"/>
                <a:gd name="connsiteY281-5088" fmla="*/ 1485900 h 3187700"/>
                <a:gd name="connsiteX282-5089" fmla="*/ 1767840 w 4409440"/>
                <a:gd name="connsiteY282-5090" fmla="*/ 1524000 h 3187700"/>
                <a:gd name="connsiteX283-5091" fmla="*/ 1755140 w 4409440"/>
                <a:gd name="connsiteY283-5092" fmla="*/ 1612900 h 3187700"/>
                <a:gd name="connsiteX284-5093" fmla="*/ 1793240 w 4409440"/>
                <a:gd name="connsiteY284-5094" fmla="*/ 1562100 h 3187700"/>
                <a:gd name="connsiteX285-5095" fmla="*/ 1882140 w 4409440"/>
                <a:gd name="connsiteY285-5096" fmla="*/ 1346200 h 3187700"/>
                <a:gd name="connsiteX286-5097" fmla="*/ 1869440 w 4409440"/>
                <a:gd name="connsiteY286-5098" fmla="*/ 1219200 h 3187700"/>
                <a:gd name="connsiteX287-5099" fmla="*/ 1729740 w 4409440"/>
                <a:gd name="connsiteY287-5100" fmla="*/ 1143000 h 3187700"/>
                <a:gd name="connsiteX288-5101" fmla="*/ 1437640 w 4409440"/>
                <a:gd name="connsiteY288-5102" fmla="*/ 1016000 h 3187700"/>
                <a:gd name="connsiteX289-5103" fmla="*/ 1361440 w 4409440"/>
                <a:gd name="connsiteY289-5104" fmla="*/ 977900 h 3187700"/>
                <a:gd name="connsiteX290-5105" fmla="*/ 1285240 w 4409440"/>
                <a:gd name="connsiteY290-5106" fmla="*/ 1054100 h 3187700"/>
                <a:gd name="connsiteX291-5107" fmla="*/ 1196340 w 4409440"/>
                <a:gd name="connsiteY291-5108" fmla="*/ 1193800 h 3187700"/>
                <a:gd name="connsiteX292-5109" fmla="*/ 1132840 w 4409440"/>
                <a:gd name="connsiteY292-5110" fmla="*/ 1308100 h 3187700"/>
                <a:gd name="connsiteX293-5111" fmla="*/ 1120140 w 4409440"/>
                <a:gd name="connsiteY293-5112" fmla="*/ 1358900 h 3187700"/>
                <a:gd name="connsiteX294-5113" fmla="*/ 1082040 w 4409440"/>
                <a:gd name="connsiteY294-5114" fmla="*/ 1384300 h 3187700"/>
                <a:gd name="connsiteX295-5115" fmla="*/ 1031240 w 4409440"/>
                <a:gd name="connsiteY295-5116" fmla="*/ 1333500 h 3187700"/>
                <a:gd name="connsiteX296-5117" fmla="*/ 853440 w 4409440"/>
                <a:gd name="connsiteY296-5118" fmla="*/ 1155700 h 3187700"/>
                <a:gd name="connsiteX297-5119" fmla="*/ 789940 w 4409440"/>
                <a:gd name="connsiteY297-5120" fmla="*/ 1028700 h 3187700"/>
                <a:gd name="connsiteX298-5121" fmla="*/ 764540 w 4409440"/>
                <a:gd name="connsiteY298-5122" fmla="*/ 952500 h 3187700"/>
                <a:gd name="connsiteX299-5123" fmla="*/ 726440 w 4409440"/>
                <a:gd name="connsiteY299-5124" fmla="*/ 939800 h 3187700"/>
                <a:gd name="connsiteX300-5125" fmla="*/ 662940 w 4409440"/>
                <a:gd name="connsiteY300-5126" fmla="*/ 952500 h 3187700"/>
                <a:gd name="connsiteX301-5127" fmla="*/ 523240 w 4409440"/>
                <a:gd name="connsiteY301-5128" fmla="*/ 1117600 h 3187700"/>
                <a:gd name="connsiteX302-5129" fmla="*/ 485140 w 4409440"/>
                <a:gd name="connsiteY302-5130" fmla="*/ 1231900 h 3187700"/>
                <a:gd name="connsiteX303-5131" fmla="*/ 434340 w 4409440"/>
                <a:gd name="connsiteY303-5132" fmla="*/ 1320800 h 3187700"/>
                <a:gd name="connsiteX304-5133" fmla="*/ 421640 w 4409440"/>
                <a:gd name="connsiteY304-5134" fmla="*/ 1422400 h 3187700"/>
                <a:gd name="connsiteX305-5135" fmla="*/ 434340 w 4409440"/>
                <a:gd name="connsiteY305-5136" fmla="*/ 1498600 h 3187700"/>
                <a:gd name="connsiteX306-5137" fmla="*/ 815340 w 4409440"/>
                <a:gd name="connsiteY306-5138" fmla="*/ 1600200 h 3187700"/>
                <a:gd name="connsiteX307-5139" fmla="*/ 1120140 w 4409440"/>
                <a:gd name="connsiteY307-5140" fmla="*/ 1689100 h 3187700"/>
                <a:gd name="connsiteX308-5141" fmla="*/ 1272540 w 4409440"/>
                <a:gd name="connsiteY308-5142" fmla="*/ 1714500 h 3187700"/>
                <a:gd name="connsiteX309-5143" fmla="*/ 1488440 w 4409440"/>
                <a:gd name="connsiteY309-5144" fmla="*/ 1841500 h 3187700"/>
                <a:gd name="connsiteX310-5145" fmla="*/ 1590040 w 4409440"/>
                <a:gd name="connsiteY310-5146" fmla="*/ 1943100 h 3187700"/>
                <a:gd name="connsiteX311-5147" fmla="*/ 1640840 w 4409440"/>
                <a:gd name="connsiteY311-5148" fmla="*/ 1993900 h 3187700"/>
                <a:gd name="connsiteX312-5149" fmla="*/ 1932940 w 4409440"/>
                <a:gd name="connsiteY312-5150" fmla="*/ 2032000 h 3187700"/>
                <a:gd name="connsiteX313-5151" fmla="*/ 1971040 w 4409440"/>
                <a:gd name="connsiteY313-5152" fmla="*/ 2044700 h 3187700"/>
                <a:gd name="connsiteX314-5153" fmla="*/ 2047240 w 4409440"/>
                <a:gd name="connsiteY314-5154" fmla="*/ 2057400 h 3187700"/>
                <a:gd name="connsiteX315-5155" fmla="*/ 2059940 w 4409440"/>
                <a:gd name="connsiteY315-5156" fmla="*/ 2120900 h 3187700"/>
                <a:gd name="connsiteX316-5157" fmla="*/ 2021840 w 4409440"/>
                <a:gd name="connsiteY316-5158" fmla="*/ 2222500 h 3187700"/>
                <a:gd name="connsiteX317-5159" fmla="*/ 1983740 w 4409440"/>
                <a:gd name="connsiteY317-5160" fmla="*/ 2260600 h 3187700"/>
                <a:gd name="connsiteX318-5161" fmla="*/ 1869440 w 4409440"/>
                <a:gd name="connsiteY318-5162" fmla="*/ 2324100 h 3187700"/>
                <a:gd name="connsiteX319-5163" fmla="*/ 1755140 w 4409440"/>
                <a:gd name="connsiteY319-5164" fmla="*/ 2336800 h 3187700"/>
                <a:gd name="connsiteX320-5165" fmla="*/ 1666240 w 4409440"/>
                <a:gd name="connsiteY320-5166" fmla="*/ 2298700 h 3187700"/>
                <a:gd name="connsiteX321-5167" fmla="*/ 1628140 w 4409440"/>
                <a:gd name="connsiteY321-5168" fmla="*/ 2222500 h 3187700"/>
                <a:gd name="connsiteX322-5169" fmla="*/ 1602740 w 4409440"/>
                <a:gd name="connsiteY322-5170" fmla="*/ 2184400 h 3187700"/>
                <a:gd name="connsiteX323-5171" fmla="*/ 1590040 w 4409440"/>
                <a:gd name="connsiteY323-5172" fmla="*/ 2108200 h 3187700"/>
                <a:gd name="connsiteX324-5173" fmla="*/ 1615440 w 4409440"/>
                <a:gd name="connsiteY324-5174" fmla="*/ 2057400 h 3187700"/>
                <a:gd name="connsiteX325-5175" fmla="*/ 1844040 w 4409440"/>
                <a:gd name="connsiteY325-5176" fmla="*/ 1943100 h 3187700"/>
                <a:gd name="connsiteX326-5177" fmla="*/ 2161540 w 4409440"/>
                <a:gd name="connsiteY326-5178" fmla="*/ 1752600 h 3187700"/>
                <a:gd name="connsiteX327-5179" fmla="*/ 2440940 w 4409440"/>
                <a:gd name="connsiteY327-5180" fmla="*/ 1562100 h 3187700"/>
                <a:gd name="connsiteX328-5181" fmla="*/ 2504440 w 4409440"/>
                <a:gd name="connsiteY328-5182" fmla="*/ 1536700 h 3187700"/>
                <a:gd name="connsiteX329-5183" fmla="*/ 2618740 w 4409440"/>
                <a:gd name="connsiteY329-5184" fmla="*/ 1511300 h 3187700"/>
                <a:gd name="connsiteX330-5185" fmla="*/ 2720340 w 4409440"/>
                <a:gd name="connsiteY330-5186" fmla="*/ 1524000 h 3187700"/>
                <a:gd name="connsiteX331-5187" fmla="*/ 2682240 w 4409440"/>
                <a:gd name="connsiteY331-5188" fmla="*/ 1612900 h 3187700"/>
                <a:gd name="connsiteX332-5189" fmla="*/ 2364740 w 4409440"/>
                <a:gd name="connsiteY332-5190" fmla="*/ 1778000 h 3187700"/>
                <a:gd name="connsiteX333-5191" fmla="*/ 2110740 w 4409440"/>
                <a:gd name="connsiteY333-5192" fmla="*/ 1841500 h 3187700"/>
                <a:gd name="connsiteX334-5193" fmla="*/ 1767840 w 4409440"/>
                <a:gd name="connsiteY334-5194" fmla="*/ 1930400 h 3187700"/>
                <a:gd name="connsiteX335-5195" fmla="*/ 1691640 w 4409440"/>
                <a:gd name="connsiteY335-5196" fmla="*/ 1943100 h 3187700"/>
                <a:gd name="connsiteX336-5197" fmla="*/ 1488440 w 4409440"/>
                <a:gd name="connsiteY336-5198" fmla="*/ 2006600 h 3187700"/>
                <a:gd name="connsiteX337-5199" fmla="*/ 1412240 w 4409440"/>
                <a:gd name="connsiteY337-5200" fmla="*/ 2057400 h 3187700"/>
                <a:gd name="connsiteX338-5201" fmla="*/ 1310640 w 4409440"/>
                <a:gd name="connsiteY338-5202" fmla="*/ 2171700 h 3187700"/>
                <a:gd name="connsiteX339-5203" fmla="*/ 1285240 w 4409440"/>
                <a:gd name="connsiteY339-5204" fmla="*/ 2298700 h 3187700"/>
                <a:gd name="connsiteX340-5205" fmla="*/ 1297940 w 4409440"/>
                <a:gd name="connsiteY340-5206" fmla="*/ 2336800 h 3187700"/>
                <a:gd name="connsiteX341-5207" fmla="*/ 1640840 w 4409440"/>
                <a:gd name="connsiteY341-5208" fmla="*/ 2489200 h 3187700"/>
                <a:gd name="connsiteX342-5209" fmla="*/ 1704340 w 4409440"/>
                <a:gd name="connsiteY342-5210" fmla="*/ 2514600 h 3187700"/>
                <a:gd name="connsiteX343-5211" fmla="*/ 1920240 w 4409440"/>
                <a:gd name="connsiteY343-5212" fmla="*/ 2578100 h 3187700"/>
                <a:gd name="connsiteX344-5213" fmla="*/ 2136140 w 4409440"/>
                <a:gd name="connsiteY344-5214" fmla="*/ 2667000 h 3187700"/>
                <a:gd name="connsiteX345-5215" fmla="*/ 2225040 w 4409440"/>
                <a:gd name="connsiteY345-5216" fmla="*/ 2794000 h 3187700"/>
                <a:gd name="connsiteX346-5217" fmla="*/ 2275840 w 4409440"/>
                <a:gd name="connsiteY346-5218" fmla="*/ 2857500 h 3187700"/>
                <a:gd name="connsiteX347-5219" fmla="*/ 2288540 w 4409440"/>
                <a:gd name="connsiteY347-5220" fmla="*/ 2946400 h 3187700"/>
                <a:gd name="connsiteX348-5221" fmla="*/ 2275840 w 4409440"/>
                <a:gd name="connsiteY348-5222" fmla="*/ 3086100 h 3187700"/>
                <a:gd name="connsiteX349-5223" fmla="*/ 2212340 w 4409440"/>
                <a:gd name="connsiteY349-5224" fmla="*/ 3149600 h 3187700"/>
                <a:gd name="connsiteX350-5225" fmla="*/ 1996440 w 4409440"/>
                <a:gd name="connsiteY350-5226" fmla="*/ 3187700 h 3187700"/>
                <a:gd name="connsiteX351-5227" fmla="*/ 1818640 w 4409440"/>
                <a:gd name="connsiteY351-5228" fmla="*/ 3149600 h 3187700"/>
                <a:gd name="connsiteX352-5229" fmla="*/ 1805940 w 4409440"/>
                <a:gd name="connsiteY352-5230" fmla="*/ 3111500 h 3187700"/>
                <a:gd name="connsiteX353-5231" fmla="*/ 1767840 w 4409440"/>
                <a:gd name="connsiteY353-5232" fmla="*/ 2933700 h 3187700"/>
                <a:gd name="connsiteX354-5233" fmla="*/ 1755140 w 4409440"/>
                <a:gd name="connsiteY354-5234" fmla="*/ 2844800 h 3187700"/>
                <a:gd name="connsiteX355-5235" fmla="*/ 1717040 w 4409440"/>
                <a:gd name="connsiteY355-5236" fmla="*/ 2781300 h 3187700"/>
                <a:gd name="connsiteX356-5237" fmla="*/ 1615440 w 4409440"/>
                <a:gd name="connsiteY356-5238" fmla="*/ 2705100 h 3187700"/>
                <a:gd name="connsiteX357-5239" fmla="*/ 1526540 w 4409440"/>
                <a:gd name="connsiteY357-5240" fmla="*/ 2667000 h 3187700"/>
                <a:gd name="connsiteX358-5241" fmla="*/ 1386840 w 4409440"/>
                <a:gd name="connsiteY358-5242" fmla="*/ 2603500 h 3187700"/>
                <a:gd name="connsiteX359-5243" fmla="*/ 1297940 w 4409440"/>
                <a:gd name="connsiteY359-5244" fmla="*/ 2654300 h 3187700"/>
                <a:gd name="connsiteX360-5245" fmla="*/ 1209040 w 4409440"/>
                <a:gd name="connsiteY360-5246" fmla="*/ 2705100 h 3187700"/>
                <a:gd name="connsiteX361-5247" fmla="*/ 1120140 w 4409440"/>
                <a:gd name="connsiteY361-5248" fmla="*/ 2743200 h 3187700"/>
                <a:gd name="connsiteX362-5249" fmla="*/ 1031240 w 4409440"/>
                <a:gd name="connsiteY362-5250" fmla="*/ 2730500 h 3187700"/>
                <a:gd name="connsiteX363-5251" fmla="*/ 955040 w 4409440"/>
                <a:gd name="connsiteY363-5252" fmla="*/ 2654300 h 3187700"/>
                <a:gd name="connsiteX364-5253" fmla="*/ 878840 w 4409440"/>
                <a:gd name="connsiteY364-5254" fmla="*/ 2590800 h 3187700"/>
                <a:gd name="connsiteX365-5255" fmla="*/ 840740 w 4409440"/>
                <a:gd name="connsiteY365-5256" fmla="*/ 2552700 h 3187700"/>
                <a:gd name="connsiteX366-5257" fmla="*/ 802640 w 4409440"/>
                <a:gd name="connsiteY366-5258" fmla="*/ 2540000 h 3187700"/>
                <a:gd name="connsiteX367-5259" fmla="*/ 751840 w 4409440"/>
                <a:gd name="connsiteY367-5260" fmla="*/ 2514600 h 3187700"/>
                <a:gd name="connsiteX368-5261" fmla="*/ 713740 w 4409440"/>
                <a:gd name="connsiteY368-5262" fmla="*/ 2489200 h 3187700"/>
                <a:gd name="connsiteX369-5263" fmla="*/ 510540 w 4409440"/>
                <a:gd name="connsiteY369-5264" fmla="*/ 2463800 h 3187700"/>
                <a:gd name="connsiteX370-5265" fmla="*/ 396240 w 4409440"/>
                <a:gd name="connsiteY370-5266" fmla="*/ 2476500 h 3187700"/>
                <a:gd name="connsiteX371-5267" fmla="*/ 358140 w 4409440"/>
                <a:gd name="connsiteY371-5268" fmla="*/ 2501900 h 3187700"/>
                <a:gd name="connsiteX372-5269" fmla="*/ 307340 w 4409440"/>
                <a:gd name="connsiteY372-5270" fmla="*/ 2540000 h 3187700"/>
                <a:gd name="connsiteX373-5271" fmla="*/ 243840 w 4409440"/>
                <a:gd name="connsiteY373-5272" fmla="*/ 2552700 h 3187700"/>
                <a:gd name="connsiteX374-5273" fmla="*/ 180340 w 4409440"/>
                <a:gd name="connsiteY374-5274" fmla="*/ 2540000 h 3187700"/>
                <a:gd name="connsiteX375-5275" fmla="*/ 66040 w 4409440"/>
                <a:gd name="connsiteY375-5276" fmla="*/ 2534920 h 3187700"/>
                <a:gd name="connsiteX376-5277" fmla="*/ 0 w 4409440"/>
                <a:gd name="connsiteY376-5278" fmla="*/ 2514600 h 3187700"/>
                <a:gd name="connsiteX0-5279" fmla="*/ 3957320 w 4409440"/>
                <a:gd name="connsiteY0-5280" fmla="*/ 0 h 3271520"/>
                <a:gd name="connsiteX1-5281" fmla="*/ 3952240 w 4409440"/>
                <a:gd name="connsiteY1-5282" fmla="*/ 363220 h 3271520"/>
                <a:gd name="connsiteX2-5283" fmla="*/ 3939540 w 4409440"/>
                <a:gd name="connsiteY2-5284" fmla="*/ 401320 h 3271520"/>
                <a:gd name="connsiteX3-5285" fmla="*/ 3888740 w 4409440"/>
                <a:gd name="connsiteY3-5286" fmla="*/ 477520 h 3271520"/>
                <a:gd name="connsiteX4-5287" fmla="*/ 3850640 w 4409440"/>
                <a:gd name="connsiteY4-5288" fmla="*/ 502920 h 3271520"/>
                <a:gd name="connsiteX5-5289" fmla="*/ 3787140 w 4409440"/>
                <a:gd name="connsiteY5-5290" fmla="*/ 490220 h 3271520"/>
                <a:gd name="connsiteX6-5291" fmla="*/ 3736340 w 4409440"/>
                <a:gd name="connsiteY6-5292" fmla="*/ 464820 h 3271520"/>
                <a:gd name="connsiteX7-5293" fmla="*/ 3698240 w 4409440"/>
                <a:gd name="connsiteY7-5294" fmla="*/ 452120 h 3271520"/>
                <a:gd name="connsiteX8-5295" fmla="*/ 3660140 w 4409440"/>
                <a:gd name="connsiteY8-5296" fmla="*/ 414020 h 3271520"/>
                <a:gd name="connsiteX9-5297" fmla="*/ 3583940 w 4409440"/>
                <a:gd name="connsiteY9-5298" fmla="*/ 363220 h 3271520"/>
                <a:gd name="connsiteX10-5299" fmla="*/ 3507740 w 4409440"/>
                <a:gd name="connsiteY10-5300" fmla="*/ 299720 h 3271520"/>
                <a:gd name="connsiteX11-5301" fmla="*/ 3380740 w 4409440"/>
                <a:gd name="connsiteY11-5302" fmla="*/ 337820 h 3271520"/>
                <a:gd name="connsiteX12-5303" fmla="*/ 3355340 w 4409440"/>
                <a:gd name="connsiteY12-5304" fmla="*/ 375920 h 3271520"/>
                <a:gd name="connsiteX13-5305" fmla="*/ 3279140 w 4409440"/>
                <a:gd name="connsiteY13-5306" fmla="*/ 426720 h 3271520"/>
                <a:gd name="connsiteX14-5307" fmla="*/ 3253740 w 4409440"/>
                <a:gd name="connsiteY14-5308" fmla="*/ 477520 h 3271520"/>
                <a:gd name="connsiteX15-5309" fmla="*/ 3279140 w 4409440"/>
                <a:gd name="connsiteY15-5310" fmla="*/ 541020 h 3271520"/>
                <a:gd name="connsiteX16-5311" fmla="*/ 3368040 w 4409440"/>
                <a:gd name="connsiteY16-5312" fmla="*/ 655320 h 3271520"/>
                <a:gd name="connsiteX17-5313" fmla="*/ 3406140 w 4409440"/>
                <a:gd name="connsiteY17-5314" fmla="*/ 680720 h 3271520"/>
                <a:gd name="connsiteX18-5315" fmla="*/ 3444240 w 4409440"/>
                <a:gd name="connsiteY18-5316" fmla="*/ 718820 h 3271520"/>
                <a:gd name="connsiteX19-5317" fmla="*/ 3482340 w 4409440"/>
                <a:gd name="connsiteY19-5318" fmla="*/ 731520 h 3271520"/>
                <a:gd name="connsiteX20-5319" fmla="*/ 3596640 w 4409440"/>
                <a:gd name="connsiteY20-5320" fmla="*/ 820420 h 3271520"/>
                <a:gd name="connsiteX21-5321" fmla="*/ 3647440 w 4409440"/>
                <a:gd name="connsiteY21-5322" fmla="*/ 896620 h 3271520"/>
                <a:gd name="connsiteX22-5323" fmla="*/ 3685540 w 4409440"/>
                <a:gd name="connsiteY22-5324" fmla="*/ 947420 h 3271520"/>
                <a:gd name="connsiteX23-5325" fmla="*/ 3736340 w 4409440"/>
                <a:gd name="connsiteY23-5326" fmla="*/ 1023620 h 3271520"/>
                <a:gd name="connsiteX24-5327" fmla="*/ 3761740 w 4409440"/>
                <a:gd name="connsiteY24-5328" fmla="*/ 1061720 h 3271520"/>
                <a:gd name="connsiteX25-5329" fmla="*/ 3749040 w 4409440"/>
                <a:gd name="connsiteY25-5330" fmla="*/ 1112520 h 3271520"/>
                <a:gd name="connsiteX26-5331" fmla="*/ 3634740 w 4409440"/>
                <a:gd name="connsiteY26-5332" fmla="*/ 1061720 h 3271520"/>
                <a:gd name="connsiteX27-5333" fmla="*/ 3660140 w 4409440"/>
                <a:gd name="connsiteY27-5334" fmla="*/ 972820 h 3271520"/>
                <a:gd name="connsiteX28-5335" fmla="*/ 3660140 w 4409440"/>
                <a:gd name="connsiteY28-5336" fmla="*/ 909320 h 3271520"/>
                <a:gd name="connsiteX29-5337" fmla="*/ 3583940 w 4409440"/>
                <a:gd name="connsiteY29-5338" fmla="*/ 947420 h 3271520"/>
                <a:gd name="connsiteX30-5339" fmla="*/ 3482340 w 4409440"/>
                <a:gd name="connsiteY30-5340" fmla="*/ 972820 h 3271520"/>
                <a:gd name="connsiteX31-5341" fmla="*/ 3380740 w 4409440"/>
                <a:gd name="connsiteY31-5342" fmla="*/ 960120 h 3271520"/>
                <a:gd name="connsiteX32-5343" fmla="*/ 3355340 w 4409440"/>
                <a:gd name="connsiteY32-5344" fmla="*/ 922020 h 3271520"/>
                <a:gd name="connsiteX33-5345" fmla="*/ 3317240 w 4409440"/>
                <a:gd name="connsiteY33-5346" fmla="*/ 883920 h 3271520"/>
                <a:gd name="connsiteX34-5347" fmla="*/ 3304540 w 4409440"/>
                <a:gd name="connsiteY34-5348" fmla="*/ 617220 h 3271520"/>
                <a:gd name="connsiteX35-5349" fmla="*/ 3266440 w 4409440"/>
                <a:gd name="connsiteY35-5350" fmla="*/ 591820 h 3271520"/>
                <a:gd name="connsiteX36-5351" fmla="*/ 3190240 w 4409440"/>
                <a:gd name="connsiteY36-5352" fmla="*/ 566420 h 3271520"/>
                <a:gd name="connsiteX37-5353" fmla="*/ 3101340 w 4409440"/>
                <a:gd name="connsiteY37-5354" fmla="*/ 515620 h 3271520"/>
                <a:gd name="connsiteX38-5355" fmla="*/ 3075940 w 4409440"/>
                <a:gd name="connsiteY38-5356" fmla="*/ 477520 h 3271520"/>
                <a:gd name="connsiteX39-5357" fmla="*/ 2974340 w 4409440"/>
                <a:gd name="connsiteY39-5358" fmla="*/ 426720 h 3271520"/>
                <a:gd name="connsiteX40-5359" fmla="*/ 2910840 w 4409440"/>
                <a:gd name="connsiteY40-5360" fmla="*/ 439420 h 3271520"/>
                <a:gd name="connsiteX41-5361" fmla="*/ 2872740 w 4409440"/>
                <a:gd name="connsiteY41-5362" fmla="*/ 515620 h 3271520"/>
                <a:gd name="connsiteX42-5363" fmla="*/ 2910840 w 4409440"/>
                <a:gd name="connsiteY42-5364" fmla="*/ 629920 h 3271520"/>
                <a:gd name="connsiteX43-5365" fmla="*/ 2923540 w 4409440"/>
                <a:gd name="connsiteY43-5366" fmla="*/ 668020 h 3271520"/>
                <a:gd name="connsiteX44-5367" fmla="*/ 2999740 w 4409440"/>
                <a:gd name="connsiteY44-5368" fmla="*/ 731520 h 3271520"/>
                <a:gd name="connsiteX45-5369" fmla="*/ 3063240 w 4409440"/>
                <a:gd name="connsiteY45-5370" fmla="*/ 807720 h 3271520"/>
                <a:gd name="connsiteX46-5371" fmla="*/ 3139440 w 4409440"/>
                <a:gd name="connsiteY46-5372" fmla="*/ 871220 h 3271520"/>
                <a:gd name="connsiteX47-5373" fmla="*/ 3202940 w 4409440"/>
                <a:gd name="connsiteY47-5374" fmla="*/ 985520 h 3271520"/>
                <a:gd name="connsiteX48-5375" fmla="*/ 3228340 w 4409440"/>
                <a:gd name="connsiteY48-5376" fmla="*/ 1036320 h 3271520"/>
                <a:gd name="connsiteX49-5377" fmla="*/ 3241040 w 4409440"/>
                <a:gd name="connsiteY49-5378" fmla="*/ 1074420 h 3271520"/>
                <a:gd name="connsiteX50-5379" fmla="*/ 3266440 w 4409440"/>
                <a:gd name="connsiteY50-5380" fmla="*/ 1112520 h 3271520"/>
                <a:gd name="connsiteX51-5381" fmla="*/ 3304540 w 4409440"/>
                <a:gd name="connsiteY51-5382" fmla="*/ 1252220 h 3271520"/>
                <a:gd name="connsiteX52-5383" fmla="*/ 3291840 w 4409440"/>
                <a:gd name="connsiteY52-5384" fmla="*/ 1290320 h 3271520"/>
                <a:gd name="connsiteX53-5385" fmla="*/ 3253740 w 4409440"/>
                <a:gd name="connsiteY53-5386" fmla="*/ 1252220 h 3271520"/>
                <a:gd name="connsiteX54-5387" fmla="*/ 3202940 w 4409440"/>
                <a:gd name="connsiteY54-5388" fmla="*/ 1176020 h 3271520"/>
                <a:gd name="connsiteX55-5389" fmla="*/ 3253740 w 4409440"/>
                <a:gd name="connsiteY55-5390" fmla="*/ 1188720 h 3271520"/>
                <a:gd name="connsiteX56-5391" fmla="*/ 3291840 w 4409440"/>
                <a:gd name="connsiteY56-5392" fmla="*/ 1214120 h 3271520"/>
                <a:gd name="connsiteX57-5393" fmla="*/ 3355340 w 4409440"/>
                <a:gd name="connsiteY57-5394" fmla="*/ 1290320 h 3271520"/>
                <a:gd name="connsiteX58-5395" fmla="*/ 3380740 w 4409440"/>
                <a:gd name="connsiteY58-5396" fmla="*/ 1366520 h 3271520"/>
                <a:gd name="connsiteX59-5397" fmla="*/ 3406140 w 4409440"/>
                <a:gd name="connsiteY59-5398" fmla="*/ 1404620 h 3271520"/>
                <a:gd name="connsiteX60-5399" fmla="*/ 3495040 w 4409440"/>
                <a:gd name="connsiteY60-5400" fmla="*/ 1480820 h 3271520"/>
                <a:gd name="connsiteX61-5401" fmla="*/ 3533140 w 4409440"/>
                <a:gd name="connsiteY61-5402" fmla="*/ 1493520 h 3271520"/>
                <a:gd name="connsiteX62-5403" fmla="*/ 3812540 w 4409440"/>
                <a:gd name="connsiteY62-5404" fmla="*/ 1430020 h 3271520"/>
                <a:gd name="connsiteX63-5405" fmla="*/ 3825240 w 4409440"/>
                <a:gd name="connsiteY63-5406" fmla="*/ 1391920 h 3271520"/>
                <a:gd name="connsiteX64-5407" fmla="*/ 3812540 w 4409440"/>
                <a:gd name="connsiteY64-5408" fmla="*/ 1353820 h 3271520"/>
                <a:gd name="connsiteX65-5409" fmla="*/ 3736340 w 4409440"/>
                <a:gd name="connsiteY65-5410" fmla="*/ 1315720 h 3271520"/>
                <a:gd name="connsiteX66-5411" fmla="*/ 3647440 w 4409440"/>
                <a:gd name="connsiteY66-5412" fmla="*/ 1328420 h 3271520"/>
                <a:gd name="connsiteX67-5413" fmla="*/ 3660140 w 4409440"/>
                <a:gd name="connsiteY67-5414" fmla="*/ 1379220 h 3271520"/>
                <a:gd name="connsiteX68-5415" fmla="*/ 3723640 w 4409440"/>
                <a:gd name="connsiteY68-5416" fmla="*/ 1214120 h 3271520"/>
                <a:gd name="connsiteX69-5417" fmla="*/ 3837940 w 4409440"/>
                <a:gd name="connsiteY69-5418" fmla="*/ 1239520 h 3271520"/>
                <a:gd name="connsiteX70-5419" fmla="*/ 3876040 w 4409440"/>
                <a:gd name="connsiteY70-5420" fmla="*/ 1252220 h 3271520"/>
                <a:gd name="connsiteX71-5421" fmla="*/ 3952240 w 4409440"/>
                <a:gd name="connsiteY71-5422" fmla="*/ 1303020 h 3271520"/>
                <a:gd name="connsiteX72-5423" fmla="*/ 4003040 w 4409440"/>
                <a:gd name="connsiteY72-5424" fmla="*/ 1328420 h 3271520"/>
                <a:gd name="connsiteX73-5425" fmla="*/ 4028440 w 4409440"/>
                <a:gd name="connsiteY73-5426" fmla="*/ 1366520 h 3271520"/>
                <a:gd name="connsiteX74-5427" fmla="*/ 4104640 w 4409440"/>
                <a:gd name="connsiteY74-5428" fmla="*/ 1430020 h 3271520"/>
                <a:gd name="connsiteX75-5429" fmla="*/ 4155440 w 4409440"/>
                <a:gd name="connsiteY75-5430" fmla="*/ 1506220 h 3271520"/>
                <a:gd name="connsiteX76-5431" fmla="*/ 4193540 w 4409440"/>
                <a:gd name="connsiteY76-5432" fmla="*/ 1493520 h 3271520"/>
                <a:gd name="connsiteX77-5433" fmla="*/ 4231640 w 4409440"/>
                <a:gd name="connsiteY77-5434" fmla="*/ 1417320 h 3271520"/>
                <a:gd name="connsiteX78-5435" fmla="*/ 4218940 w 4409440"/>
                <a:gd name="connsiteY78-5436" fmla="*/ 1290320 h 3271520"/>
                <a:gd name="connsiteX79-5437" fmla="*/ 4295140 w 4409440"/>
                <a:gd name="connsiteY79-5438" fmla="*/ 1341120 h 3271520"/>
                <a:gd name="connsiteX80-5439" fmla="*/ 4320540 w 4409440"/>
                <a:gd name="connsiteY80-5440" fmla="*/ 1379220 h 3271520"/>
                <a:gd name="connsiteX81-5441" fmla="*/ 4384040 w 4409440"/>
                <a:gd name="connsiteY81-5442" fmla="*/ 1455420 h 3271520"/>
                <a:gd name="connsiteX82-5443" fmla="*/ 4409440 w 4409440"/>
                <a:gd name="connsiteY82-5444" fmla="*/ 1531620 h 3271520"/>
                <a:gd name="connsiteX83-5445" fmla="*/ 4396740 w 4409440"/>
                <a:gd name="connsiteY83-5446" fmla="*/ 1569720 h 3271520"/>
                <a:gd name="connsiteX84-5447" fmla="*/ 4307840 w 4409440"/>
                <a:gd name="connsiteY84-5448" fmla="*/ 1633220 h 3271520"/>
                <a:gd name="connsiteX85-5449" fmla="*/ 4142740 w 4409440"/>
                <a:gd name="connsiteY85-5450" fmla="*/ 1620520 h 3271520"/>
                <a:gd name="connsiteX86-5451" fmla="*/ 4104640 w 4409440"/>
                <a:gd name="connsiteY86-5452" fmla="*/ 1569720 h 3271520"/>
                <a:gd name="connsiteX87-5453" fmla="*/ 4041140 w 4409440"/>
                <a:gd name="connsiteY87-5454" fmla="*/ 1493520 h 3271520"/>
                <a:gd name="connsiteX88-5455" fmla="*/ 4015740 w 4409440"/>
                <a:gd name="connsiteY88-5456" fmla="*/ 1544320 h 3271520"/>
                <a:gd name="connsiteX89-5457" fmla="*/ 3990340 w 4409440"/>
                <a:gd name="connsiteY89-5458" fmla="*/ 1620520 h 3271520"/>
                <a:gd name="connsiteX90-5459" fmla="*/ 3952240 w 4409440"/>
                <a:gd name="connsiteY90-5460" fmla="*/ 1658620 h 3271520"/>
                <a:gd name="connsiteX91-5461" fmla="*/ 3876040 w 4409440"/>
                <a:gd name="connsiteY91-5462" fmla="*/ 1734820 h 3271520"/>
                <a:gd name="connsiteX92-5463" fmla="*/ 3825240 w 4409440"/>
                <a:gd name="connsiteY92-5464" fmla="*/ 1747520 h 3271520"/>
                <a:gd name="connsiteX93-5465" fmla="*/ 3723640 w 4409440"/>
                <a:gd name="connsiteY93-5466" fmla="*/ 1772920 h 3271520"/>
                <a:gd name="connsiteX94-5467" fmla="*/ 3647440 w 4409440"/>
                <a:gd name="connsiteY94-5468" fmla="*/ 1734820 h 3271520"/>
                <a:gd name="connsiteX95-5469" fmla="*/ 3583940 w 4409440"/>
                <a:gd name="connsiteY95-5470" fmla="*/ 1620520 h 3271520"/>
                <a:gd name="connsiteX96-5471" fmla="*/ 3533140 w 4409440"/>
                <a:gd name="connsiteY96-5472" fmla="*/ 1633220 h 3271520"/>
                <a:gd name="connsiteX97-5473" fmla="*/ 3456940 w 4409440"/>
                <a:gd name="connsiteY97-5474" fmla="*/ 1684020 h 3271520"/>
                <a:gd name="connsiteX98-5475" fmla="*/ 3368040 w 4409440"/>
                <a:gd name="connsiteY98-5476" fmla="*/ 1709420 h 3271520"/>
                <a:gd name="connsiteX99-5477" fmla="*/ 3329940 w 4409440"/>
                <a:gd name="connsiteY99-5478" fmla="*/ 1684020 h 3271520"/>
                <a:gd name="connsiteX100-5479" fmla="*/ 3304540 w 4409440"/>
                <a:gd name="connsiteY100-5480" fmla="*/ 1607820 h 3271520"/>
                <a:gd name="connsiteX101-5481" fmla="*/ 3279140 w 4409440"/>
                <a:gd name="connsiteY101-5482" fmla="*/ 1506220 h 3271520"/>
                <a:gd name="connsiteX102-5483" fmla="*/ 3253740 w 4409440"/>
                <a:gd name="connsiteY102-5484" fmla="*/ 1468120 h 3271520"/>
                <a:gd name="connsiteX103-5485" fmla="*/ 3241040 w 4409440"/>
                <a:gd name="connsiteY103-5486" fmla="*/ 1430020 h 3271520"/>
                <a:gd name="connsiteX104-5487" fmla="*/ 3126740 w 4409440"/>
                <a:gd name="connsiteY104-5488" fmla="*/ 1303020 h 3271520"/>
                <a:gd name="connsiteX105-5489" fmla="*/ 3088640 w 4409440"/>
                <a:gd name="connsiteY105-5490" fmla="*/ 1264920 h 3271520"/>
                <a:gd name="connsiteX106-5491" fmla="*/ 3050540 w 4409440"/>
                <a:gd name="connsiteY106-5492" fmla="*/ 1226820 h 3271520"/>
                <a:gd name="connsiteX107-5493" fmla="*/ 2961640 w 4409440"/>
                <a:gd name="connsiteY107-5494" fmla="*/ 1239520 h 3271520"/>
                <a:gd name="connsiteX108-5495" fmla="*/ 2885440 w 4409440"/>
                <a:gd name="connsiteY108-5496" fmla="*/ 1303020 h 3271520"/>
                <a:gd name="connsiteX109-5497" fmla="*/ 2847340 w 4409440"/>
                <a:gd name="connsiteY109-5498" fmla="*/ 1264920 h 3271520"/>
                <a:gd name="connsiteX110-5499" fmla="*/ 2809240 w 4409440"/>
                <a:gd name="connsiteY110-5500" fmla="*/ 1188720 h 3271520"/>
                <a:gd name="connsiteX111-5501" fmla="*/ 2783840 w 4409440"/>
                <a:gd name="connsiteY111-5502" fmla="*/ 1137920 h 3271520"/>
                <a:gd name="connsiteX112-5503" fmla="*/ 2758440 w 4409440"/>
                <a:gd name="connsiteY112-5504" fmla="*/ 1061720 h 3271520"/>
                <a:gd name="connsiteX113-5505" fmla="*/ 2771140 w 4409440"/>
                <a:gd name="connsiteY113-5506" fmla="*/ 947420 h 3271520"/>
                <a:gd name="connsiteX114-5507" fmla="*/ 2809240 w 4409440"/>
                <a:gd name="connsiteY114-5508" fmla="*/ 922020 h 3271520"/>
                <a:gd name="connsiteX115-5509" fmla="*/ 2834640 w 4409440"/>
                <a:gd name="connsiteY115-5510" fmla="*/ 883920 h 3271520"/>
                <a:gd name="connsiteX116-5511" fmla="*/ 2936240 w 4409440"/>
                <a:gd name="connsiteY116-5512" fmla="*/ 909320 h 3271520"/>
                <a:gd name="connsiteX117-5513" fmla="*/ 2974340 w 4409440"/>
                <a:gd name="connsiteY117-5514" fmla="*/ 922020 h 3271520"/>
                <a:gd name="connsiteX118-5515" fmla="*/ 3012440 w 4409440"/>
                <a:gd name="connsiteY118-5516" fmla="*/ 960120 h 3271520"/>
                <a:gd name="connsiteX119-5517" fmla="*/ 3063240 w 4409440"/>
                <a:gd name="connsiteY119-5518" fmla="*/ 1049020 h 3271520"/>
                <a:gd name="connsiteX120-5519" fmla="*/ 3037840 w 4409440"/>
                <a:gd name="connsiteY120-5520" fmla="*/ 909320 h 3271520"/>
                <a:gd name="connsiteX121-5521" fmla="*/ 2999740 w 4409440"/>
                <a:gd name="connsiteY121-5522" fmla="*/ 820420 h 3271520"/>
                <a:gd name="connsiteX122-5523" fmla="*/ 2987040 w 4409440"/>
                <a:gd name="connsiteY122-5524" fmla="*/ 782320 h 3271520"/>
                <a:gd name="connsiteX123-5525" fmla="*/ 2910840 w 4409440"/>
                <a:gd name="connsiteY123-5526" fmla="*/ 706120 h 3271520"/>
                <a:gd name="connsiteX124-5527" fmla="*/ 2872740 w 4409440"/>
                <a:gd name="connsiteY124-5528" fmla="*/ 731520 h 3271520"/>
                <a:gd name="connsiteX125-5529" fmla="*/ 2834640 w 4409440"/>
                <a:gd name="connsiteY125-5530" fmla="*/ 693420 h 3271520"/>
                <a:gd name="connsiteX126-5531" fmla="*/ 2796540 w 4409440"/>
                <a:gd name="connsiteY126-5532" fmla="*/ 642620 h 3271520"/>
                <a:gd name="connsiteX127-5533" fmla="*/ 2771140 w 4409440"/>
                <a:gd name="connsiteY127-5534" fmla="*/ 579120 h 3271520"/>
                <a:gd name="connsiteX128-5535" fmla="*/ 2733040 w 4409440"/>
                <a:gd name="connsiteY128-5536" fmla="*/ 553720 h 3271520"/>
                <a:gd name="connsiteX129-5537" fmla="*/ 2694940 w 4409440"/>
                <a:gd name="connsiteY129-5538" fmla="*/ 515620 h 3271520"/>
                <a:gd name="connsiteX130-5539" fmla="*/ 2656840 w 4409440"/>
                <a:gd name="connsiteY130-5540" fmla="*/ 439420 h 3271520"/>
                <a:gd name="connsiteX131-5541" fmla="*/ 2453640 w 4409440"/>
                <a:gd name="connsiteY131-5542" fmla="*/ 464820 h 3271520"/>
                <a:gd name="connsiteX132-5543" fmla="*/ 2415540 w 4409440"/>
                <a:gd name="connsiteY132-5544" fmla="*/ 477520 h 3271520"/>
                <a:gd name="connsiteX133-5545" fmla="*/ 2339340 w 4409440"/>
                <a:gd name="connsiteY133-5546" fmla="*/ 528320 h 3271520"/>
                <a:gd name="connsiteX134-5547" fmla="*/ 2288540 w 4409440"/>
                <a:gd name="connsiteY134-5548" fmla="*/ 604520 h 3271520"/>
                <a:gd name="connsiteX135-5549" fmla="*/ 2301240 w 4409440"/>
                <a:gd name="connsiteY135-5550" fmla="*/ 706120 h 3271520"/>
                <a:gd name="connsiteX136-5551" fmla="*/ 2377440 w 4409440"/>
                <a:gd name="connsiteY136-5552" fmla="*/ 769620 h 3271520"/>
                <a:gd name="connsiteX137-5553" fmla="*/ 2415540 w 4409440"/>
                <a:gd name="connsiteY137-5554" fmla="*/ 807720 h 3271520"/>
                <a:gd name="connsiteX138-5555" fmla="*/ 2542540 w 4409440"/>
                <a:gd name="connsiteY138-5556" fmla="*/ 871220 h 3271520"/>
                <a:gd name="connsiteX139-5557" fmla="*/ 2618740 w 4409440"/>
                <a:gd name="connsiteY139-5558" fmla="*/ 883920 h 3271520"/>
                <a:gd name="connsiteX140-5559" fmla="*/ 2656840 w 4409440"/>
                <a:gd name="connsiteY140-5560" fmla="*/ 871220 h 3271520"/>
                <a:gd name="connsiteX141-5561" fmla="*/ 2631440 w 4409440"/>
                <a:gd name="connsiteY141-5562" fmla="*/ 820420 h 3271520"/>
                <a:gd name="connsiteX142-5563" fmla="*/ 2606040 w 4409440"/>
                <a:gd name="connsiteY142-5564" fmla="*/ 744220 h 3271520"/>
                <a:gd name="connsiteX143-5565" fmla="*/ 2593340 w 4409440"/>
                <a:gd name="connsiteY143-5566" fmla="*/ 706120 h 3271520"/>
                <a:gd name="connsiteX144-5567" fmla="*/ 2631440 w 4409440"/>
                <a:gd name="connsiteY144-5568" fmla="*/ 756920 h 3271520"/>
                <a:gd name="connsiteX145-5569" fmla="*/ 2707640 w 4409440"/>
                <a:gd name="connsiteY145-5570" fmla="*/ 833120 h 3271520"/>
                <a:gd name="connsiteX146-5571" fmla="*/ 2707640 w 4409440"/>
                <a:gd name="connsiteY146-5572" fmla="*/ 1049020 h 3271520"/>
                <a:gd name="connsiteX147-5573" fmla="*/ 2656840 w 4409440"/>
                <a:gd name="connsiteY147-5574" fmla="*/ 1087120 h 3271520"/>
                <a:gd name="connsiteX148-5575" fmla="*/ 2555240 w 4409440"/>
                <a:gd name="connsiteY148-5576" fmla="*/ 1137920 h 3271520"/>
                <a:gd name="connsiteX149-5577" fmla="*/ 2517140 w 4409440"/>
                <a:gd name="connsiteY149-5578" fmla="*/ 1163320 h 3271520"/>
                <a:gd name="connsiteX150-5579" fmla="*/ 2440940 w 4409440"/>
                <a:gd name="connsiteY150-5580" fmla="*/ 1188720 h 3271520"/>
                <a:gd name="connsiteX151-5581" fmla="*/ 2377440 w 4409440"/>
                <a:gd name="connsiteY151-5582" fmla="*/ 1137920 h 3271520"/>
                <a:gd name="connsiteX152-5583" fmla="*/ 2301240 w 4409440"/>
                <a:gd name="connsiteY152-5584" fmla="*/ 1061720 h 3271520"/>
                <a:gd name="connsiteX153-5585" fmla="*/ 2263140 w 4409440"/>
                <a:gd name="connsiteY153-5586" fmla="*/ 1023620 h 3271520"/>
                <a:gd name="connsiteX154-5587" fmla="*/ 2212340 w 4409440"/>
                <a:gd name="connsiteY154-5588" fmla="*/ 947420 h 3271520"/>
                <a:gd name="connsiteX155-5589" fmla="*/ 2148840 w 4409440"/>
                <a:gd name="connsiteY155-5590" fmla="*/ 858520 h 3271520"/>
                <a:gd name="connsiteX156-5591" fmla="*/ 2123440 w 4409440"/>
                <a:gd name="connsiteY156-5592" fmla="*/ 782320 h 3271520"/>
                <a:gd name="connsiteX157-5593" fmla="*/ 2161540 w 4409440"/>
                <a:gd name="connsiteY157-5594" fmla="*/ 756920 h 3271520"/>
                <a:gd name="connsiteX158-5595" fmla="*/ 2250440 w 4409440"/>
                <a:gd name="connsiteY158-5596" fmla="*/ 820420 h 3271520"/>
                <a:gd name="connsiteX159-5597" fmla="*/ 2301240 w 4409440"/>
                <a:gd name="connsiteY159-5598" fmla="*/ 858520 h 3271520"/>
                <a:gd name="connsiteX160-5599" fmla="*/ 2377440 w 4409440"/>
                <a:gd name="connsiteY160-5600" fmla="*/ 934720 h 3271520"/>
                <a:gd name="connsiteX161-5601" fmla="*/ 2352040 w 4409440"/>
                <a:gd name="connsiteY161-5602" fmla="*/ 871220 h 3271520"/>
                <a:gd name="connsiteX162-5603" fmla="*/ 2288540 w 4409440"/>
                <a:gd name="connsiteY162-5604" fmla="*/ 795020 h 3271520"/>
                <a:gd name="connsiteX163-5605" fmla="*/ 2263140 w 4409440"/>
                <a:gd name="connsiteY163-5606" fmla="*/ 756920 h 3271520"/>
                <a:gd name="connsiteX164-5607" fmla="*/ 2225040 w 4409440"/>
                <a:gd name="connsiteY164-5608" fmla="*/ 718820 h 3271520"/>
                <a:gd name="connsiteX165-5609" fmla="*/ 2199640 w 4409440"/>
                <a:gd name="connsiteY165-5610" fmla="*/ 668020 h 3271520"/>
                <a:gd name="connsiteX166-5611" fmla="*/ 2161540 w 4409440"/>
                <a:gd name="connsiteY166-5612" fmla="*/ 591820 h 3271520"/>
                <a:gd name="connsiteX167-5613" fmla="*/ 1805940 w 4409440"/>
                <a:gd name="connsiteY167-5614" fmla="*/ 604520 h 3271520"/>
                <a:gd name="connsiteX168-5615" fmla="*/ 1793240 w 4409440"/>
                <a:gd name="connsiteY168-5616" fmla="*/ 642620 h 3271520"/>
                <a:gd name="connsiteX169-5617" fmla="*/ 1805940 w 4409440"/>
                <a:gd name="connsiteY169-5618" fmla="*/ 591820 h 3271520"/>
                <a:gd name="connsiteX170-5619" fmla="*/ 1818640 w 4409440"/>
                <a:gd name="connsiteY170-5620" fmla="*/ 553720 h 3271520"/>
                <a:gd name="connsiteX171-5621" fmla="*/ 1831340 w 4409440"/>
                <a:gd name="connsiteY171-5622" fmla="*/ 502920 h 3271520"/>
                <a:gd name="connsiteX172-5623" fmla="*/ 1856740 w 4409440"/>
                <a:gd name="connsiteY172-5624" fmla="*/ 452120 h 3271520"/>
                <a:gd name="connsiteX173-5625" fmla="*/ 1882140 w 4409440"/>
                <a:gd name="connsiteY173-5626" fmla="*/ 375920 h 3271520"/>
                <a:gd name="connsiteX174-5627" fmla="*/ 1856740 w 4409440"/>
                <a:gd name="connsiteY174-5628" fmla="*/ 274320 h 3271520"/>
                <a:gd name="connsiteX175-5629" fmla="*/ 1793240 w 4409440"/>
                <a:gd name="connsiteY175-5630" fmla="*/ 287020 h 3271520"/>
                <a:gd name="connsiteX176-5631" fmla="*/ 1666240 w 4409440"/>
                <a:gd name="connsiteY176-5632" fmla="*/ 299720 h 3271520"/>
                <a:gd name="connsiteX177-5633" fmla="*/ 1590040 w 4409440"/>
                <a:gd name="connsiteY177-5634" fmla="*/ 325120 h 3271520"/>
                <a:gd name="connsiteX178-5635" fmla="*/ 1488440 w 4409440"/>
                <a:gd name="connsiteY178-5636" fmla="*/ 452120 h 3271520"/>
                <a:gd name="connsiteX179-5637" fmla="*/ 1475740 w 4409440"/>
                <a:gd name="connsiteY179-5638" fmla="*/ 706120 h 3271520"/>
                <a:gd name="connsiteX180-5639" fmla="*/ 1526540 w 4409440"/>
                <a:gd name="connsiteY180-5640" fmla="*/ 833120 h 3271520"/>
                <a:gd name="connsiteX181-5641" fmla="*/ 1539240 w 4409440"/>
                <a:gd name="connsiteY181-5642" fmla="*/ 871220 h 3271520"/>
                <a:gd name="connsiteX182-5643" fmla="*/ 1577340 w 4409440"/>
                <a:gd name="connsiteY182-5644" fmla="*/ 960120 h 3271520"/>
                <a:gd name="connsiteX183-5645" fmla="*/ 1590040 w 4409440"/>
                <a:gd name="connsiteY183-5646" fmla="*/ 1112520 h 3271520"/>
                <a:gd name="connsiteX184-5647" fmla="*/ 1653540 w 4409440"/>
                <a:gd name="connsiteY184-5648" fmla="*/ 1214120 h 3271520"/>
                <a:gd name="connsiteX185-5649" fmla="*/ 1666240 w 4409440"/>
                <a:gd name="connsiteY185-5650" fmla="*/ 1252220 h 3271520"/>
                <a:gd name="connsiteX186-5651" fmla="*/ 1704340 w 4409440"/>
                <a:gd name="connsiteY186-5652" fmla="*/ 1353820 h 3271520"/>
                <a:gd name="connsiteX187-5653" fmla="*/ 1742440 w 4409440"/>
                <a:gd name="connsiteY187-5654" fmla="*/ 1341120 h 3271520"/>
                <a:gd name="connsiteX188-5655" fmla="*/ 1780540 w 4409440"/>
                <a:gd name="connsiteY188-5656" fmla="*/ 1290320 h 3271520"/>
                <a:gd name="connsiteX189-5657" fmla="*/ 1805940 w 4409440"/>
                <a:gd name="connsiteY189-5658" fmla="*/ 1252220 h 3271520"/>
                <a:gd name="connsiteX190-5659" fmla="*/ 1844040 w 4409440"/>
                <a:gd name="connsiteY190-5660" fmla="*/ 1150620 h 3271520"/>
                <a:gd name="connsiteX191-5661" fmla="*/ 1831340 w 4409440"/>
                <a:gd name="connsiteY191-5662" fmla="*/ 1074420 h 3271520"/>
                <a:gd name="connsiteX192-5663" fmla="*/ 1793240 w 4409440"/>
                <a:gd name="connsiteY192-5664" fmla="*/ 1061720 h 3271520"/>
                <a:gd name="connsiteX193-5665" fmla="*/ 1742440 w 4409440"/>
                <a:gd name="connsiteY193-5666" fmla="*/ 1137920 h 3271520"/>
                <a:gd name="connsiteX194-5667" fmla="*/ 1755140 w 4409440"/>
                <a:gd name="connsiteY194-5668" fmla="*/ 1074420 h 3271520"/>
                <a:gd name="connsiteX195-5669" fmla="*/ 1767840 w 4409440"/>
                <a:gd name="connsiteY195-5670" fmla="*/ 1036320 h 3271520"/>
                <a:gd name="connsiteX196-5671" fmla="*/ 1894840 w 4409440"/>
                <a:gd name="connsiteY196-5672" fmla="*/ 1061720 h 3271520"/>
                <a:gd name="connsiteX197-5673" fmla="*/ 1932940 w 4409440"/>
                <a:gd name="connsiteY197-5674" fmla="*/ 1087120 h 3271520"/>
                <a:gd name="connsiteX198-5675" fmla="*/ 2009140 w 4409440"/>
                <a:gd name="connsiteY198-5676" fmla="*/ 1188720 h 3271520"/>
                <a:gd name="connsiteX199-5677" fmla="*/ 2034540 w 4409440"/>
                <a:gd name="connsiteY199-5678" fmla="*/ 1239520 h 3271520"/>
                <a:gd name="connsiteX200-5679" fmla="*/ 2059940 w 4409440"/>
                <a:gd name="connsiteY200-5680" fmla="*/ 1277620 h 3271520"/>
                <a:gd name="connsiteX201-5681" fmla="*/ 2072640 w 4409440"/>
                <a:gd name="connsiteY201-5682" fmla="*/ 1379220 h 3271520"/>
                <a:gd name="connsiteX202-5683" fmla="*/ 2110740 w 4409440"/>
                <a:gd name="connsiteY202-5684" fmla="*/ 1620520 h 3271520"/>
                <a:gd name="connsiteX203-5685" fmla="*/ 2148840 w 4409440"/>
                <a:gd name="connsiteY203-5686" fmla="*/ 1633220 h 3271520"/>
                <a:gd name="connsiteX204-5687" fmla="*/ 2199640 w 4409440"/>
                <a:gd name="connsiteY204-5688" fmla="*/ 1658620 h 3271520"/>
                <a:gd name="connsiteX205-5689" fmla="*/ 2440940 w 4409440"/>
                <a:gd name="connsiteY205-5690" fmla="*/ 1633220 h 3271520"/>
                <a:gd name="connsiteX206-5691" fmla="*/ 2428240 w 4409440"/>
                <a:gd name="connsiteY206-5692" fmla="*/ 1518920 h 3271520"/>
                <a:gd name="connsiteX207-5693" fmla="*/ 2479040 w 4409440"/>
                <a:gd name="connsiteY207-5694" fmla="*/ 1684020 h 3271520"/>
                <a:gd name="connsiteX208-5695" fmla="*/ 2580640 w 4409440"/>
                <a:gd name="connsiteY208-5696" fmla="*/ 1772920 h 3271520"/>
                <a:gd name="connsiteX209-5697" fmla="*/ 2644140 w 4409440"/>
                <a:gd name="connsiteY209-5698" fmla="*/ 1899920 h 3271520"/>
                <a:gd name="connsiteX210-5699" fmla="*/ 2682240 w 4409440"/>
                <a:gd name="connsiteY210-5700" fmla="*/ 1976120 h 3271520"/>
                <a:gd name="connsiteX211-5701" fmla="*/ 2771140 w 4409440"/>
                <a:gd name="connsiteY211-5702" fmla="*/ 2077720 h 3271520"/>
                <a:gd name="connsiteX212-5703" fmla="*/ 2771140 w 4409440"/>
                <a:gd name="connsiteY212-5704" fmla="*/ 2230120 h 3271520"/>
                <a:gd name="connsiteX213-5705" fmla="*/ 2656840 w 4409440"/>
                <a:gd name="connsiteY213-5706" fmla="*/ 2217420 h 3271520"/>
                <a:gd name="connsiteX214-5707" fmla="*/ 2644140 w 4409440"/>
                <a:gd name="connsiteY214-5708" fmla="*/ 2153920 h 3271520"/>
                <a:gd name="connsiteX215-5709" fmla="*/ 2694940 w 4409440"/>
                <a:gd name="connsiteY215-5710" fmla="*/ 2077720 h 3271520"/>
                <a:gd name="connsiteX216-5711" fmla="*/ 2860040 w 4409440"/>
                <a:gd name="connsiteY216-5712" fmla="*/ 1976120 h 3271520"/>
                <a:gd name="connsiteX217-5713" fmla="*/ 2898140 w 4409440"/>
                <a:gd name="connsiteY217-5714" fmla="*/ 1963420 h 3271520"/>
                <a:gd name="connsiteX218-5715" fmla="*/ 2987040 w 4409440"/>
                <a:gd name="connsiteY218-5716" fmla="*/ 1899920 h 3271520"/>
                <a:gd name="connsiteX219-5717" fmla="*/ 3037840 w 4409440"/>
                <a:gd name="connsiteY219-5718" fmla="*/ 1760220 h 3271520"/>
                <a:gd name="connsiteX220-5719" fmla="*/ 3152140 w 4409440"/>
                <a:gd name="connsiteY220-5720" fmla="*/ 1849120 h 3271520"/>
                <a:gd name="connsiteX221-5721" fmla="*/ 3202940 w 4409440"/>
                <a:gd name="connsiteY221-5722" fmla="*/ 1899920 h 3271520"/>
                <a:gd name="connsiteX222-5723" fmla="*/ 3279140 w 4409440"/>
                <a:gd name="connsiteY222-5724" fmla="*/ 1976120 h 3271520"/>
                <a:gd name="connsiteX223-5725" fmla="*/ 3342640 w 4409440"/>
                <a:gd name="connsiteY223-5726" fmla="*/ 2026920 h 3271520"/>
                <a:gd name="connsiteX224-5727" fmla="*/ 3469640 w 4409440"/>
                <a:gd name="connsiteY224-5728" fmla="*/ 2103120 h 3271520"/>
                <a:gd name="connsiteX225-5729" fmla="*/ 3520440 w 4409440"/>
                <a:gd name="connsiteY225-5730" fmla="*/ 2115820 h 3271520"/>
                <a:gd name="connsiteX226-5731" fmla="*/ 3736340 w 4409440"/>
                <a:gd name="connsiteY226-5732" fmla="*/ 2153920 h 3271520"/>
                <a:gd name="connsiteX227-5733" fmla="*/ 4028440 w 4409440"/>
                <a:gd name="connsiteY227-5734" fmla="*/ 2141220 h 3271520"/>
                <a:gd name="connsiteX228-5735" fmla="*/ 3964940 w 4409440"/>
                <a:gd name="connsiteY228-5736" fmla="*/ 1976120 h 3271520"/>
                <a:gd name="connsiteX229-5737" fmla="*/ 3685540 w 4409440"/>
                <a:gd name="connsiteY229-5738" fmla="*/ 1925320 h 3271520"/>
                <a:gd name="connsiteX230-5739" fmla="*/ 3583940 w 4409440"/>
                <a:gd name="connsiteY230-5740" fmla="*/ 1950720 h 3271520"/>
                <a:gd name="connsiteX231-5741" fmla="*/ 3545840 w 4409440"/>
                <a:gd name="connsiteY231-5742" fmla="*/ 2014220 h 3271520"/>
                <a:gd name="connsiteX232-5743" fmla="*/ 3495040 w 4409440"/>
                <a:gd name="connsiteY232-5744" fmla="*/ 2128520 h 3271520"/>
                <a:gd name="connsiteX233-5745" fmla="*/ 3456940 w 4409440"/>
                <a:gd name="connsiteY233-5746" fmla="*/ 2179320 h 3271520"/>
                <a:gd name="connsiteX234-5747" fmla="*/ 3431540 w 4409440"/>
                <a:gd name="connsiteY234-5748" fmla="*/ 2242820 h 3271520"/>
                <a:gd name="connsiteX235-5749" fmla="*/ 3368040 w 4409440"/>
                <a:gd name="connsiteY235-5750" fmla="*/ 2331720 h 3271520"/>
                <a:gd name="connsiteX236-5751" fmla="*/ 3329940 w 4409440"/>
                <a:gd name="connsiteY236-5752" fmla="*/ 2446020 h 3271520"/>
                <a:gd name="connsiteX237-5753" fmla="*/ 3291840 w 4409440"/>
                <a:gd name="connsiteY237-5754" fmla="*/ 2484120 h 3271520"/>
                <a:gd name="connsiteX238-5755" fmla="*/ 3241040 w 4409440"/>
                <a:gd name="connsiteY238-5756" fmla="*/ 2496820 h 3271520"/>
                <a:gd name="connsiteX239-5757" fmla="*/ 3139440 w 4409440"/>
                <a:gd name="connsiteY239-5758" fmla="*/ 2484120 h 3271520"/>
                <a:gd name="connsiteX240-5759" fmla="*/ 3101340 w 4409440"/>
                <a:gd name="connsiteY240-5760" fmla="*/ 2458720 h 3271520"/>
                <a:gd name="connsiteX241-5761" fmla="*/ 2974340 w 4409440"/>
                <a:gd name="connsiteY241-5762" fmla="*/ 2395220 h 3271520"/>
                <a:gd name="connsiteX242-5763" fmla="*/ 2872740 w 4409440"/>
                <a:gd name="connsiteY242-5764" fmla="*/ 2357120 h 3271520"/>
                <a:gd name="connsiteX243-5765" fmla="*/ 2733040 w 4409440"/>
                <a:gd name="connsiteY243-5766" fmla="*/ 2293620 h 3271520"/>
                <a:gd name="connsiteX244-5767" fmla="*/ 2758440 w 4409440"/>
                <a:gd name="connsiteY244-5768" fmla="*/ 2204720 h 3271520"/>
                <a:gd name="connsiteX245-5769" fmla="*/ 2834640 w 4409440"/>
                <a:gd name="connsiteY245-5770" fmla="*/ 2128520 h 3271520"/>
                <a:gd name="connsiteX246-5771" fmla="*/ 2936240 w 4409440"/>
                <a:gd name="connsiteY246-5772" fmla="*/ 2192020 h 3271520"/>
                <a:gd name="connsiteX247-5773" fmla="*/ 3012440 w 4409440"/>
                <a:gd name="connsiteY247-5774" fmla="*/ 2268220 h 3271520"/>
                <a:gd name="connsiteX248-5775" fmla="*/ 3037840 w 4409440"/>
                <a:gd name="connsiteY248-5776" fmla="*/ 2230120 h 3271520"/>
                <a:gd name="connsiteX249-5777" fmla="*/ 3025140 w 4409440"/>
                <a:gd name="connsiteY249-5778" fmla="*/ 2141220 h 3271520"/>
                <a:gd name="connsiteX250-5779" fmla="*/ 2974340 w 4409440"/>
                <a:gd name="connsiteY250-5780" fmla="*/ 2090420 h 3271520"/>
                <a:gd name="connsiteX251-5781" fmla="*/ 2910840 w 4409440"/>
                <a:gd name="connsiteY251-5782" fmla="*/ 2065020 h 3271520"/>
                <a:gd name="connsiteX252-5783" fmla="*/ 2694940 w 4409440"/>
                <a:gd name="connsiteY252-5784" fmla="*/ 2014220 h 3271520"/>
                <a:gd name="connsiteX253-5785" fmla="*/ 2606040 w 4409440"/>
                <a:gd name="connsiteY253-5786" fmla="*/ 2001520 h 3271520"/>
                <a:gd name="connsiteX254-5787" fmla="*/ 2212340 w 4409440"/>
                <a:gd name="connsiteY254-5788" fmla="*/ 2077720 h 3271520"/>
                <a:gd name="connsiteX255-5789" fmla="*/ 2161540 w 4409440"/>
                <a:gd name="connsiteY255-5790" fmla="*/ 2179320 h 3271520"/>
                <a:gd name="connsiteX256-5791" fmla="*/ 2148840 w 4409440"/>
                <a:gd name="connsiteY256-5792" fmla="*/ 2217420 h 3271520"/>
                <a:gd name="connsiteX257-5793" fmla="*/ 2098040 w 4409440"/>
                <a:gd name="connsiteY257-5794" fmla="*/ 2280920 h 3271520"/>
                <a:gd name="connsiteX258-5795" fmla="*/ 1971040 w 4409440"/>
                <a:gd name="connsiteY258-5796" fmla="*/ 2407920 h 3271520"/>
                <a:gd name="connsiteX259-5797" fmla="*/ 1894840 w 4409440"/>
                <a:gd name="connsiteY259-5798" fmla="*/ 2395220 h 3271520"/>
                <a:gd name="connsiteX260-5799" fmla="*/ 1793240 w 4409440"/>
                <a:gd name="connsiteY260-5800" fmla="*/ 2280920 h 3271520"/>
                <a:gd name="connsiteX261-5801" fmla="*/ 1755140 w 4409440"/>
                <a:gd name="connsiteY261-5802" fmla="*/ 2217420 h 3271520"/>
                <a:gd name="connsiteX262-5803" fmla="*/ 1729740 w 4409440"/>
                <a:gd name="connsiteY262-5804" fmla="*/ 2179320 h 3271520"/>
                <a:gd name="connsiteX263-5805" fmla="*/ 1640840 w 4409440"/>
                <a:gd name="connsiteY263-5806" fmla="*/ 2065020 h 3271520"/>
                <a:gd name="connsiteX264-5807" fmla="*/ 1590040 w 4409440"/>
                <a:gd name="connsiteY264-5808" fmla="*/ 1950720 h 3271520"/>
                <a:gd name="connsiteX265-5809" fmla="*/ 1564640 w 4409440"/>
                <a:gd name="connsiteY265-5810" fmla="*/ 1798320 h 3271520"/>
                <a:gd name="connsiteX266-5811" fmla="*/ 1526540 w 4409440"/>
                <a:gd name="connsiteY266-5812" fmla="*/ 1722120 h 3271520"/>
                <a:gd name="connsiteX267-5813" fmla="*/ 1513840 w 4409440"/>
                <a:gd name="connsiteY267-5814" fmla="*/ 1620520 h 3271520"/>
                <a:gd name="connsiteX268-5815" fmla="*/ 1450340 w 4409440"/>
                <a:gd name="connsiteY268-5816" fmla="*/ 1353820 h 3271520"/>
                <a:gd name="connsiteX269-5817" fmla="*/ 1437640 w 4409440"/>
                <a:gd name="connsiteY269-5818" fmla="*/ 1290320 h 3271520"/>
                <a:gd name="connsiteX270-5819" fmla="*/ 1424940 w 4409440"/>
                <a:gd name="connsiteY270-5820" fmla="*/ 1239520 h 3271520"/>
                <a:gd name="connsiteX271-5821" fmla="*/ 1386840 w 4409440"/>
                <a:gd name="connsiteY271-5822" fmla="*/ 1036320 h 3271520"/>
                <a:gd name="connsiteX272-5823" fmla="*/ 1374140 w 4409440"/>
                <a:gd name="connsiteY272-5824" fmla="*/ 985520 h 3271520"/>
                <a:gd name="connsiteX273-5825" fmla="*/ 1336040 w 4409440"/>
                <a:gd name="connsiteY273-5826" fmla="*/ 922020 h 3271520"/>
                <a:gd name="connsiteX274-5827" fmla="*/ 1323340 w 4409440"/>
                <a:gd name="connsiteY274-5828" fmla="*/ 871220 h 3271520"/>
                <a:gd name="connsiteX275-5829" fmla="*/ 1259840 w 4409440"/>
                <a:gd name="connsiteY275-5830" fmla="*/ 934720 h 3271520"/>
                <a:gd name="connsiteX276-5831" fmla="*/ 1285240 w 4409440"/>
                <a:gd name="connsiteY276-5832" fmla="*/ 1049020 h 3271520"/>
                <a:gd name="connsiteX277-5833" fmla="*/ 1450340 w 4409440"/>
                <a:gd name="connsiteY277-5834" fmla="*/ 1214120 h 3271520"/>
                <a:gd name="connsiteX278-5835" fmla="*/ 1539240 w 4409440"/>
                <a:gd name="connsiteY278-5836" fmla="*/ 1341120 h 3271520"/>
                <a:gd name="connsiteX279-5837" fmla="*/ 1653540 w 4409440"/>
                <a:gd name="connsiteY279-5838" fmla="*/ 1455420 h 3271520"/>
                <a:gd name="connsiteX280-5839" fmla="*/ 1691640 w 4409440"/>
                <a:gd name="connsiteY280-5840" fmla="*/ 1493520 h 3271520"/>
                <a:gd name="connsiteX281-5841" fmla="*/ 1755140 w 4409440"/>
                <a:gd name="connsiteY281-5842" fmla="*/ 1569720 h 3271520"/>
                <a:gd name="connsiteX282-5843" fmla="*/ 1767840 w 4409440"/>
                <a:gd name="connsiteY282-5844" fmla="*/ 1607820 h 3271520"/>
                <a:gd name="connsiteX283-5845" fmla="*/ 1755140 w 4409440"/>
                <a:gd name="connsiteY283-5846" fmla="*/ 1696720 h 3271520"/>
                <a:gd name="connsiteX284-5847" fmla="*/ 1793240 w 4409440"/>
                <a:gd name="connsiteY284-5848" fmla="*/ 1645920 h 3271520"/>
                <a:gd name="connsiteX285-5849" fmla="*/ 1882140 w 4409440"/>
                <a:gd name="connsiteY285-5850" fmla="*/ 1430020 h 3271520"/>
                <a:gd name="connsiteX286-5851" fmla="*/ 1869440 w 4409440"/>
                <a:gd name="connsiteY286-5852" fmla="*/ 1303020 h 3271520"/>
                <a:gd name="connsiteX287-5853" fmla="*/ 1729740 w 4409440"/>
                <a:gd name="connsiteY287-5854" fmla="*/ 1226820 h 3271520"/>
                <a:gd name="connsiteX288-5855" fmla="*/ 1437640 w 4409440"/>
                <a:gd name="connsiteY288-5856" fmla="*/ 1099820 h 3271520"/>
                <a:gd name="connsiteX289-5857" fmla="*/ 1361440 w 4409440"/>
                <a:gd name="connsiteY289-5858" fmla="*/ 1061720 h 3271520"/>
                <a:gd name="connsiteX290-5859" fmla="*/ 1285240 w 4409440"/>
                <a:gd name="connsiteY290-5860" fmla="*/ 1137920 h 3271520"/>
                <a:gd name="connsiteX291-5861" fmla="*/ 1196340 w 4409440"/>
                <a:gd name="connsiteY291-5862" fmla="*/ 1277620 h 3271520"/>
                <a:gd name="connsiteX292-5863" fmla="*/ 1132840 w 4409440"/>
                <a:gd name="connsiteY292-5864" fmla="*/ 1391920 h 3271520"/>
                <a:gd name="connsiteX293-5865" fmla="*/ 1120140 w 4409440"/>
                <a:gd name="connsiteY293-5866" fmla="*/ 1442720 h 3271520"/>
                <a:gd name="connsiteX294-5867" fmla="*/ 1082040 w 4409440"/>
                <a:gd name="connsiteY294-5868" fmla="*/ 1468120 h 3271520"/>
                <a:gd name="connsiteX295-5869" fmla="*/ 1031240 w 4409440"/>
                <a:gd name="connsiteY295-5870" fmla="*/ 1417320 h 3271520"/>
                <a:gd name="connsiteX296-5871" fmla="*/ 853440 w 4409440"/>
                <a:gd name="connsiteY296-5872" fmla="*/ 1239520 h 3271520"/>
                <a:gd name="connsiteX297-5873" fmla="*/ 789940 w 4409440"/>
                <a:gd name="connsiteY297-5874" fmla="*/ 1112520 h 3271520"/>
                <a:gd name="connsiteX298-5875" fmla="*/ 764540 w 4409440"/>
                <a:gd name="connsiteY298-5876" fmla="*/ 1036320 h 3271520"/>
                <a:gd name="connsiteX299-5877" fmla="*/ 726440 w 4409440"/>
                <a:gd name="connsiteY299-5878" fmla="*/ 1023620 h 3271520"/>
                <a:gd name="connsiteX300-5879" fmla="*/ 662940 w 4409440"/>
                <a:gd name="connsiteY300-5880" fmla="*/ 1036320 h 3271520"/>
                <a:gd name="connsiteX301-5881" fmla="*/ 523240 w 4409440"/>
                <a:gd name="connsiteY301-5882" fmla="*/ 1201420 h 3271520"/>
                <a:gd name="connsiteX302-5883" fmla="*/ 485140 w 4409440"/>
                <a:gd name="connsiteY302-5884" fmla="*/ 1315720 h 3271520"/>
                <a:gd name="connsiteX303-5885" fmla="*/ 434340 w 4409440"/>
                <a:gd name="connsiteY303-5886" fmla="*/ 1404620 h 3271520"/>
                <a:gd name="connsiteX304-5887" fmla="*/ 421640 w 4409440"/>
                <a:gd name="connsiteY304-5888" fmla="*/ 1506220 h 3271520"/>
                <a:gd name="connsiteX305-5889" fmla="*/ 434340 w 4409440"/>
                <a:gd name="connsiteY305-5890" fmla="*/ 1582420 h 3271520"/>
                <a:gd name="connsiteX306-5891" fmla="*/ 815340 w 4409440"/>
                <a:gd name="connsiteY306-5892" fmla="*/ 1684020 h 3271520"/>
                <a:gd name="connsiteX307-5893" fmla="*/ 1120140 w 4409440"/>
                <a:gd name="connsiteY307-5894" fmla="*/ 1772920 h 3271520"/>
                <a:gd name="connsiteX308-5895" fmla="*/ 1272540 w 4409440"/>
                <a:gd name="connsiteY308-5896" fmla="*/ 1798320 h 3271520"/>
                <a:gd name="connsiteX309-5897" fmla="*/ 1488440 w 4409440"/>
                <a:gd name="connsiteY309-5898" fmla="*/ 1925320 h 3271520"/>
                <a:gd name="connsiteX310-5899" fmla="*/ 1590040 w 4409440"/>
                <a:gd name="connsiteY310-5900" fmla="*/ 2026920 h 3271520"/>
                <a:gd name="connsiteX311-5901" fmla="*/ 1640840 w 4409440"/>
                <a:gd name="connsiteY311-5902" fmla="*/ 2077720 h 3271520"/>
                <a:gd name="connsiteX312-5903" fmla="*/ 1932940 w 4409440"/>
                <a:gd name="connsiteY312-5904" fmla="*/ 2115820 h 3271520"/>
                <a:gd name="connsiteX313-5905" fmla="*/ 1971040 w 4409440"/>
                <a:gd name="connsiteY313-5906" fmla="*/ 2128520 h 3271520"/>
                <a:gd name="connsiteX314-5907" fmla="*/ 2047240 w 4409440"/>
                <a:gd name="connsiteY314-5908" fmla="*/ 2141220 h 3271520"/>
                <a:gd name="connsiteX315-5909" fmla="*/ 2059940 w 4409440"/>
                <a:gd name="connsiteY315-5910" fmla="*/ 2204720 h 3271520"/>
                <a:gd name="connsiteX316-5911" fmla="*/ 2021840 w 4409440"/>
                <a:gd name="connsiteY316-5912" fmla="*/ 2306320 h 3271520"/>
                <a:gd name="connsiteX317-5913" fmla="*/ 1983740 w 4409440"/>
                <a:gd name="connsiteY317-5914" fmla="*/ 2344420 h 3271520"/>
                <a:gd name="connsiteX318-5915" fmla="*/ 1869440 w 4409440"/>
                <a:gd name="connsiteY318-5916" fmla="*/ 2407920 h 3271520"/>
                <a:gd name="connsiteX319-5917" fmla="*/ 1755140 w 4409440"/>
                <a:gd name="connsiteY319-5918" fmla="*/ 2420620 h 3271520"/>
                <a:gd name="connsiteX320-5919" fmla="*/ 1666240 w 4409440"/>
                <a:gd name="connsiteY320-5920" fmla="*/ 2382520 h 3271520"/>
                <a:gd name="connsiteX321-5921" fmla="*/ 1628140 w 4409440"/>
                <a:gd name="connsiteY321-5922" fmla="*/ 2306320 h 3271520"/>
                <a:gd name="connsiteX322-5923" fmla="*/ 1602740 w 4409440"/>
                <a:gd name="connsiteY322-5924" fmla="*/ 2268220 h 3271520"/>
                <a:gd name="connsiteX323-5925" fmla="*/ 1590040 w 4409440"/>
                <a:gd name="connsiteY323-5926" fmla="*/ 2192020 h 3271520"/>
                <a:gd name="connsiteX324-5927" fmla="*/ 1615440 w 4409440"/>
                <a:gd name="connsiteY324-5928" fmla="*/ 2141220 h 3271520"/>
                <a:gd name="connsiteX325-5929" fmla="*/ 1844040 w 4409440"/>
                <a:gd name="connsiteY325-5930" fmla="*/ 2026920 h 3271520"/>
                <a:gd name="connsiteX326-5931" fmla="*/ 2161540 w 4409440"/>
                <a:gd name="connsiteY326-5932" fmla="*/ 1836420 h 3271520"/>
                <a:gd name="connsiteX327-5933" fmla="*/ 2440940 w 4409440"/>
                <a:gd name="connsiteY327-5934" fmla="*/ 1645920 h 3271520"/>
                <a:gd name="connsiteX328-5935" fmla="*/ 2504440 w 4409440"/>
                <a:gd name="connsiteY328-5936" fmla="*/ 1620520 h 3271520"/>
                <a:gd name="connsiteX329-5937" fmla="*/ 2618740 w 4409440"/>
                <a:gd name="connsiteY329-5938" fmla="*/ 1595120 h 3271520"/>
                <a:gd name="connsiteX330-5939" fmla="*/ 2720340 w 4409440"/>
                <a:gd name="connsiteY330-5940" fmla="*/ 1607820 h 3271520"/>
                <a:gd name="connsiteX331-5941" fmla="*/ 2682240 w 4409440"/>
                <a:gd name="connsiteY331-5942" fmla="*/ 1696720 h 3271520"/>
                <a:gd name="connsiteX332-5943" fmla="*/ 2364740 w 4409440"/>
                <a:gd name="connsiteY332-5944" fmla="*/ 1861820 h 3271520"/>
                <a:gd name="connsiteX333-5945" fmla="*/ 2110740 w 4409440"/>
                <a:gd name="connsiteY333-5946" fmla="*/ 1925320 h 3271520"/>
                <a:gd name="connsiteX334-5947" fmla="*/ 1767840 w 4409440"/>
                <a:gd name="connsiteY334-5948" fmla="*/ 2014220 h 3271520"/>
                <a:gd name="connsiteX335-5949" fmla="*/ 1691640 w 4409440"/>
                <a:gd name="connsiteY335-5950" fmla="*/ 2026920 h 3271520"/>
                <a:gd name="connsiteX336-5951" fmla="*/ 1488440 w 4409440"/>
                <a:gd name="connsiteY336-5952" fmla="*/ 2090420 h 3271520"/>
                <a:gd name="connsiteX337-5953" fmla="*/ 1412240 w 4409440"/>
                <a:gd name="connsiteY337-5954" fmla="*/ 2141220 h 3271520"/>
                <a:gd name="connsiteX338-5955" fmla="*/ 1310640 w 4409440"/>
                <a:gd name="connsiteY338-5956" fmla="*/ 2255520 h 3271520"/>
                <a:gd name="connsiteX339-5957" fmla="*/ 1285240 w 4409440"/>
                <a:gd name="connsiteY339-5958" fmla="*/ 2382520 h 3271520"/>
                <a:gd name="connsiteX340-5959" fmla="*/ 1297940 w 4409440"/>
                <a:gd name="connsiteY340-5960" fmla="*/ 2420620 h 3271520"/>
                <a:gd name="connsiteX341-5961" fmla="*/ 1640840 w 4409440"/>
                <a:gd name="connsiteY341-5962" fmla="*/ 2573020 h 3271520"/>
                <a:gd name="connsiteX342-5963" fmla="*/ 1704340 w 4409440"/>
                <a:gd name="connsiteY342-5964" fmla="*/ 2598420 h 3271520"/>
                <a:gd name="connsiteX343-5965" fmla="*/ 1920240 w 4409440"/>
                <a:gd name="connsiteY343-5966" fmla="*/ 2661920 h 3271520"/>
                <a:gd name="connsiteX344-5967" fmla="*/ 2136140 w 4409440"/>
                <a:gd name="connsiteY344-5968" fmla="*/ 2750820 h 3271520"/>
                <a:gd name="connsiteX345-5969" fmla="*/ 2225040 w 4409440"/>
                <a:gd name="connsiteY345-5970" fmla="*/ 2877820 h 3271520"/>
                <a:gd name="connsiteX346-5971" fmla="*/ 2275840 w 4409440"/>
                <a:gd name="connsiteY346-5972" fmla="*/ 2941320 h 3271520"/>
                <a:gd name="connsiteX347-5973" fmla="*/ 2288540 w 4409440"/>
                <a:gd name="connsiteY347-5974" fmla="*/ 3030220 h 3271520"/>
                <a:gd name="connsiteX348-5975" fmla="*/ 2275840 w 4409440"/>
                <a:gd name="connsiteY348-5976" fmla="*/ 3169920 h 3271520"/>
                <a:gd name="connsiteX349-5977" fmla="*/ 2212340 w 4409440"/>
                <a:gd name="connsiteY349-5978" fmla="*/ 3233420 h 3271520"/>
                <a:gd name="connsiteX350-5979" fmla="*/ 1996440 w 4409440"/>
                <a:gd name="connsiteY350-5980" fmla="*/ 3271520 h 3271520"/>
                <a:gd name="connsiteX351-5981" fmla="*/ 1818640 w 4409440"/>
                <a:gd name="connsiteY351-5982" fmla="*/ 3233420 h 3271520"/>
                <a:gd name="connsiteX352-5983" fmla="*/ 1805940 w 4409440"/>
                <a:gd name="connsiteY352-5984" fmla="*/ 3195320 h 3271520"/>
                <a:gd name="connsiteX353-5985" fmla="*/ 1767840 w 4409440"/>
                <a:gd name="connsiteY353-5986" fmla="*/ 3017520 h 3271520"/>
                <a:gd name="connsiteX354-5987" fmla="*/ 1755140 w 4409440"/>
                <a:gd name="connsiteY354-5988" fmla="*/ 2928620 h 3271520"/>
                <a:gd name="connsiteX355-5989" fmla="*/ 1717040 w 4409440"/>
                <a:gd name="connsiteY355-5990" fmla="*/ 2865120 h 3271520"/>
                <a:gd name="connsiteX356-5991" fmla="*/ 1615440 w 4409440"/>
                <a:gd name="connsiteY356-5992" fmla="*/ 2788920 h 3271520"/>
                <a:gd name="connsiteX357-5993" fmla="*/ 1526540 w 4409440"/>
                <a:gd name="connsiteY357-5994" fmla="*/ 2750820 h 3271520"/>
                <a:gd name="connsiteX358-5995" fmla="*/ 1386840 w 4409440"/>
                <a:gd name="connsiteY358-5996" fmla="*/ 2687320 h 3271520"/>
                <a:gd name="connsiteX359-5997" fmla="*/ 1297940 w 4409440"/>
                <a:gd name="connsiteY359-5998" fmla="*/ 2738120 h 3271520"/>
                <a:gd name="connsiteX360-5999" fmla="*/ 1209040 w 4409440"/>
                <a:gd name="connsiteY360-6000" fmla="*/ 2788920 h 3271520"/>
                <a:gd name="connsiteX361-6001" fmla="*/ 1120140 w 4409440"/>
                <a:gd name="connsiteY361-6002" fmla="*/ 2827020 h 3271520"/>
                <a:gd name="connsiteX362-6003" fmla="*/ 1031240 w 4409440"/>
                <a:gd name="connsiteY362-6004" fmla="*/ 2814320 h 3271520"/>
                <a:gd name="connsiteX363-6005" fmla="*/ 955040 w 4409440"/>
                <a:gd name="connsiteY363-6006" fmla="*/ 2738120 h 3271520"/>
                <a:gd name="connsiteX364-6007" fmla="*/ 878840 w 4409440"/>
                <a:gd name="connsiteY364-6008" fmla="*/ 2674620 h 3271520"/>
                <a:gd name="connsiteX365-6009" fmla="*/ 840740 w 4409440"/>
                <a:gd name="connsiteY365-6010" fmla="*/ 2636520 h 3271520"/>
                <a:gd name="connsiteX366-6011" fmla="*/ 802640 w 4409440"/>
                <a:gd name="connsiteY366-6012" fmla="*/ 2623820 h 3271520"/>
                <a:gd name="connsiteX367-6013" fmla="*/ 751840 w 4409440"/>
                <a:gd name="connsiteY367-6014" fmla="*/ 2598420 h 3271520"/>
                <a:gd name="connsiteX368-6015" fmla="*/ 713740 w 4409440"/>
                <a:gd name="connsiteY368-6016" fmla="*/ 2573020 h 3271520"/>
                <a:gd name="connsiteX369-6017" fmla="*/ 510540 w 4409440"/>
                <a:gd name="connsiteY369-6018" fmla="*/ 2547620 h 3271520"/>
                <a:gd name="connsiteX370-6019" fmla="*/ 396240 w 4409440"/>
                <a:gd name="connsiteY370-6020" fmla="*/ 2560320 h 3271520"/>
                <a:gd name="connsiteX371-6021" fmla="*/ 358140 w 4409440"/>
                <a:gd name="connsiteY371-6022" fmla="*/ 2585720 h 3271520"/>
                <a:gd name="connsiteX372-6023" fmla="*/ 307340 w 4409440"/>
                <a:gd name="connsiteY372-6024" fmla="*/ 2623820 h 3271520"/>
                <a:gd name="connsiteX373-6025" fmla="*/ 243840 w 4409440"/>
                <a:gd name="connsiteY373-6026" fmla="*/ 2636520 h 3271520"/>
                <a:gd name="connsiteX374-6027" fmla="*/ 180340 w 4409440"/>
                <a:gd name="connsiteY374-6028" fmla="*/ 2623820 h 3271520"/>
                <a:gd name="connsiteX375-6029" fmla="*/ 66040 w 4409440"/>
                <a:gd name="connsiteY375-6030" fmla="*/ 2618740 h 3271520"/>
                <a:gd name="connsiteX376-6031" fmla="*/ 0 w 4409440"/>
                <a:gd name="connsiteY376-6032" fmla="*/ 2598420 h 32715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 ang="0">
                  <a:pos x="connsiteX268-537" y="connsiteY268-538"/>
                </a:cxn>
                <a:cxn ang="0">
                  <a:pos x="connsiteX269-539" y="connsiteY269-540"/>
                </a:cxn>
                <a:cxn ang="0">
                  <a:pos x="connsiteX270-541" y="connsiteY270-542"/>
                </a:cxn>
                <a:cxn ang="0">
                  <a:pos x="connsiteX271-543" y="connsiteY271-544"/>
                </a:cxn>
                <a:cxn ang="0">
                  <a:pos x="connsiteX272-545" y="connsiteY272-546"/>
                </a:cxn>
                <a:cxn ang="0">
                  <a:pos x="connsiteX273-547" y="connsiteY273-548"/>
                </a:cxn>
                <a:cxn ang="0">
                  <a:pos x="connsiteX274-549" y="connsiteY274-550"/>
                </a:cxn>
                <a:cxn ang="0">
                  <a:pos x="connsiteX275-551" y="connsiteY275-552"/>
                </a:cxn>
                <a:cxn ang="0">
                  <a:pos x="connsiteX276-553" y="connsiteY276-554"/>
                </a:cxn>
                <a:cxn ang="0">
                  <a:pos x="connsiteX277-555" y="connsiteY277-556"/>
                </a:cxn>
                <a:cxn ang="0">
                  <a:pos x="connsiteX278-557" y="connsiteY278-558"/>
                </a:cxn>
                <a:cxn ang="0">
                  <a:pos x="connsiteX279-559" y="connsiteY279-560"/>
                </a:cxn>
                <a:cxn ang="0">
                  <a:pos x="connsiteX280-561" y="connsiteY280-562"/>
                </a:cxn>
                <a:cxn ang="0">
                  <a:pos x="connsiteX281-563" y="connsiteY281-564"/>
                </a:cxn>
                <a:cxn ang="0">
                  <a:pos x="connsiteX282-565" y="connsiteY282-566"/>
                </a:cxn>
                <a:cxn ang="0">
                  <a:pos x="connsiteX283-567" y="connsiteY283-568"/>
                </a:cxn>
                <a:cxn ang="0">
                  <a:pos x="connsiteX284-569" y="connsiteY284-570"/>
                </a:cxn>
                <a:cxn ang="0">
                  <a:pos x="connsiteX285-571" y="connsiteY285-572"/>
                </a:cxn>
                <a:cxn ang="0">
                  <a:pos x="connsiteX286-573" y="connsiteY286-574"/>
                </a:cxn>
                <a:cxn ang="0">
                  <a:pos x="connsiteX287-575" y="connsiteY287-576"/>
                </a:cxn>
                <a:cxn ang="0">
                  <a:pos x="connsiteX288-577" y="connsiteY288-578"/>
                </a:cxn>
                <a:cxn ang="0">
                  <a:pos x="connsiteX289-579" y="connsiteY289-580"/>
                </a:cxn>
                <a:cxn ang="0">
                  <a:pos x="connsiteX290-581" y="connsiteY290-582"/>
                </a:cxn>
                <a:cxn ang="0">
                  <a:pos x="connsiteX291-583" y="connsiteY291-584"/>
                </a:cxn>
                <a:cxn ang="0">
                  <a:pos x="connsiteX292-585" y="connsiteY292-586"/>
                </a:cxn>
                <a:cxn ang="0">
                  <a:pos x="connsiteX293-587" y="connsiteY293-588"/>
                </a:cxn>
                <a:cxn ang="0">
                  <a:pos x="connsiteX294-589" y="connsiteY294-590"/>
                </a:cxn>
                <a:cxn ang="0">
                  <a:pos x="connsiteX295-591" y="connsiteY295-592"/>
                </a:cxn>
                <a:cxn ang="0">
                  <a:pos x="connsiteX296-593" y="connsiteY296-594"/>
                </a:cxn>
                <a:cxn ang="0">
                  <a:pos x="connsiteX297-595" y="connsiteY297-596"/>
                </a:cxn>
                <a:cxn ang="0">
                  <a:pos x="connsiteX298-597" y="connsiteY298-598"/>
                </a:cxn>
                <a:cxn ang="0">
                  <a:pos x="connsiteX299-599" y="connsiteY299-600"/>
                </a:cxn>
                <a:cxn ang="0">
                  <a:pos x="connsiteX300-601" y="connsiteY300-602"/>
                </a:cxn>
                <a:cxn ang="0">
                  <a:pos x="connsiteX301-603" y="connsiteY301-604"/>
                </a:cxn>
                <a:cxn ang="0">
                  <a:pos x="connsiteX302-605" y="connsiteY302-606"/>
                </a:cxn>
                <a:cxn ang="0">
                  <a:pos x="connsiteX303-607" y="connsiteY303-608"/>
                </a:cxn>
                <a:cxn ang="0">
                  <a:pos x="connsiteX304-609" y="connsiteY304-610"/>
                </a:cxn>
                <a:cxn ang="0">
                  <a:pos x="connsiteX305-611" y="connsiteY305-612"/>
                </a:cxn>
                <a:cxn ang="0">
                  <a:pos x="connsiteX306-613" y="connsiteY306-614"/>
                </a:cxn>
                <a:cxn ang="0">
                  <a:pos x="connsiteX307-615" y="connsiteY307-616"/>
                </a:cxn>
                <a:cxn ang="0">
                  <a:pos x="connsiteX308-617" y="connsiteY308-618"/>
                </a:cxn>
                <a:cxn ang="0">
                  <a:pos x="connsiteX309-619" y="connsiteY309-620"/>
                </a:cxn>
                <a:cxn ang="0">
                  <a:pos x="connsiteX310-621" y="connsiteY310-622"/>
                </a:cxn>
                <a:cxn ang="0">
                  <a:pos x="connsiteX311-623" y="connsiteY311-624"/>
                </a:cxn>
                <a:cxn ang="0">
                  <a:pos x="connsiteX312-625" y="connsiteY312-626"/>
                </a:cxn>
                <a:cxn ang="0">
                  <a:pos x="connsiteX313-627" y="connsiteY313-628"/>
                </a:cxn>
                <a:cxn ang="0">
                  <a:pos x="connsiteX314-629" y="connsiteY314-630"/>
                </a:cxn>
                <a:cxn ang="0">
                  <a:pos x="connsiteX315-631" y="connsiteY315-632"/>
                </a:cxn>
                <a:cxn ang="0">
                  <a:pos x="connsiteX316-633" y="connsiteY316-634"/>
                </a:cxn>
                <a:cxn ang="0">
                  <a:pos x="connsiteX317-635" y="connsiteY317-636"/>
                </a:cxn>
                <a:cxn ang="0">
                  <a:pos x="connsiteX318-637" y="connsiteY318-638"/>
                </a:cxn>
                <a:cxn ang="0">
                  <a:pos x="connsiteX319-639" y="connsiteY319-640"/>
                </a:cxn>
                <a:cxn ang="0">
                  <a:pos x="connsiteX320-641" y="connsiteY320-642"/>
                </a:cxn>
                <a:cxn ang="0">
                  <a:pos x="connsiteX321-643" y="connsiteY321-644"/>
                </a:cxn>
                <a:cxn ang="0">
                  <a:pos x="connsiteX322-645" y="connsiteY322-646"/>
                </a:cxn>
                <a:cxn ang="0">
                  <a:pos x="connsiteX323-647" y="connsiteY323-648"/>
                </a:cxn>
                <a:cxn ang="0">
                  <a:pos x="connsiteX324-649" y="connsiteY324-650"/>
                </a:cxn>
                <a:cxn ang="0">
                  <a:pos x="connsiteX325-651" y="connsiteY325-652"/>
                </a:cxn>
                <a:cxn ang="0">
                  <a:pos x="connsiteX326-653" y="connsiteY326-654"/>
                </a:cxn>
                <a:cxn ang="0">
                  <a:pos x="connsiteX327-655" y="connsiteY327-656"/>
                </a:cxn>
                <a:cxn ang="0">
                  <a:pos x="connsiteX328-657" y="connsiteY328-658"/>
                </a:cxn>
                <a:cxn ang="0">
                  <a:pos x="connsiteX329-659" y="connsiteY329-660"/>
                </a:cxn>
                <a:cxn ang="0">
                  <a:pos x="connsiteX330-661" y="connsiteY330-662"/>
                </a:cxn>
                <a:cxn ang="0">
                  <a:pos x="connsiteX331-663" y="connsiteY331-664"/>
                </a:cxn>
                <a:cxn ang="0">
                  <a:pos x="connsiteX332-665" y="connsiteY332-666"/>
                </a:cxn>
                <a:cxn ang="0">
                  <a:pos x="connsiteX333-667" y="connsiteY333-668"/>
                </a:cxn>
                <a:cxn ang="0">
                  <a:pos x="connsiteX334-669" y="connsiteY334-670"/>
                </a:cxn>
                <a:cxn ang="0">
                  <a:pos x="connsiteX335-671" y="connsiteY335-672"/>
                </a:cxn>
                <a:cxn ang="0">
                  <a:pos x="connsiteX336-673" y="connsiteY336-674"/>
                </a:cxn>
                <a:cxn ang="0">
                  <a:pos x="connsiteX337-675" y="connsiteY337-676"/>
                </a:cxn>
                <a:cxn ang="0">
                  <a:pos x="connsiteX338-677" y="connsiteY338-678"/>
                </a:cxn>
                <a:cxn ang="0">
                  <a:pos x="connsiteX339-679" y="connsiteY339-680"/>
                </a:cxn>
                <a:cxn ang="0">
                  <a:pos x="connsiteX340-681" y="connsiteY340-682"/>
                </a:cxn>
                <a:cxn ang="0">
                  <a:pos x="connsiteX341-683" y="connsiteY341-684"/>
                </a:cxn>
                <a:cxn ang="0">
                  <a:pos x="connsiteX342-685" y="connsiteY342-686"/>
                </a:cxn>
                <a:cxn ang="0">
                  <a:pos x="connsiteX343-687" y="connsiteY343-688"/>
                </a:cxn>
                <a:cxn ang="0">
                  <a:pos x="connsiteX344-689" y="connsiteY344-690"/>
                </a:cxn>
                <a:cxn ang="0">
                  <a:pos x="connsiteX345-691" y="connsiteY345-692"/>
                </a:cxn>
                <a:cxn ang="0">
                  <a:pos x="connsiteX346-693" y="connsiteY346-694"/>
                </a:cxn>
                <a:cxn ang="0">
                  <a:pos x="connsiteX347-695" y="connsiteY347-696"/>
                </a:cxn>
                <a:cxn ang="0">
                  <a:pos x="connsiteX348-697" y="connsiteY348-698"/>
                </a:cxn>
                <a:cxn ang="0">
                  <a:pos x="connsiteX349-699" y="connsiteY349-700"/>
                </a:cxn>
                <a:cxn ang="0">
                  <a:pos x="connsiteX350-701" y="connsiteY350-702"/>
                </a:cxn>
                <a:cxn ang="0">
                  <a:pos x="connsiteX351-703" y="connsiteY351-704"/>
                </a:cxn>
                <a:cxn ang="0">
                  <a:pos x="connsiteX352-705" y="connsiteY352-706"/>
                </a:cxn>
                <a:cxn ang="0">
                  <a:pos x="connsiteX353-707" y="connsiteY353-708"/>
                </a:cxn>
                <a:cxn ang="0">
                  <a:pos x="connsiteX354-709" y="connsiteY354-710"/>
                </a:cxn>
                <a:cxn ang="0">
                  <a:pos x="connsiteX355-711" y="connsiteY355-712"/>
                </a:cxn>
                <a:cxn ang="0">
                  <a:pos x="connsiteX356-713" y="connsiteY356-714"/>
                </a:cxn>
                <a:cxn ang="0">
                  <a:pos x="connsiteX357-715" y="connsiteY357-716"/>
                </a:cxn>
                <a:cxn ang="0">
                  <a:pos x="connsiteX358-717" y="connsiteY358-718"/>
                </a:cxn>
                <a:cxn ang="0">
                  <a:pos x="connsiteX359-719" y="connsiteY359-720"/>
                </a:cxn>
                <a:cxn ang="0">
                  <a:pos x="connsiteX360-721" y="connsiteY360-722"/>
                </a:cxn>
                <a:cxn ang="0">
                  <a:pos x="connsiteX361-723" y="connsiteY361-724"/>
                </a:cxn>
                <a:cxn ang="0">
                  <a:pos x="connsiteX362-725" y="connsiteY362-726"/>
                </a:cxn>
                <a:cxn ang="0">
                  <a:pos x="connsiteX363-727" y="connsiteY363-728"/>
                </a:cxn>
                <a:cxn ang="0">
                  <a:pos x="connsiteX364-729" y="connsiteY364-730"/>
                </a:cxn>
                <a:cxn ang="0">
                  <a:pos x="connsiteX365-731" y="connsiteY365-732"/>
                </a:cxn>
                <a:cxn ang="0">
                  <a:pos x="connsiteX366-733" y="connsiteY366-734"/>
                </a:cxn>
                <a:cxn ang="0">
                  <a:pos x="connsiteX367-735" y="connsiteY367-736"/>
                </a:cxn>
                <a:cxn ang="0">
                  <a:pos x="connsiteX368-737" y="connsiteY368-738"/>
                </a:cxn>
                <a:cxn ang="0">
                  <a:pos x="connsiteX369-739" y="connsiteY369-740"/>
                </a:cxn>
                <a:cxn ang="0">
                  <a:pos x="connsiteX370-741" y="connsiteY370-742"/>
                </a:cxn>
                <a:cxn ang="0">
                  <a:pos x="connsiteX371-743" y="connsiteY371-744"/>
                </a:cxn>
                <a:cxn ang="0">
                  <a:pos x="connsiteX372-745" y="connsiteY372-746"/>
                </a:cxn>
                <a:cxn ang="0">
                  <a:pos x="connsiteX373-747" y="connsiteY373-748"/>
                </a:cxn>
                <a:cxn ang="0">
                  <a:pos x="connsiteX374-749" y="connsiteY374-750"/>
                </a:cxn>
                <a:cxn ang="0">
                  <a:pos x="connsiteX375-751" y="connsiteY375-752"/>
                </a:cxn>
                <a:cxn ang="0">
                  <a:pos x="connsiteX376-753" y="connsiteY376-754"/>
                </a:cxn>
              </a:cxnLst>
              <a:rect l="l" t="t" r="r" b="b"/>
              <a:pathLst>
                <a:path w="4409440" h="3271520">
                  <a:moveTo>
                    <a:pt x="3957320" y="0"/>
                  </a:moveTo>
                  <a:cubicBezTo>
                    <a:pt x="3953087" y="93133"/>
                    <a:pt x="3955203" y="296333"/>
                    <a:pt x="3952240" y="363220"/>
                  </a:cubicBezTo>
                  <a:cubicBezTo>
                    <a:pt x="3949277" y="430107"/>
                    <a:pt x="3946041" y="389618"/>
                    <a:pt x="3939540" y="401320"/>
                  </a:cubicBezTo>
                  <a:cubicBezTo>
                    <a:pt x="3924715" y="428005"/>
                    <a:pt x="3914140" y="460587"/>
                    <a:pt x="3888740" y="477520"/>
                  </a:cubicBezTo>
                  <a:lnTo>
                    <a:pt x="3850640" y="502920"/>
                  </a:lnTo>
                  <a:cubicBezTo>
                    <a:pt x="3829473" y="498687"/>
                    <a:pt x="3807618" y="497046"/>
                    <a:pt x="3787140" y="490220"/>
                  </a:cubicBezTo>
                  <a:cubicBezTo>
                    <a:pt x="3769179" y="484233"/>
                    <a:pt x="3753741" y="472278"/>
                    <a:pt x="3736340" y="464820"/>
                  </a:cubicBezTo>
                  <a:cubicBezTo>
                    <a:pt x="3724035" y="459547"/>
                    <a:pt x="3710940" y="456353"/>
                    <a:pt x="3698240" y="452120"/>
                  </a:cubicBezTo>
                  <a:cubicBezTo>
                    <a:pt x="3685540" y="439420"/>
                    <a:pt x="3674317" y="425047"/>
                    <a:pt x="3660140" y="414020"/>
                  </a:cubicBezTo>
                  <a:cubicBezTo>
                    <a:pt x="3636043" y="395278"/>
                    <a:pt x="3605526" y="384806"/>
                    <a:pt x="3583940" y="363220"/>
                  </a:cubicBezTo>
                  <a:cubicBezTo>
                    <a:pt x="3535047" y="314327"/>
                    <a:pt x="3560784" y="335083"/>
                    <a:pt x="3507740" y="299720"/>
                  </a:cubicBezTo>
                  <a:cubicBezTo>
                    <a:pt x="3451784" y="307714"/>
                    <a:pt x="3419244" y="299316"/>
                    <a:pt x="3380740" y="337820"/>
                  </a:cubicBezTo>
                  <a:cubicBezTo>
                    <a:pt x="3369947" y="348613"/>
                    <a:pt x="3366827" y="365869"/>
                    <a:pt x="3355340" y="375920"/>
                  </a:cubicBezTo>
                  <a:cubicBezTo>
                    <a:pt x="3332366" y="396022"/>
                    <a:pt x="3279140" y="426720"/>
                    <a:pt x="3279140" y="426720"/>
                  </a:cubicBezTo>
                  <a:cubicBezTo>
                    <a:pt x="3270673" y="443653"/>
                    <a:pt x="3253740" y="458588"/>
                    <a:pt x="3253740" y="477520"/>
                  </a:cubicBezTo>
                  <a:cubicBezTo>
                    <a:pt x="3253740" y="500317"/>
                    <a:pt x="3268224" y="521006"/>
                    <a:pt x="3279140" y="541020"/>
                  </a:cubicBezTo>
                  <a:cubicBezTo>
                    <a:pt x="3302741" y="584288"/>
                    <a:pt x="3330218" y="623802"/>
                    <a:pt x="3368040" y="655320"/>
                  </a:cubicBezTo>
                  <a:cubicBezTo>
                    <a:pt x="3379766" y="665091"/>
                    <a:pt x="3394414" y="670949"/>
                    <a:pt x="3406140" y="680720"/>
                  </a:cubicBezTo>
                  <a:cubicBezTo>
                    <a:pt x="3419938" y="692218"/>
                    <a:pt x="3429296" y="708857"/>
                    <a:pt x="3444240" y="718820"/>
                  </a:cubicBezTo>
                  <a:cubicBezTo>
                    <a:pt x="3455379" y="726246"/>
                    <a:pt x="3470638" y="725019"/>
                    <a:pt x="3482340" y="731520"/>
                  </a:cubicBezTo>
                  <a:cubicBezTo>
                    <a:pt x="3519918" y="752397"/>
                    <a:pt x="3568470" y="784201"/>
                    <a:pt x="3596640" y="820420"/>
                  </a:cubicBezTo>
                  <a:cubicBezTo>
                    <a:pt x="3615382" y="844517"/>
                    <a:pt x="3629124" y="872198"/>
                    <a:pt x="3647440" y="896620"/>
                  </a:cubicBezTo>
                  <a:cubicBezTo>
                    <a:pt x="3660140" y="913553"/>
                    <a:pt x="3673402" y="930080"/>
                    <a:pt x="3685540" y="947420"/>
                  </a:cubicBezTo>
                  <a:cubicBezTo>
                    <a:pt x="3703046" y="972429"/>
                    <a:pt x="3719407" y="998220"/>
                    <a:pt x="3736340" y="1023620"/>
                  </a:cubicBezTo>
                  <a:lnTo>
                    <a:pt x="3761740" y="1061720"/>
                  </a:lnTo>
                  <a:cubicBezTo>
                    <a:pt x="3757507" y="1078653"/>
                    <a:pt x="3765599" y="1107000"/>
                    <a:pt x="3749040" y="1112520"/>
                  </a:cubicBezTo>
                  <a:cubicBezTo>
                    <a:pt x="3649953" y="1145549"/>
                    <a:pt x="3652037" y="1113611"/>
                    <a:pt x="3634740" y="1061720"/>
                  </a:cubicBezTo>
                  <a:cubicBezTo>
                    <a:pt x="3643207" y="1032087"/>
                    <a:pt x="3647225" y="1000803"/>
                    <a:pt x="3660140" y="972820"/>
                  </a:cubicBezTo>
                  <a:cubicBezTo>
                    <a:pt x="3699585" y="887356"/>
                    <a:pt x="3752584" y="886209"/>
                    <a:pt x="3660140" y="909320"/>
                  </a:cubicBezTo>
                  <a:cubicBezTo>
                    <a:pt x="3620125" y="935997"/>
                    <a:pt x="3628431" y="935286"/>
                    <a:pt x="3583940" y="947420"/>
                  </a:cubicBezTo>
                  <a:cubicBezTo>
                    <a:pt x="3550261" y="956605"/>
                    <a:pt x="3482340" y="972820"/>
                    <a:pt x="3482340" y="972820"/>
                  </a:cubicBezTo>
                  <a:cubicBezTo>
                    <a:pt x="3448473" y="968587"/>
                    <a:pt x="3412429" y="972796"/>
                    <a:pt x="3380740" y="960120"/>
                  </a:cubicBezTo>
                  <a:cubicBezTo>
                    <a:pt x="3366568" y="954451"/>
                    <a:pt x="3365111" y="933746"/>
                    <a:pt x="3355340" y="922020"/>
                  </a:cubicBezTo>
                  <a:cubicBezTo>
                    <a:pt x="3343842" y="908222"/>
                    <a:pt x="3329940" y="896620"/>
                    <a:pt x="3317240" y="883920"/>
                  </a:cubicBezTo>
                  <a:cubicBezTo>
                    <a:pt x="3313007" y="795020"/>
                    <a:pt x="3319789" y="704905"/>
                    <a:pt x="3304540" y="617220"/>
                  </a:cubicBezTo>
                  <a:cubicBezTo>
                    <a:pt x="3301925" y="602182"/>
                    <a:pt x="3280388" y="598019"/>
                    <a:pt x="3266440" y="591820"/>
                  </a:cubicBezTo>
                  <a:cubicBezTo>
                    <a:pt x="3241974" y="580946"/>
                    <a:pt x="3212517" y="581272"/>
                    <a:pt x="3190240" y="566420"/>
                  </a:cubicBezTo>
                  <a:cubicBezTo>
                    <a:pt x="3136388" y="530518"/>
                    <a:pt x="3165792" y="547846"/>
                    <a:pt x="3101340" y="515620"/>
                  </a:cubicBezTo>
                  <a:cubicBezTo>
                    <a:pt x="3092873" y="502920"/>
                    <a:pt x="3088444" y="486273"/>
                    <a:pt x="3075940" y="477520"/>
                  </a:cubicBezTo>
                  <a:cubicBezTo>
                    <a:pt x="3044921" y="455806"/>
                    <a:pt x="2974340" y="426720"/>
                    <a:pt x="2974340" y="426720"/>
                  </a:cubicBezTo>
                  <a:cubicBezTo>
                    <a:pt x="2953173" y="430953"/>
                    <a:pt x="2929582" y="428710"/>
                    <a:pt x="2910840" y="439420"/>
                  </a:cubicBezTo>
                  <a:cubicBezTo>
                    <a:pt x="2890565" y="451006"/>
                    <a:pt x="2879259" y="496064"/>
                    <a:pt x="2872740" y="515620"/>
                  </a:cubicBezTo>
                  <a:cubicBezTo>
                    <a:pt x="2894149" y="622664"/>
                    <a:pt x="2871405" y="537905"/>
                    <a:pt x="2910840" y="629920"/>
                  </a:cubicBezTo>
                  <a:cubicBezTo>
                    <a:pt x="2916113" y="642225"/>
                    <a:pt x="2916114" y="656881"/>
                    <a:pt x="2923540" y="668020"/>
                  </a:cubicBezTo>
                  <a:cubicBezTo>
                    <a:pt x="2951367" y="709761"/>
                    <a:pt x="2964598" y="702235"/>
                    <a:pt x="2999740" y="731520"/>
                  </a:cubicBezTo>
                  <a:cubicBezTo>
                    <a:pt x="3124574" y="835548"/>
                    <a:pt x="2963340" y="707820"/>
                    <a:pt x="3063240" y="807720"/>
                  </a:cubicBezTo>
                  <a:cubicBezTo>
                    <a:pt x="3136618" y="881098"/>
                    <a:pt x="3066620" y="777595"/>
                    <a:pt x="3139440" y="871220"/>
                  </a:cubicBezTo>
                  <a:cubicBezTo>
                    <a:pt x="3218194" y="972475"/>
                    <a:pt x="3171584" y="912357"/>
                    <a:pt x="3202940" y="985520"/>
                  </a:cubicBezTo>
                  <a:cubicBezTo>
                    <a:pt x="3210398" y="1002921"/>
                    <a:pt x="3220882" y="1018919"/>
                    <a:pt x="3228340" y="1036320"/>
                  </a:cubicBezTo>
                  <a:cubicBezTo>
                    <a:pt x="3233613" y="1048625"/>
                    <a:pt x="3235053" y="1062446"/>
                    <a:pt x="3241040" y="1074420"/>
                  </a:cubicBezTo>
                  <a:cubicBezTo>
                    <a:pt x="3247866" y="1088072"/>
                    <a:pt x="3260241" y="1098572"/>
                    <a:pt x="3266440" y="1112520"/>
                  </a:cubicBezTo>
                  <a:cubicBezTo>
                    <a:pt x="3289877" y="1165254"/>
                    <a:pt x="3293675" y="1197895"/>
                    <a:pt x="3304540" y="1252220"/>
                  </a:cubicBezTo>
                  <a:cubicBezTo>
                    <a:pt x="3300307" y="1264920"/>
                    <a:pt x="3305227" y="1290320"/>
                    <a:pt x="3291840" y="1290320"/>
                  </a:cubicBezTo>
                  <a:cubicBezTo>
                    <a:pt x="3273879" y="1290320"/>
                    <a:pt x="3264767" y="1266397"/>
                    <a:pt x="3253740" y="1252220"/>
                  </a:cubicBezTo>
                  <a:cubicBezTo>
                    <a:pt x="3234998" y="1228123"/>
                    <a:pt x="3173324" y="1168616"/>
                    <a:pt x="3202940" y="1176020"/>
                  </a:cubicBezTo>
                  <a:lnTo>
                    <a:pt x="3253740" y="1188720"/>
                  </a:lnTo>
                  <a:cubicBezTo>
                    <a:pt x="3266440" y="1197187"/>
                    <a:pt x="3280114" y="1204349"/>
                    <a:pt x="3291840" y="1214120"/>
                  </a:cubicBezTo>
                  <a:cubicBezTo>
                    <a:pt x="3312951" y="1231713"/>
                    <a:pt x="3343587" y="1263876"/>
                    <a:pt x="3355340" y="1290320"/>
                  </a:cubicBezTo>
                  <a:cubicBezTo>
                    <a:pt x="3366214" y="1314786"/>
                    <a:pt x="3365888" y="1344243"/>
                    <a:pt x="3380740" y="1366520"/>
                  </a:cubicBezTo>
                  <a:cubicBezTo>
                    <a:pt x="3389207" y="1379220"/>
                    <a:pt x="3396207" y="1393031"/>
                    <a:pt x="3406140" y="1404620"/>
                  </a:cubicBezTo>
                  <a:cubicBezTo>
                    <a:pt x="3429575" y="1431961"/>
                    <a:pt x="3461335" y="1463968"/>
                    <a:pt x="3495040" y="1480820"/>
                  </a:cubicBezTo>
                  <a:cubicBezTo>
                    <a:pt x="3507014" y="1486807"/>
                    <a:pt x="3520440" y="1489287"/>
                    <a:pt x="3533140" y="1493520"/>
                  </a:cubicBezTo>
                  <a:cubicBezTo>
                    <a:pt x="3714845" y="1483957"/>
                    <a:pt x="3747329" y="1544139"/>
                    <a:pt x="3812540" y="1430020"/>
                  </a:cubicBezTo>
                  <a:cubicBezTo>
                    <a:pt x="3819182" y="1418397"/>
                    <a:pt x="3821007" y="1404620"/>
                    <a:pt x="3825240" y="1391920"/>
                  </a:cubicBezTo>
                  <a:cubicBezTo>
                    <a:pt x="3821007" y="1379220"/>
                    <a:pt x="3820903" y="1364273"/>
                    <a:pt x="3812540" y="1353820"/>
                  </a:cubicBezTo>
                  <a:cubicBezTo>
                    <a:pt x="3794635" y="1331439"/>
                    <a:pt x="3761439" y="1324086"/>
                    <a:pt x="3736340" y="1315720"/>
                  </a:cubicBezTo>
                  <a:cubicBezTo>
                    <a:pt x="3706707" y="1319953"/>
                    <a:pt x="3670436" y="1309257"/>
                    <a:pt x="3647440" y="1328420"/>
                  </a:cubicBezTo>
                  <a:cubicBezTo>
                    <a:pt x="3634031" y="1339594"/>
                    <a:pt x="3655907" y="1396153"/>
                    <a:pt x="3660140" y="1379220"/>
                  </a:cubicBezTo>
                  <a:cubicBezTo>
                    <a:pt x="3704475" y="1201879"/>
                    <a:pt x="3613050" y="1241767"/>
                    <a:pt x="3723640" y="1214120"/>
                  </a:cubicBezTo>
                  <a:cubicBezTo>
                    <a:pt x="3761740" y="1222587"/>
                    <a:pt x="3800076" y="1230054"/>
                    <a:pt x="3837940" y="1239520"/>
                  </a:cubicBezTo>
                  <a:cubicBezTo>
                    <a:pt x="3850927" y="1242767"/>
                    <a:pt x="3864338" y="1245719"/>
                    <a:pt x="3876040" y="1252220"/>
                  </a:cubicBezTo>
                  <a:cubicBezTo>
                    <a:pt x="3902725" y="1267045"/>
                    <a:pt x="3926840" y="1286087"/>
                    <a:pt x="3952240" y="1303020"/>
                  </a:cubicBezTo>
                  <a:cubicBezTo>
                    <a:pt x="3967992" y="1313522"/>
                    <a:pt x="3986107" y="1319953"/>
                    <a:pt x="4003040" y="1328420"/>
                  </a:cubicBezTo>
                  <a:cubicBezTo>
                    <a:pt x="4011507" y="1341120"/>
                    <a:pt x="4017647" y="1355727"/>
                    <a:pt x="4028440" y="1366520"/>
                  </a:cubicBezTo>
                  <a:cubicBezTo>
                    <a:pt x="4101818" y="1439898"/>
                    <a:pt x="4031820" y="1336395"/>
                    <a:pt x="4104640" y="1430020"/>
                  </a:cubicBezTo>
                  <a:cubicBezTo>
                    <a:pt x="4123382" y="1454117"/>
                    <a:pt x="4155440" y="1506220"/>
                    <a:pt x="4155440" y="1506220"/>
                  </a:cubicBezTo>
                  <a:cubicBezTo>
                    <a:pt x="4168140" y="1501987"/>
                    <a:pt x="4183087" y="1501883"/>
                    <a:pt x="4193540" y="1493520"/>
                  </a:cubicBezTo>
                  <a:cubicBezTo>
                    <a:pt x="4215921" y="1475615"/>
                    <a:pt x="4223274" y="1442419"/>
                    <a:pt x="4231640" y="1417320"/>
                  </a:cubicBezTo>
                  <a:cubicBezTo>
                    <a:pt x="4227407" y="1374987"/>
                    <a:pt x="4191704" y="1323004"/>
                    <a:pt x="4218940" y="1290320"/>
                  </a:cubicBezTo>
                  <a:cubicBezTo>
                    <a:pt x="4238483" y="1266869"/>
                    <a:pt x="4295140" y="1341120"/>
                    <a:pt x="4295140" y="1341120"/>
                  </a:cubicBezTo>
                  <a:cubicBezTo>
                    <a:pt x="4303607" y="1353820"/>
                    <a:pt x="4310769" y="1367494"/>
                    <a:pt x="4320540" y="1379220"/>
                  </a:cubicBezTo>
                  <a:cubicBezTo>
                    <a:pt x="4349024" y="1413400"/>
                    <a:pt x="4366022" y="1414879"/>
                    <a:pt x="4384040" y="1455420"/>
                  </a:cubicBezTo>
                  <a:cubicBezTo>
                    <a:pt x="4394914" y="1479886"/>
                    <a:pt x="4409440" y="1531620"/>
                    <a:pt x="4409440" y="1531620"/>
                  </a:cubicBezTo>
                  <a:cubicBezTo>
                    <a:pt x="4405207" y="1544320"/>
                    <a:pt x="4405310" y="1559436"/>
                    <a:pt x="4396740" y="1569720"/>
                  </a:cubicBezTo>
                  <a:cubicBezTo>
                    <a:pt x="4386895" y="1581535"/>
                    <a:pt x="4325214" y="1621638"/>
                    <a:pt x="4307840" y="1633220"/>
                  </a:cubicBezTo>
                  <a:cubicBezTo>
                    <a:pt x="4252807" y="1628987"/>
                    <a:pt x="4195423" y="1636984"/>
                    <a:pt x="4142740" y="1620520"/>
                  </a:cubicBezTo>
                  <a:cubicBezTo>
                    <a:pt x="4122537" y="1614207"/>
                    <a:pt x="4116943" y="1586944"/>
                    <a:pt x="4104640" y="1569720"/>
                  </a:cubicBezTo>
                  <a:cubicBezTo>
                    <a:pt x="4060437" y="1507835"/>
                    <a:pt x="4100436" y="1552816"/>
                    <a:pt x="4041140" y="1493520"/>
                  </a:cubicBezTo>
                  <a:cubicBezTo>
                    <a:pt x="4032673" y="1510453"/>
                    <a:pt x="4022771" y="1526742"/>
                    <a:pt x="4015740" y="1544320"/>
                  </a:cubicBezTo>
                  <a:cubicBezTo>
                    <a:pt x="4005796" y="1569179"/>
                    <a:pt x="4009272" y="1601588"/>
                    <a:pt x="3990340" y="1620520"/>
                  </a:cubicBezTo>
                  <a:cubicBezTo>
                    <a:pt x="3977640" y="1633220"/>
                    <a:pt x="3963738" y="1644822"/>
                    <a:pt x="3952240" y="1658620"/>
                  </a:cubicBezTo>
                  <a:cubicBezTo>
                    <a:pt x="3915409" y="1702817"/>
                    <a:pt x="3938621" y="1703530"/>
                    <a:pt x="3876040" y="1734820"/>
                  </a:cubicBezTo>
                  <a:cubicBezTo>
                    <a:pt x="3860428" y="1742626"/>
                    <a:pt x="3842279" y="1743734"/>
                    <a:pt x="3825240" y="1747520"/>
                  </a:cubicBezTo>
                  <a:cubicBezTo>
                    <a:pt x="3733288" y="1767954"/>
                    <a:pt x="3791723" y="1750226"/>
                    <a:pt x="3723640" y="1772920"/>
                  </a:cubicBezTo>
                  <a:cubicBezTo>
                    <a:pt x="3696463" y="1763861"/>
                    <a:pt x="3667715" y="1757991"/>
                    <a:pt x="3647440" y="1734820"/>
                  </a:cubicBezTo>
                  <a:cubicBezTo>
                    <a:pt x="3600412" y="1681073"/>
                    <a:pt x="3601383" y="1672849"/>
                    <a:pt x="3583940" y="1620520"/>
                  </a:cubicBezTo>
                  <a:cubicBezTo>
                    <a:pt x="3567007" y="1624753"/>
                    <a:pt x="3548752" y="1625414"/>
                    <a:pt x="3533140" y="1633220"/>
                  </a:cubicBezTo>
                  <a:cubicBezTo>
                    <a:pt x="3505836" y="1646872"/>
                    <a:pt x="3485900" y="1674367"/>
                    <a:pt x="3456940" y="1684020"/>
                  </a:cubicBezTo>
                  <a:cubicBezTo>
                    <a:pt x="3402281" y="1702240"/>
                    <a:pt x="3431827" y="1693473"/>
                    <a:pt x="3368040" y="1709420"/>
                  </a:cubicBezTo>
                  <a:cubicBezTo>
                    <a:pt x="3355340" y="1700953"/>
                    <a:pt x="3338030" y="1696963"/>
                    <a:pt x="3329940" y="1684020"/>
                  </a:cubicBezTo>
                  <a:cubicBezTo>
                    <a:pt x="3315750" y="1661316"/>
                    <a:pt x="3311034" y="1633795"/>
                    <a:pt x="3304540" y="1607820"/>
                  </a:cubicBezTo>
                  <a:cubicBezTo>
                    <a:pt x="3296073" y="1573953"/>
                    <a:pt x="3298504" y="1535266"/>
                    <a:pt x="3279140" y="1506220"/>
                  </a:cubicBezTo>
                  <a:cubicBezTo>
                    <a:pt x="3270673" y="1493520"/>
                    <a:pt x="3260566" y="1481772"/>
                    <a:pt x="3253740" y="1468120"/>
                  </a:cubicBezTo>
                  <a:cubicBezTo>
                    <a:pt x="3247753" y="1456146"/>
                    <a:pt x="3247682" y="1441643"/>
                    <a:pt x="3241040" y="1430020"/>
                  </a:cubicBezTo>
                  <a:cubicBezTo>
                    <a:pt x="3214528" y="1383624"/>
                    <a:pt x="3161666" y="1337946"/>
                    <a:pt x="3126740" y="1303020"/>
                  </a:cubicBezTo>
                  <a:lnTo>
                    <a:pt x="3088640" y="1264920"/>
                  </a:lnTo>
                  <a:lnTo>
                    <a:pt x="3050540" y="1226820"/>
                  </a:lnTo>
                  <a:cubicBezTo>
                    <a:pt x="3020907" y="1231053"/>
                    <a:pt x="2990312" y="1230918"/>
                    <a:pt x="2961640" y="1239520"/>
                  </a:cubicBezTo>
                  <a:cubicBezTo>
                    <a:pt x="2936381" y="1247098"/>
                    <a:pt x="2901638" y="1286822"/>
                    <a:pt x="2885440" y="1303020"/>
                  </a:cubicBezTo>
                  <a:cubicBezTo>
                    <a:pt x="2872740" y="1290320"/>
                    <a:pt x="2858838" y="1278718"/>
                    <a:pt x="2847340" y="1264920"/>
                  </a:cubicBezTo>
                  <a:cubicBezTo>
                    <a:pt x="2811448" y="1221850"/>
                    <a:pt x="2829456" y="1235890"/>
                    <a:pt x="2809240" y="1188720"/>
                  </a:cubicBezTo>
                  <a:cubicBezTo>
                    <a:pt x="2801782" y="1171319"/>
                    <a:pt x="2790871" y="1155498"/>
                    <a:pt x="2783840" y="1137920"/>
                  </a:cubicBezTo>
                  <a:cubicBezTo>
                    <a:pt x="2773896" y="1113061"/>
                    <a:pt x="2758440" y="1061720"/>
                    <a:pt x="2758440" y="1061720"/>
                  </a:cubicBezTo>
                  <a:cubicBezTo>
                    <a:pt x="2762673" y="1023620"/>
                    <a:pt x="2758039" y="983446"/>
                    <a:pt x="2771140" y="947420"/>
                  </a:cubicBezTo>
                  <a:cubicBezTo>
                    <a:pt x="2776356" y="933075"/>
                    <a:pt x="2798447" y="932813"/>
                    <a:pt x="2809240" y="922020"/>
                  </a:cubicBezTo>
                  <a:cubicBezTo>
                    <a:pt x="2820033" y="911227"/>
                    <a:pt x="2826173" y="896620"/>
                    <a:pt x="2834640" y="883920"/>
                  </a:cubicBezTo>
                  <a:cubicBezTo>
                    <a:pt x="2868507" y="892387"/>
                    <a:pt x="2902561" y="900135"/>
                    <a:pt x="2936240" y="909320"/>
                  </a:cubicBezTo>
                  <a:cubicBezTo>
                    <a:pt x="2949155" y="912842"/>
                    <a:pt x="2963201" y="914594"/>
                    <a:pt x="2974340" y="922020"/>
                  </a:cubicBezTo>
                  <a:cubicBezTo>
                    <a:pt x="2989284" y="931983"/>
                    <a:pt x="3000942" y="946322"/>
                    <a:pt x="3012440" y="960120"/>
                  </a:cubicBezTo>
                  <a:cubicBezTo>
                    <a:pt x="3034879" y="987046"/>
                    <a:pt x="3047713" y="1017966"/>
                    <a:pt x="3063240" y="1049020"/>
                  </a:cubicBezTo>
                  <a:cubicBezTo>
                    <a:pt x="3057579" y="1015051"/>
                    <a:pt x="3046715" y="944820"/>
                    <a:pt x="3037840" y="909320"/>
                  </a:cubicBezTo>
                  <a:cubicBezTo>
                    <a:pt x="3025926" y="861666"/>
                    <a:pt x="3021548" y="871305"/>
                    <a:pt x="2999740" y="820420"/>
                  </a:cubicBezTo>
                  <a:cubicBezTo>
                    <a:pt x="2994467" y="808115"/>
                    <a:pt x="2993682" y="793943"/>
                    <a:pt x="2987040" y="782320"/>
                  </a:cubicBezTo>
                  <a:cubicBezTo>
                    <a:pt x="2957958" y="731427"/>
                    <a:pt x="2953445" y="734523"/>
                    <a:pt x="2910840" y="706120"/>
                  </a:cubicBezTo>
                  <a:cubicBezTo>
                    <a:pt x="2898140" y="714587"/>
                    <a:pt x="2887796" y="734029"/>
                    <a:pt x="2872740" y="731520"/>
                  </a:cubicBezTo>
                  <a:cubicBezTo>
                    <a:pt x="2855024" y="728567"/>
                    <a:pt x="2846329" y="707057"/>
                    <a:pt x="2834640" y="693420"/>
                  </a:cubicBezTo>
                  <a:cubicBezTo>
                    <a:pt x="2820865" y="677349"/>
                    <a:pt x="2806819" y="661123"/>
                    <a:pt x="2796540" y="642620"/>
                  </a:cubicBezTo>
                  <a:cubicBezTo>
                    <a:pt x="2785469" y="622692"/>
                    <a:pt x="2784391" y="597671"/>
                    <a:pt x="2771140" y="579120"/>
                  </a:cubicBezTo>
                  <a:cubicBezTo>
                    <a:pt x="2762268" y="566700"/>
                    <a:pt x="2744766" y="563491"/>
                    <a:pt x="2733040" y="553720"/>
                  </a:cubicBezTo>
                  <a:cubicBezTo>
                    <a:pt x="2719242" y="542222"/>
                    <a:pt x="2707640" y="528320"/>
                    <a:pt x="2694940" y="515620"/>
                  </a:cubicBezTo>
                  <a:cubicBezTo>
                    <a:pt x="2690880" y="503439"/>
                    <a:pt x="2674312" y="442597"/>
                    <a:pt x="2656840" y="439420"/>
                  </a:cubicBezTo>
                  <a:cubicBezTo>
                    <a:pt x="2642755" y="436859"/>
                    <a:pt x="2479003" y="461197"/>
                    <a:pt x="2453640" y="464820"/>
                  </a:cubicBezTo>
                  <a:cubicBezTo>
                    <a:pt x="2440940" y="469053"/>
                    <a:pt x="2427242" y="471019"/>
                    <a:pt x="2415540" y="477520"/>
                  </a:cubicBezTo>
                  <a:cubicBezTo>
                    <a:pt x="2388855" y="492345"/>
                    <a:pt x="2339340" y="528320"/>
                    <a:pt x="2339340" y="528320"/>
                  </a:cubicBezTo>
                  <a:cubicBezTo>
                    <a:pt x="2322407" y="553720"/>
                    <a:pt x="2284754" y="574229"/>
                    <a:pt x="2288540" y="604520"/>
                  </a:cubicBezTo>
                  <a:cubicBezTo>
                    <a:pt x="2292773" y="638387"/>
                    <a:pt x="2289576" y="674045"/>
                    <a:pt x="2301240" y="706120"/>
                  </a:cubicBezTo>
                  <a:cubicBezTo>
                    <a:pt x="2310919" y="732738"/>
                    <a:pt x="2357721" y="753188"/>
                    <a:pt x="2377440" y="769620"/>
                  </a:cubicBezTo>
                  <a:cubicBezTo>
                    <a:pt x="2391238" y="781118"/>
                    <a:pt x="2401742" y="796222"/>
                    <a:pt x="2415540" y="807720"/>
                  </a:cubicBezTo>
                  <a:cubicBezTo>
                    <a:pt x="2448673" y="835331"/>
                    <a:pt x="2506763" y="860212"/>
                    <a:pt x="2542540" y="871220"/>
                  </a:cubicBezTo>
                  <a:cubicBezTo>
                    <a:pt x="2567152" y="878793"/>
                    <a:pt x="2593340" y="879687"/>
                    <a:pt x="2618740" y="883920"/>
                  </a:cubicBezTo>
                  <a:cubicBezTo>
                    <a:pt x="2631440" y="879687"/>
                    <a:pt x="2654215" y="884347"/>
                    <a:pt x="2656840" y="871220"/>
                  </a:cubicBezTo>
                  <a:cubicBezTo>
                    <a:pt x="2660553" y="852656"/>
                    <a:pt x="2638471" y="837998"/>
                    <a:pt x="2631440" y="820420"/>
                  </a:cubicBezTo>
                  <a:cubicBezTo>
                    <a:pt x="2621496" y="795561"/>
                    <a:pt x="2614507" y="769620"/>
                    <a:pt x="2606040" y="744220"/>
                  </a:cubicBezTo>
                  <a:cubicBezTo>
                    <a:pt x="2601807" y="731520"/>
                    <a:pt x="2585308" y="695410"/>
                    <a:pt x="2593340" y="706120"/>
                  </a:cubicBezTo>
                  <a:cubicBezTo>
                    <a:pt x="2606040" y="723053"/>
                    <a:pt x="2617280" y="741187"/>
                    <a:pt x="2631440" y="756920"/>
                  </a:cubicBezTo>
                  <a:cubicBezTo>
                    <a:pt x="2655470" y="783620"/>
                    <a:pt x="2707640" y="833120"/>
                    <a:pt x="2707640" y="833120"/>
                  </a:cubicBezTo>
                  <a:cubicBezTo>
                    <a:pt x="2734034" y="912303"/>
                    <a:pt x="2743908" y="925709"/>
                    <a:pt x="2707640" y="1049020"/>
                  </a:cubicBezTo>
                  <a:cubicBezTo>
                    <a:pt x="2701667" y="1069327"/>
                    <a:pt x="2674064" y="1074817"/>
                    <a:pt x="2656840" y="1087120"/>
                  </a:cubicBezTo>
                  <a:cubicBezTo>
                    <a:pt x="2588185" y="1136159"/>
                    <a:pt x="2650217" y="1090431"/>
                    <a:pt x="2555240" y="1137920"/>
                  </a:cubicBezTo>
                  <a:cubicBezTo>
                    <a:pt x="2541588" y="1144746"/>
                    <a:pt x="2531088" y="1157121"/>
                    <a:pt x="2517140" y="1163320"/>
                  </a:cubicBezTo>
                  <a:cubicBezTo>
                    <a:pt x="2492674" y="1174194"/>
                    <a:pt x="2440940" y="1188720"/>
                    <a:pt x="2440940" y="1188720"/>
                  </a:cubicBezTo>
                  <a:cubicBezTo>
                    <a:pt x="2374722" y="1166647"/>
                    <a:pt x="2425815" y="1192342"/>
                    <a:pt x="2377440" y="1137920"/>
                  </a:cubicBezTo>
                  <a:cubicBezTo>
                    <a:pt x="2353575" y="1111072"/>
                    <a:pt x="2326640" y="1087120"/>
                    <a:pt x="2301240" y="1061720"/>
                  </a:cubicBezTo>
                  <a:cubicBezTo>
                    <a:pt x="2288540" y="1049020"/>
                    <a:pt x="2273103" y="1038564"/>
                    <a:pt x="2263140" y="1023620"/>
                  </a:cubicBezTo>
                  <a:cubicBezTo>
                    <a:pt x="2246207" y="998220"/>
                    <a:pt x="2230656" y="971842"/>
                    <a:pt x="2212340" y="947420"/>
                  </a:cubicBezTo>
                  <a:cubicBezTo>
                    <a:pt x="2207223" y="940597"/>
                    <a:pt x="2155593" y="873714"/>
                    <a:pt x="2148840" y="858520"/>
                  </a:cubicBezTo>
                  <a:cubicBezTo>
                    <a:pt x="2137966" y="834054"/>
                    <a:pt x="2123440" y="782320"/>
                    <a:pt x="2123440" y="782320"/>
                  </a:cubicBezTo>
                  <a:cubicBezTo>
                    <a:pt x="2136140" y="773853"/>
                    <a:pt x="2146276" y="756920"/>
                    <a:pt x="2161540" y="756920"/>
                  </a:cubicBezTo>
                  <a:cubicBezTo>
                    <a:pt x="2198445" y="756920"/>
                    <a:pt x="2227375" y="800650"/>
                    <a:pt x="2250440" y="820420"/>
                  </a:cubicBezTo>
                  <a:cubicBezTo>
                    <a:pt x="2266511" y="834195"/>
                    <a:pt x="2285507" y="844360"/>
                    <a:pt x="2301240" y="858520"/>
                  </a:cubicBezTo>
                  <a:cubicBezTo>
                    <a:pt x="2327940" y="882550"/>
                    <a:pt x="2377440" y="934720"/>
                    <a:pt x="2377440" y="934720"/>
                  </a:cubicBezTo>
                  <a:cubicBezTo>
                    <a:pt x="2368973" y="913553"/>
                    <a:pt x="2362235" y="891610"/>
                    <a:pt x="2352040" y="871220"/>
                  </a:cubicBezTo>
                  <a:cubicBezTo>
                    <a:pt x="2328391" y="823922"/>
                    <a:pt x="2323649" y="837151"/>
                    <a:pt x="2288540" y="795020"/>
                  </a:cubicBezTo>
                  <a:cubicBezTo>
                    <a:pt x="2278769" y="783294"/>
                    <a:pt x="2272911" y="768646"/>
                    <a:pt x="2263140" y="756920"/>
                  </a:cubicBezTo>
                  <a:cubicBezTo>
                    <a:pt x="2251642" y="743122"/>
                    <a:pt x="2235479" y="733435"/>
                    <a:pt x="2225040" y="718820"/>
                  </a:cubicBezTo>
                  <a:cubicBezTo>
                    <a:pt x="2214036" y="703414"/>
                    <a:pt x="2209033" y="684458"/>
                    <a:pt x="2199640" y="668020"/>
                  </a:cubicBezTo>
                  <a:cubicBezTo>
                    <a:pt x="2160249" y="599086"/>
                    <a:pt x="2184825" y="661674"/>
                    <a:pt x="2161540" y="591820"/>
                  </a:cubicBezTo>
                  <a:cubicBezTo>
                    <a:pt x="2043007" y="596053"/>
                    <a:pt x="1923436" y="588314"/>
                    <a:pt x="1805940" y="604520"/>
                  </a:cubicBezTo>
                  <a:cubicBezTo>
                    <a:pt x="1792679" y="606349"/>
                    <a:pt x="1793240" y="656007"/>
                    <a:pt x="1793240" y="642620"/>
                  </a:cubicBezTo>
                  <a:cubicBezTo>
                    <a:pt x="1793240" y="625166"/>
                    <a:pt x="1801145" y="608603"/>
                    <a:pt x="1805940" y="591820"/>
                  </a:cubicBezTo>
                  <a:cubicBezTo>
                    <a:pt x="1809618" y="578948"/>
                    <a:pt x="1814962" y="566592"/>
                    <a:pt x="1818640" y="553720"/>
                  </a:cubicBezTo>
                  <a:cubicBezTo>
                    <a:pt x="1823435" y="536937"/>
                    <a:pt x="1825211" y="519263"/>
                    <a:pt x="1831340" y="502920"/>
                  </a:cubicBezTo>
                  <a:cubicBezTo>
                    <a:pt x="1837987" y="485193"/>
                    <a:pt x="1849709" y="469698"/>
                    <a:pt x="1856740" y="452120"/>
                  </a:cubicBezTo>
                  <a:cubicBezTo>
                    <a:pt x="1866684" y="427261"/>
                    <a:pt x="1882140" y="375920"/>
                    <a:pt x="1882140" y="375920"/>
                  </a:cubicBezTo>
                  <a:cubicBezTo>
                    <a:pt x="1873673" y="342053"/>
                    <a:pt x="1881424" y="299004"/>
                    <a:pt x="1856740" y="274320"/>
                  </a:cubicBezTo>
                  <a:cubicBezTo>
                    <a:pt x="1841476" y="259056"/>
                    <a:pt x="1814636" y="284167"/>
                    <a:pt x="1793240" y="287020"/>
                  </a:cubicBezTo>
                  <a:cubicBezTo>
                    <a:pt x="1751069" y="292643"/>
                    <a:pt x="1708573" y="295487"/>
                    <a:pt x="1666240" y="299720"/>
                  </a:cubicBezTo>
                  <a:cubicBezTo>
                    <a:pt x="1640840" y="308187"/>
                    <a:pt x="1608972" y="306188"/>
                    <a:pt x="1590040" y="325120"/>
                  </a:cubicBezTo>
                  <a:cubicBezTo>
                    <a:pt x="1526190" y="388970"/>
                    <a:pt x="1562379" y="348605"/>
                    <a:pt x="1488440" y="452120"/>
                  </a:cubicBezTo>
                  <a:cubicBezTo>
                    <a:pt x="1462485" y="581895"/>
                    <a:pt x="1451069" y="574540"/>
                    <a:pt x="1475740" y="706120"/>
                  </a:cubicBezTo>
                  <a:cubicBezTo>
                    <a:pt x="1488588" y="774640"/>
                    <a:pt x="1502276" y="776503"/>
                    <a:pt x="1526540" y="833120"/>
                  </a:cubicBezTo>
                  <a:cubicBezTo>
                    <a:pt x="1531813" y="845425"/>
                    <a:pt x="1533967" y="858915"/>
                    <a:pt x="1539240" y="871220"/>
                  </a:cubicBezTo>
                  <a:cubicBezTo>
                    <a:pt x="1586320" y="981074"/>
                    <a:pt x="1547556" y="870769"/>
                    <a:pt x="1577340" y="960120"/>
                  </a:cubicBezTo>
                  <a:cubicBezTo>
                    <a:pt x="1581573" y="1010920"/>
                    <a:pt x="1578364" y="1062899"/>
                    <a:pt x="1590040" y="1112520"/>
                  </a:cubicBezTo>
                  <a:cubicBezTo>
                    <a:pt x="1597281" y="1143295"/>
                    <a:pt x="1638385" y="1183810"/>
                    <a:pt x="1653540" y="1214120"/>
                  </a:cubicBezTo>
                  <a:cubicBezTo>
                    <a:pt x="1659527" y="1226094"/>
                    <a:pt x="1660967" y="1239915"/>
                    <a:pt x="1666240" y="1252220"/>
                  </a:cubicBezTo>
                  <a:cubicBezTo>
                    <a:pt x="1706087" y="1345196"/>
                    <a:pt x="1680925" y="1260162"/>
                    <a:pt x="1704340" y="1353820"/>
                  </a:cubicBezTo>
                  <a:cubicBezTo>
                    <a:pt x="1717040" y="1349587"/>
                    <a:pt x="1732156" y="1349690"/>
                    <a:pt x="1742440" y="1341120"/>
                  </a:cubicBezTo>
                  <a:cubicBezTo>
                    <a:pt x="1758701" y="1327569"/>
                    <a:pt x="1768237" y="1307544"/>
                    <a:pt x="1780540" y="1290320"/>
                  </a:cubicBezTo>
                  <a:cubicBezTo>
                    <a:pt x="1789412" y="1277900"/>
                    <a:pt x="1799114" y="1265872"/>
                    <a:pt x="1805940" y="1252220"/>
                  </a:cubicBezTo>
                  <a:cubicBezTo>
                    <a:pt x="1821126" y="1221848"/>
                    <a:pt x="1833048" y="1183595"/>
                    <a:pt x="1844040" y="1150620"/>
                  </a:cubicBezTo>
                  <a:cubicBezTo>
                    <a:pt x="1839807" y="1125220"/>
                    <a:pt x="1844116" y="1096778"/>
                    <a:pt x="1831340" y="1074420"/>
                  </a:cubicBezTo>
                  <a:cubicBezTo>
                    <a:pt x="1824698" y="1062797"/>
                    <a:pt x="1804133" y="1053939"/>
                    <a:pt x="1793240" y="1061720"/>
                  </a:cubicBezTo>
                  <a:cubicBezTo>
                    <a:pt x="1768399" y="1079463"/>
                    <a:pt x="1742440" y="1137920"/>
                    <a:pt x="1742440" y="1137920"/>
                  </a:cubicBezTo>
                  <a:cubicBezTo>
                    <a:pt x="1746673" y="1116753"/>
                    <a:pt x="1749905" y="1095361"/>
                    <a:pt x="1755140" y="1074420"/>
                  </a:cubicBezTo>
                  <a:cubicBezTo>
                    <a:pt x="1758387" y="1061433"/>
                    <a:pt x="1754508" y="1037532"/>
                    <a:pt x="1767840" y="1036320"/>
                  </a:cubicBezTo>
                  <a:cubicBezTo>
                    <a:pt x="1810834" y="1032411"/>
                    <a:pt x="1852507" y="1053253"/>
                    <a:pt x="1894840" y="1061720"/>
                  </a:cubicBezTo>
                  <a:cubicBezTo>
                    <a:pt x="1907540" y="1070187"/>
                    <a:pt x="1922729" y="1075775"/>
                    <a:pt x="1932940" y="1087120"/>
                  </a:cubicBezTo>
                  <a:cubicBezTo>
                    <a:pt x="1961260" y="1118586"/>
                    <a:pt x="1985658" y="1153497"/>
                    <a:pt x="2009140" y="1188720"/>
                  </a:cubicBezTo>
                  <a:cubicBezTo>
                    <a:pt x="2019642" y="1204472"/>
                    <a:pt x="2025147" y="1223082"/>
                    <a:pt x="2034540" y="1239520"/>
                  </a:cubicBezTo>
                  <a:cubicBezTo>
                    <a:pt x="2042113" y="1252772"/>
                    <a:pt x="2051473" y="1264920"/>
                    <a:pt x="2059940" y="1277620"/>
                  </a:cubicBezTo>
                  <a:cubicBezTo>
                    <a:pt x="2064173" y="1311487"/>
                    <a:pt x="2069550" y="1345230"/>
                    <a:pt x="2072640" y="1379220"/>
                  </a:cubicBezTo>
                  <a:cubicBezTo>
                    <a:pt x="2074938" y="1404496"/>
                    <a:pt x="2067887" y="1569097"/>
                    <a:pt x="2110740" y="1620520"/>
                  </a:cubicBezTo>
                  <a:cubicBezTo>
                    <a:pt x="2119310" y="1630804"/>
                    <a:pt x="2136535" y="1627947"/>
                    <a:pt x="2148840" y="1633220"/>
                  </a:cubicBezTo>
                  <a:cubicBezTo>
                    <a:pt x="2166241" y="1640678"/>
                    <a:pt x="2182707" y="1650153"/>
                    <a:pt x="2199640" y="1658620"/>
                  </a:cubicBezTo>
                  <a:lnTo>
                    <a:pt x="2440940" y="1633220"/>
                  </a:lnTo>
                  <a:cubicBezTo>
                    <a:pt x="2473650" y="1613230"/>
                    <a:pt x="2405239" y="1488252"/>
                    <a:pt x="2428240" y="1518920"/>
                  </a:cubicBezTo>
                  <a:cubicBezTo>
                    <a:pt x="2462788" y="1564984"/>
                    <a:pt x="2453290" y="1632519"/>
                    <a:pt x="2479040" y="1684020"/>
                  </a:cubicBezTo>
                  <a:cubicBezTo>
                    <a:pt x="2497613" y="1721166"/>
                    <a:pt x="2546045" y="1749857"/>
                    <a:pt x="2580640" y="1772920"/>
                  </a:cubicBezTo>
                  <a:lnTo>
                    <a:pt x="2644140" y="1899920"/>
                  </a:lnTo>
                  <a:cubicBezTo>
                    <a:pt x="2656840" y="1925320"/>
                    <a:pt x="2663540" y="1954748"/>
                    <a:pt x="2682240" y="1976120"/>
                  </a:cubicBezTo>
                  <a:lnTo>
                    <a:pt x="2771140" y="2077720"/>
                  </a:lnTo>
                  <a:cubicBezTo>
                    <a:pt x="2780310" y="2114401"/>
                    <a:pt x="2809093" y="2203553"/>
                    <a:pt x="2771140" y="2230120"/>
                  </a:cubicBezTo>
                  <a:cubicBezTo>
                    <a:pt x="2739735" y="2252103"/>
                    <a:pt x="2694940" y="2221653"/>
                    <a:pt x="2656840" y="2217420"/>
                  </a:cubicBezTo>
                  <a:cubicBezTo>
                    <a:pt x="2652607" y="2196253"/>
                    <a:pt x="2638460" y="2174745"/>
                    <a:pt x="2644140" y="2153920"/>
                  </a:cubicBezTo>
                  <a:cubicBezTo>
                    <a:pt x="2652172" y="2124469"/>
                    <a:pt x="2674659" y="2100536"/>
                    <a:pt x="2694940" y="2077720"/>
                  </a:cubicBezTo>
                  <a:cubicBezTo>
                    <a:pt x="2723474" y="2045619"/>
                    <a:pt x="2844882" y="1983699"/>
                    <a:pt x="2860040" y="1976120"/>
                  </a:cubicBezTo>
                  <a:cubicBezTo>
                    <a:pt x="2872014" y="1970133"/>
                    <a:pt x="2885440" y="1967653"/>
                    <a:pt x="2898140" y="1963420"/>
                  </a:cubicBezTo>
                  <a:cubicBezTo>
                    <a:pt x="2927773" y="1942253"/>
                    <a:pt x="2962544" y="1926866"/>
                    <a:pt x="2987040" y="1899920"/>
                  </a:cubicBezTo>
                  <a:cubicBezTo>
                    <a:pt x="3023773" y="1859513"/>
                    <a:pt x="3027947" y="1809684"/>
                    <a:pt x="3037840" y="1760220"/>
                  </a:cubicBezTo>
                  <a:cubicBezTo>
                    <a:pt x="3110018" y="1784279"/>
                    <a:pt x="3066474" y="1763454"/>
                    <a:pt x="3152140" y="1849120"/>
                  </a:cubicBezTo>
                  <a:lnTo>
                    <a:pt x="3202940" y="1899920"/>
                  </a:lnTo>
                  <a:cubicBezTo>
                    <a:pt x="3228340" y="1925320"/>
                    <a:pt x="3251090" y="1953680"/>
                    <a:pt x="3279140" y="1976120"/>
                  </a:cubicBezTo>
                  <a:cubicBezTo>
                    <a:pt x="3300307" y="1993053"/>
                    <a:pt x="3320955" y="2010656"/>
                    <a:pt x="3342640" y="2026920"/>
                  </a:cubicBezTo>
                  <a:cubicBezTo>
                    <a:pt x="3372309" y="2049172"/>
                    <a:pt x="3449839" y="2094120"/>
                    <a:pt x="3469640" y="2103120"/>
                  </a:cubicBezTo>
                  <a:cubicBezTo>
                    <a:pt x="3485530" y="2110343"/>
                    <a:pt x="3503294" y="2112554"/>
                    <a:pt x="3520440" y="2115820"/>
                  </a:cubicBezTo>
                  <a:cubicBezTo>
                    <a:pt x="3592228" y="2129494"/>
                    <a:pt x="3664373" y="2141220"/>
                    <a:pt x="3736340" y="2153920"/>
                  </a:cubicBezTo>
                  <a:cubicBezTo>
                    <a:pt x="3833707" y="2149687"/>
                    <a:pt x="3941270" y="2184805"/>
                    <a:pt x="4028440" y="2141220"/>
                  </a:cubicBezTo>
                  <a:cubicBezTo>
                    <a:pt x="4118945" y="2095967"/>
                    <a:pt x="3997381" y="1988597"/>
                    <a:pt x="3964940" y="1976120"/>
                  </a:cubicBezTo>
                  <a:cubicBezTo>
                    <a:pt x="3914968" y="1956900"/>
                    <a:pt x="3719898" y="1930606"/>
                    <a:pt x="3685540" y="1925320"/>
                  </a:cubicBezTo>
                  <a:cubicBezTo>
                    <a:pt x="3651673" y="1933787"/>
                    <a:pt x="3613391" y="1931978"/>
                    <a:pt x="3583940" y="1950720"/>
                  </a:cubicBezTo>
                  <a:cubicBezTo>
                    <a:pt x="3563115" y="1963972"/>
                    <a:pt x="3556879" y="1992142"/>
                    <a:pt x="3545840" y="2014220"/>
                  </a:cubicBezTo>
                  <a:cubicBezTo>
                    <a:pt x="3527194" y="2051512"/>
                    <a:pt x="3514807" y="2091810"/>
                    <a:pt x="3495040" y="2128520"/>
                  </a:cubicBezTo>
                  <a:cubicBezTo>
                    <a:pt x="3485005" y="2147157"/>
                    <a:pt x="3467219" y="2160817"/>
                    <a:pt x="3456940" y="2179320"/>
                  </a:cubicBezTo>
                  <a:cubicBezTo>
                    <a:pt x="3445869" y="2199248"/>
                    <a:pt x="3441735" y="2222430"/>
                    <a:pt x="3431540" y="2242820"/>
                  </a:cubicBezTo>
                  <a:cubicBezTo>
                    <a:pt x="3422255" y="2261391"/>
                    <a:pt x="3376669" y="2320215"/>
                    <a:pt x="3368040" y="2331720"/>
                  </a:cubicBezTo>
                  <a:cubicBezTo>
                    <a:pt x="3358965" y="2368021"/>
                    <a:pt x="3349867" y="2414138"/>
                    <a:pt x="3329940" y="2446020"/>
                  </a:cubicBezTo>
                  <a:cubicBezTo>
                    <a:pt x="3320421" y="2461250"/>
                    <a:pt x="3307434" y="2475209"/>
                    <a:pt x="3291840" y="2484120"/>
                  </a:cubicBezTo>
                  <a:cubicBezTo>
                    <a:pt x="3276685" y="2492780"/>
                    <a:pt x="3257973" y="2492587"/>
                    <a:pt x="3241040" y="2496820"/>
                  </a:cubicBezTo>
                  <a:cubicBezTo>
                    <a:pt x="3207173" y="2492587"/>
                    <a:pt x="3172368" y="2493100"/>
                    <a:pt x="3139440" y="2484120"/>
                  </a:cubicBezTo>
                  <a:cubicBezTo>
                    <a:pt x="3124714" y="2480104"/>
                    <a:pt x="3114779" y="2465956"/>
                    <a:pt x="3101340" y="2458720"/>
                  </a:cubicBezTo>
                  <a:cubicBezTo>
                    <a:pt x="3059667" y="2436281"/>
                    <a:pt x="3017591" y="2414443"/>
                    <a:pt x="2974340" y="2395220"/>
                  </a:cubicBezTo>
                  <a:cubicBezTo>
                    <a:pt x="2941288" y="2380530"/>
                    <a:pt x="2905877" y="2371617"/>
                    <a:pt x="2872740" y="2357120"/>
                  </a:cubicBezTo>
                  <a:cubicBezTo>
                    <a:pt x="2691022" y="2277618"/>
                    <a:pt x="2831154" y="2326325"/>
                    <a:pt x="2733040" y="2293620"/>
                  </a:cubicBezTo>
                  <a:cubicBezTo>
                    <a:pt x="2741507" y="2263987"/>
                    <a:pt x="2742288" y="2230967"/>
                    <a:pt x="2758440" y="2204720"/>
                  </a:cubicBezTo>
                  <a:cubicBezTo>
                    <a:pt x="2777266" y="2174128"/>
                    <a:pt x="2834640" y="2128520"/>
                    <a:pt x="2834640" y="2128520"/>
                  </a:cubicBezTo>
                  <a:cubicBezTo>
                    <a:pt x="2917877" y="2149329"/>
                    <a:pt x="2860469" y="2125721"/>
                    <a:pt x="2936240" y="2192020"/>
                  </a:cubicBezTo>
                  <a:cubicBezTo>
                    <a:pt x="3011853" y="2258181"/>
                    <a:pt x="2966211" y="2198877"/>
                    <a:pt x="3012440" y="2268220"/>
                  </a:cubicBezTo>
                  <a:cubicBezTo>
                    <a:pt x="3020907" y="2255520"/>
                    <a:pt x="3036321" y="2245308"/>
                    <a:pt x="3037840" y="2230120"/>
                  </a:cubicBezTo>
                  <a:cubicBezTo>
                    <a:pt x="3040819" y="2200334"/>
                    <a:pt x="3037527" y="2168471"/>
                    <a:pt x="3025140" y="2141220"/>
                  </a:cubicBezTo>
                  <a:cubicBezTo>
                    <a:pt x="3015231" y="2119419"/>
                    <a:pt x="2994265" y="2103704"/>
                    <a:pt x="2974340" y="2090420"/>
                  </a:cubicBezTo>
                  <a:cubicBezTo>
                    <a:pt x="2955372" y="2077774"/>
                    <a:pt x="2932834" y="2071018"/>
                    <a:pt x="2910840" y="2065020"/>
                  </a:cubicBezTo>
                  <a:cubicBezTo>
                    <a:pt x="2839513" y="2045567"/>
                    <a:pt x="2767318" y="2029299"/>
                    <a:pt x="2694940" y="2014220"/>
                  </a:cubicBezTo>
                  <a:cubicBezTo>
                    <a:pt x="2665635" y="2008115"/>
                    <a:pt x="2635673" y="2005753"/>
                    <a:pt x="2606040" y="2001520"/>
                  </a:cubicBezTo>
                  <a:cubicBezTo>
                    <a:pt x="2410386" y="2009045"/>
                    <a:pt x="2309033" y="1938053"/>
                    <a:pt x="2212340" y="2077720"/>
                  </a:cubicBezTo>
                  <a:cubicBezTo>
                    <a:pt x="2190787" y="2108852"/>
                    <a:pt x="2177208" y="2144850"/>
                    <a:pt x="2161540" y="2179320"/>
                  </a:cubicBezTo>
                  <a:cubicBezTo>
                    <a:pt x="2156000" y="2191507"/>
                    <a:pt x="2155935" y="2206068"/>
                    <a:pt x="2148840" y="2217420"/>
                  </a:cubicBezTo>
                  <a:cubicBezTo>
                    <a:pt x="2134474" y="2240406"/>
                    <a:pt x="2116535" y="2261104"/>
                    <a:pt x="2098040" y="2280920"/>
                  </a:cubicBezTo>
                  <a:cubicBezTo>
                    <a:pt x="2057191" y="2324687"/>
                    <a:pt x="1971040" y="2407920"/>
                    <a:pt x="1971040" y="2407920"/>
                  </a:cubicBezTo>
                  <a:cubicBezTo>
                    <a:pt x="1945640" y="2403687"/>
                    <a:pt x="1917872" y="2406736"/>
                    <a:pt x="1894840" y="2395220"/>
                  </a:cubicBezTo>
                  <a:cubicBezTo>
                    <a:pt x="1816566" y="2356083"/>
                    <a:pt x="1826286" y="2340403"/>
                    <a:pt x="1793240" y="2280920"/>
                  </a:cubicBezTo>
                  <a:cubicBezTo>
                    <a:pt x="1781252" y="2259342"/>
                    <a:pt x="1768223" y="2238352"/>
                    <a:pt x="1755140" y="2217420"/>
                  </a:cubicBezTo>
                  <a:cubicBezTo>
                    <a:pt x="1747050" y="2204477"/>
                    <a:pt x="1738898" y="2191531"/>
                    <a:pt x="1729740" y="2179320"/>
                  </a:cubicBezTo>
                  <a:cubicBezTo>
                    <a:pt x="1700780" y="2140706"/>
                    <a:pt x="1660443" y="2109127"/>
                    <a:pt x="1640840" y="2065020"/>
                  </a:cubicBezTo>
                  <a:lnTo>
                    <a:pt x="1590040" y="1950720"/>
                  </a:lnTo>
                  <a:cubicBezTo>
                    <a:pt x="1587921" y="1935888"/>
                    <a:pt x="1573379" y="1822353"/>
                    <a:pt x="1564640" y="1798320"/>
                  </a:cubicBezTo>
                  <a:cubicBezTo>
                    <a:pt x="1554935" y="1771632"/>
                    <a:pt x="1539240" y="1747520"/>
                    <a:pt x="1526540" y="1722120"/>
                  </a:cubicBezTo>
                  <a:cubicBezTo>
                    <a:pt x="1522307" y="1688253"/>
                    <a:pt x="1519771" y="1654131"/>
                    <a:pt x="1513840" y="1620520"/>
                  </a:cubicBezTo>
                  <a:cubicBezTo>
                    <a:pt x="1501097" y="1548307"/>
                    <a:pt x="1465685" y="1419038"/>
                    <a:pt x="1450340" y="1353820"/>
                  </a:cubicBezTo>
                  <a:cubicBezTo>
                    <a:pt x="1445396" y="1332808"/>
                    <a:pt x="1442323" y="1311392"/>
                    <a:pt x="1437640" y="1290320"/>
                  </a:cubicBezTo>
                  <a:cubicBezTo>
                    <a:pt x="1433854" y="1273281"/>
                    <a:pt x="1428363" y="1256636"/>
                    <a:pt x="1424940" y="1239520"/>
                  </a:cubicBezTo>
                  <a:cubicBezTo>
                    <a:pt x="1403508" y="1132358"/>
                    <a:pt x="1420031" y="1169085"/>
                    <a:pt x="1386840" y="1036320"/>
                  </a:cubicBezTo>
                  <a:cubicBezTo>
                    <a:pt x="1382607" y="1019387"/>
                    <a:pt x="1381229" y="1001470"/>
                    <a:pt x="1374140" y="985520"/>
                  </a:cubicBezTo>
                  <a:cubicBezTo>
                    <a:pt x="1364115" y="962963"/>
                    <a:pt x="1348740" y="943187"/>
                    <a:pt x="1336040" y="922020"/>
                  </a:cubicBezTo>
                  <a:cubicBezTo>
                    <a:pt x="1331807" y="905087"/>
                    <a:pt x="1338952" y="879026"/>
                    <a:pt x="1323340" y="871220"/>
                  </a:cubicBezTo>
                  <a:cubicBezTo>
                    <a:pt x="1302173" y="860637"/>
                    <a:pt x="1264073" y="928370"/>
                    <a:pt x="1259840" y="934720"/>
                  </a:cubicBezTo>
                  <a:cubicBezTo>
                    <a:pt x="1268307" y="972820"/>
                    <a:pt x="1266105" y="1015003"/>
                    <a:pt x="1285240" y="1049020"/>
                  </a:cubicBezTo>
                  <a:cubicBezTo>
                    <a:pt x="1296497" y="1069032"/>
                    <a:pt x="1432829" y="1189105"/>
                    <a:pt x="1450340" y="1214120"/>
                  </a:cubicBezTo>
                  <a:cubicBezTo>
                    <a:pt x="1479973" y="1256453"/>
                    <a:pt x="1505955" y="1301594"/>
                    <a:pt x="1539240" y="1341120"/>
                  </a:cubicBezTo>
                  <a:cubicBezTo>
                    <a:pt x="1573947" y="1382335"/>
                    <a:pt x="1615440" y="1417320"/>
                    <a:pt x="1653540" y="1455420"/>
                  </a:cubicBezTo>
                  <a:lnTo>
                    <a:pt x="1691640" y="1493520"/>
                  </a:lnTo>
                  <a:cubicBezTo>
                    <a:pt x="1719727" y="1521607"/>
                    <a:pt x="1737459" y="1534357"/>
                    <a:pt x="1755140" y="1569720"/>
                  </a:cubicBezTo>
                  <a:cubicBezTo>
                    <a:pt x="1761127" y="1581694"/>
                    <a:pt x="1763607" y="1595120"/>
                    <a:pt x="1767840" y="1607820"/>
                  </a:cubicBezTo>
                  <a:cubicBezTo>
                    <a:pt x="1763607" y="1637453"/>
                    <a:pt x="1738536" y="1671813"/>
                    <a:pt x="1755140" y="1696720"/>
                  </a:cubicBezTo>
                  <a:cubicBezTo>
                    <a:pt x="1766881" y="1714332"/>
                    <a:pt x="1784140" y="1665031"/>
                    <a:pt x="1793240" y="1645920"/>
                  </a:cubicBezTo>
                  <a:cubicBezTo>
                    <a:pt x="1826701" y="1575651"/>
                    <a:pt x="1882140" y="1430020"/>
                    <a:pt x="1882140" y="1430020"/>
                  </a:cubicBezTo>
                  <a:cubicBezTo>
                    <a:pt x="1877907" y="1387687"/>
                    <a:pt x="1889461" y="1340559"/>
                    <a:pt x="1869440" y="1303020"/>
                  </a:cubicBezTo>
                  <a:cubicBezTo>
                    <a:pt x="1828607" y="1226459"/>
                    <a:pt x="1786023" y="1249750"/>
                    <a:pt x="1729740" y="1226820"/>
                  </a:cubicBezTo>
                  <a:cubicBezTo>
                    <a:pt x="1631415" y="1186762"/>
                    <a:pt x="1525980" y="1158713"/>
                    <a:pt x="1437640" y="1099820"/>
                  </a:cubicBezTo>
                  <a:cubicBezTo>
                    <a:pt x="1388401" y="1066994"/>
                    <a:pt x="1414020" y="1079247"/>
                    <a:pt x="1361440" y="1061720"/>
                  </a:cubicBezTo>
                  <a:cubicBezTo>
                    <a:pt x="1336040" y="1087120"/>
                    <a:pt x="1299829" y="1105095"/>
                    <a:pt x="1285240" y="1137920"/>
                  </a:cubicBezTo>
                  <a:cubicBezTo>
                    <a:pt x="1228241" y="1266168"/>
                    <a:pt x="1269131" y="1229093"/>
                    <a:pt x="1196340" y="1277620"/>
                  </a:cubicBezTo>
                  <a:cubicBezTo>
                    <a:pt x="1180173" y="1304564"/>
                    <a:pt x="1144986" y="1359530"/>
                    <a:pt x="1132840" y="1391920"/>
                  </a:cubicBezTo>
                  <a:cubicBezTo>
                    <a:pt x="1126711" y="1408263"/>
                    <a:pt x="1129822" y="1428197"/>
                    <a:pt x="1120140" y="1442720"/>
                  </a:cubicBezTo>
                  <a:cubicBezTo>
                    <a:pt x="1111673" y="1455420"/>
                    <a:pt x="1094740" y="1459653"/>
                    <a:pt x="1082040" y="1468120"/>
                  </a:cubicBezTo>
                  <a:cubicBezTo>
                    <a:pt x="1065107" y="1451187"/>
                    <a:pt x="1050143" y="1432022"/>
                    <a:pt x="1031240" y="1417320"/>
                  </a:cubicBezTo>
                  <a:cubicBezTo>
                    <a:pt x="933329" y="1341167"/>
                    <a:pt x="941492" y="1415625"/>
                    <a:pt x="853440" y="1239520"/>
                  </a:cubicBezTo>
                  <a:cubicBezTo>
                    <a:pt x="832273" y="1197187"/>
                    <a:pt x="804907" y="1157421"/>
                    <a:pt x="789940" y="1112520"/>
                  </a:cubicBezTo>
                  <a:cubicBezTo>
                    <a:pt x="781473" y="1087120"/>
                    <a:pt x="789940" y="1044787"/>
                    <a:pt x="764540" y="1036320"/>
                  </a:cubicBezTo>
                  <a:lnTo>
                    <a:pt x="726440" y="1023620"/>
                  </a:lnTo>
                  <a:cubicBezTo>
                    <a:pt x="705273" y="1027853"/>
                    <a:pt x="681151" y="1024731"/>
                    <a:pt x="662940" y="1036320"/>
                  </a:cubicBezTo>
                  <a:cubicBezTo>
                    <a:pt x="609537" y="1070303"/>
                    <a:pt x="558401" y="1152194"/>
                    <a:pt x="523240" y="1201420"/>
                  </a:cubicBezTo>
                  <a:cubicBezTo>
                    <a:pt x="510540" y="1239520"/>
                    <a:pt x="501237" y="1278926"/>
                    <a:pt x="485140" y="1315720"/>
                  </a:cubicBezTo>
                  <a:cubicBezTo>
                    <a:pt x="471460" y="1346989"/>
                    <a:pt x="445133" y="1372241"/>
                    <a:pt x="434340" y="1404620"/>
                  </a:cubicBezTo>
                  <a:cubicBezTo>
                    <a:pt x="423547" y="1436999"/>
                    <a:pt x="425873" y="1472353"/>
                    <a:pt x="421640" y="1506220"/>
                  </a:cubicBezTo>
                  <a:cubicBezTo>
                    <a:pt x="425873" y="1531620"/>
                    <a:pt x="416132" y="1564212"/>
                    <a:pt x="434340" y="1582420"/>
                  </a:cubicBezTo>
                  <a:cubicBezTo>
                    <a:pt x="496527" y="1644607"/>
                    <a:pt x="800299" y="1680481"/>
                    <a:pt x="815340" y="1684020"/>
                  </a:cubicBezTo>
                  <a:cubicBezTo>
                    <a:pt x="1160855" y="1765318"/>
                    <a:pt x="812324" y="1706003"/>
                    <a:pt x="1120140" y="1772920"/>
                  </a:cubicBezTo>
                  <a:cubicBezTo>
                    <a:pt x="1170465" y="1783860"/>
                    <a:pt x="1221740" y="1789853"/>
                    <a:pt x="1272540" y="1798320"/>
                  </a:cubicBezTo>
                  <a:cubicBezTo>
                    <a:pt x="1358794" y="1841447"/>
                    <a:pt x="1423730" y="1860610"/>
                    <a:pt x="1488440" y="1925320"/>
                  </a:cubicBezTo>
                  <a:cubicBezTo>
                    <a:pt x="1773335" y="2210215"/>
                    <a:pt x="1345083" y="1812582"/>
                    <a:pt x="1590040" y="2026920"/>
                  </a:cubicBezTo>
                  <a:cubicBezTo>
                    <a:pt x="1608062" y="2042689"/>
                    <a:pt x="1617659" y="2071710"/>
                    <a:pt x="1640840" y="2077720"/>
                  </a:cubicBezTo>
                  <a:cubicBezTo>
                    <a:pt x="1735889" y="2102362"/>
                    <a:pt x="1932940" y="2115820"/>
                    <a:pt x="1932940" y="2115820"/>
                  </a:cubicBezTo>
                  <a:cubicBezTo>
                    <a:pt x="1945640" y="2120053"/>
                    <a:pt x="1957972" y="2125616"/>
                    <a:pt x="1971040" y="2128520"/>
                  </a:cubicBezTo>
                  <a:cubicBezTo>
                    <a:pt x="1996177" y="2134106"/>
                    <a:pt x="2027689" y="2124462"/>
                    <a:pt x="2047240" y="2141220"/>
                  </a:cubicBezTo>
                  <a:cubicBezTo>
                    <a:pt x="2063629" y="2155268"/>
                    <a:pt x="2055707" y="2183553"/>
                    <a:pt x="2059940" y="2204720"/>
                  </a:cubicBezTo>
                  <a:cubicBezTo>
                    <a:pt x="2047240" y="2238587"/>
                    <a:pt x="2039160" y="2274567"/>
                    <a:pt x="2021840" y="2306320"/>
                  </a:cubicBezTo>
                  <a:cubicBezTo>
                    <a:pt x="2013240" y="2322087"/>
                    <a:pt x="1997377" y="2332731"/>
                    <a:pt x="1983740" y="2344420"/>
                  </a:cubicBezTo>
                  <a:cubicBezTo>
                    <a:pt x="1948512" y="2374615"/>
                    <a:pt x="1916178" y="2397905"/>
                    <a:pt x="1869440" y="2407920"/>
                  </a:cubicBezTo>
                  <a:cubicBezTo>
                    <a:pt x="1831956" y="2415952"/>
                    <a:pt x="1793240" y="2416387"/>
                    <a:pt x="1755140" y="2420620"/>
                  </a:cubicBezTo>
                  <a:cubicBezTo>
                    <a:pt x="1725507" y="2407920"/>
                    <a:pt x="1690204" y="2404087"/>
                    <a:pt x="1666240" y="2382520"/>
                  </a:cubicBezTo>
                  <a:cubicBezTo>
                    <a:pt x="1645132" y="2363523"/>
                    <a:pt x="1641931" y="2331144"/>
                    <a:pt x="1628140" y="2306320"/>
                  </a:cubicBezTo>
                  <a:cubicBezTo>
                    <a:pt x="1620727" y="2292977"/>
                    <a:pt x="1611207" y="2280920"/>
                    <a:pt x="1602740" y="2268220"/>
                  </a:cubicBezTo>
                  <a:cubicBezTo>
                    <a:pt x="1598507" y="2242820"/>
                    <a:pt x="1587478" y="2217643"/>
                    <a:pt x="1590040" y="2192020"/>
                  </a:cubicBezTo>
                  <a:cubicBezTo>
                    <a:pt x="1591924" y="2173182"/>
                    <a:pt x="1600553" y="2152917"/>
                    <a:pt x="1615440" y="2141220"/>
                  </a:cubicBezTo>
                  <a:cubicBezTo>
                    <a:pt x="1904010" y="1914486"/>
                    <a:pt x="1660583" y="2127525"/>
                    <a:pt x="1844040" y="2026920"/>
                  </a:cubicBezTo>
                  <a:cubicBezTo>
                    <a:pt x="1952258" y="1967575"/>
                    <a:pt x="2066017" y="1914575"/>
                    <a:pt x="2161540" y="1836420"/>
                  </a:cubicBezTo>
                  <a:cubicBezTo>
                    <a:pt x="2311097" y="1714055"/>
                    <a:pt x="2275923" y="1728429"/>
                    <a:pt x="2440940" y="1645920"/>
                  </a:cubicBezTo>
                  <a:cubicBezTo>
                    <a:pt x="2461330" y="1635725"/>
                    <a:pt x="2482520" y="1626783"/>
                    <a:pt x="2504440" y="1620520"/>
                  </a:cubicBezTo>
                  <a:cubicBezTo>
                    <a:pt x="2541968" y="1609798"/>
                    <a:pt x="2580640" y="1603587"/>
                    <a:pt x="2618740" y="1595120"/>
                  </a:cubicBezTo>
                  <a:cubicBezTo>
                    <a:pt x="2652607" y="1599353"/>
                    <a:pt x="2692567" y="1587982"/>
                    <a:pt x="2720340" y="1607820"/>
                  </a:cubicBezTo>
                  <a:cubicBezTo>
                    <a:pt x="2736383" y="1619280"/>
                    <a:pt x="2688949" y="1691448"/>
                    <a:pt x="2682240" y="1696720"/>
                  </a:cubicBezTo>
                  <a:cubicBezTo>
                    <a:pt x="2569335" y="1785431"/>
                    <a:pt x="2501301" y="1820438"/>
                    <a:pt x="2364740" y="1861820"/>
                  </a:cubicBezTo>
                  <a:cubicBezTo>
                    <a:pt x="2281218" y="1887130"/>
                    <a:pt x="2195219" y="1903418"/>
                    <a:pt x="2110740" y="1925320"/>
                  </a:cubicBezTo>
                  <a:cubicBezTo>
                    <a:pt x="1845127" y="1994183"/>
                    <a:pt x="2314522" y="1888063"/>
                    <a:pt x="1767840" y="2014220"/>
                  </a:cubicBezTo>
                  <a:cubicBezTo>
                    <a:pt x="1742749" y="2020010"/>
                    <a:pt x="1716777" y="2021334"/>
                    <a:pt x="1691640" y="2026920"/>
                  </a:cubicBezTo>
                  <a:cubicBezTo>
                    <a:pt x="1604912" y="2046193"/>
                    <a:pt x="1555691" y="2050069"/>
                    <a:pt x="1488440" y="2090420"/>
                  </a:cubicBezTo>
                  <a:cubicBezTo>
                    <a:pt x="1462263" y="2106126"/>
                    <a:pt x="1431310" y="2117382"/>
                    <a:pt x="1412240" y="2141220"/>
                  </a:cubicBezTo>
                  <a:cubicBezTo>
                    <a:pt x="1346480" y="2223420"/>
                    <a:pt x="1380607" y="2185553"/>
                    <a:pt x="1310640" y="2255520"/>
                  </a:cubicBezTo>
                  <a:cubicBezTo>
                    <a:pt x="1302173" y="2297853"/>
                    <a:pt x="1271588" y="2341564"/>
                    <a:pt x="1285240" y="2382520"/>
                  </a:cubicBezTo>
                  <a:cubicBezTo>
                    <a:pt x="1289473" y="2395220"/>
                    <a:pt x="1287990" y="2411665"/>
                    <a:pt x="1297940" y="2420620"/>
                  </a:cubicBezTo>
                  <a:cubicBezTo>
                    <a:pt x="1406601" y="2518415"/>
                    <a:pt x="1495921" y="2522614"/>
                    <a:pt x="1640840" y="2573020"/>
                  </a:cubicBezTo>
                  <a:cubicBezTo>
                    <a:pt x="1662372" y="2580509"/>
                    <a:pt x="1682616" y="2591508"/>
                    <a:pt x="1704340" y="2598420"/>
                  </a:cubicBezTo>
                  <a:cubicBezTo>
                    <a:pt x="1775824" y="2621165"/>
                    <a:pt x="1849502" y="2636954"/>
                    <a:pt x="1920240" y="2661920"/>
                  </a:cubicBezTo>
                  <a:cubicBezTo>
                    <a:pt x="1993632" y="2687823"/>
                    <a:pt x="2136140" y="2750820"/>
                    <a:pt x="2136140" y="2750820"/>
                  </a:cubicBezTo>
                  <a:cubicBezTo>
                    <a:pt x="2278565" y="2928851"/>
                    <a:pt x="2103599" y="2704333"/>
                    <a:pt x="2225040" y="2877820"/>
                  </a:cubicBezTo>
                  <a:cubicBezTo>
                    <a:pt x="2240585" y="2900027"/>
                    <a:pt x="2258907" y="2920153"/>
                    <a:pt x="2275840" y="2941320"/>
                  </a:cubicBezTo>
                  <a:cubicBezTo>
                    <a:pt x="2280073" y="2970953"/>
                    <a:pt x="2288540" y="3000286"/>
                    <a:pt x="2288540" y="3030220"/>
                  </a:cubicBezTo>
                  <a:cubicBezTo>
                    <a:pt x="2288540" y="3076979"/>
                    <a:pt x="2292258" y="3126138"/>
                    <a:pt x="2275840" y="3169920"/>
                  </a:cubicBezTo>
                  <a:cubicBezTo>
                    <a:pt x="2265329" y="3197948"/>
                    <a:pt x="2235969" y="3215042"/>
                    <a:pt x="2212340" y="3233420"/>
                  </a:cubicBezTo>
                  <a:cubicBezTo>
                    <a:pt x="2151872" y="3280450"/>
                    <a:pt x="2064669" y="3266272"/>
                    <a:pt x="1996440" y="3271520"/>
                  </a:cubicBezTo>
                  <a:cubicBezTo>
                    <a:pt x="1937173" y="3258820"/>
                    <a:pt x="1874917" y="3255931"/>
                    <a:pt x="1818640" y="3233420"/>
                  </a:cubicBezTo>
                  <a:cubicBezTo>
                    <a:pt x="1806211" y="3228448"/>
                    <a:pt x="1809006" y="3208351"/>
                    <a:pt x="1805940" y="3195320"/>
                  </a:cubicBezTo>
                  <a:cubicBezTo>
                    <a:pt x="1792057" y="3136319"/>
                    <a:pt x="1776412" y="3077523"/>
                    <a:pt x="1767840" y="3017520"/>
                  </a:cubicBezTo>
                  <a:cubicBezTo>
                    <a:pt x="1763607" y="2987887"/>
                    <a:pt x="1764606" y="2957018"/>
                    <a:pt x="1755140" y="2928620"/>
                  </a:cubicBezTo>
                  <a:cubicBezTo>
                    <a:pt x="1747334" y="2905202"/>
                    <a:pt x="1731851" y="2884867"/>
                    <a:pt x="1717040" y="2865120"/>
                  </a:cubicBezTo>
                  <a:cubicBezTo>
                    <a:pt x="1690596" y="2829862"/>
                    <a:pt x="1654332" y="2808366"/>
                    <a:pt x="1615440" y="2788920"/>
                  </a:cubicBezTo>
                  <a:cubicBezTo>
                    <a:pt x="1586604" y="2774502"/>
                    <a:pt x="1555813" y="2764330"/>
                    <a:pt x="1526540" y="2750820"/>
                  </a:cubicBezTo>
                  <a:cubicBezTo>
                    <a:pt x="1369581" y="2678377"/>
                    <a:pt x="1525170" y="2742652"/>
                    <a:pt x="1386840" y="2687320"/>
                  </a:cubicBezTo>
                  <a:cubicBezTo>
                    <a:pt x="1304610" y="2707878"/>
                    <a:pt x="1362794" y="2684075"/>
                    <a:pt x="1297940" y="2738120"/>
                  </a:cubicBezTo>
                  <a:cubicBezTo>
                    <a:pt x="1264186" y="2766249"/>
                    <a:pt x="1248564" y="2766335"/>
                    <a:pt x="1209040" y="2788920"/>
                  </a:cubicBezTo>
                  <a:cubicBezTo>
                    <a:pt x="1140825" y="2827900"/>
                    <a:pt x="1203578" y="2806161"/>
                    <a:pt x="1120140" y="2827020"/>
                  </a:cubicBezTo>
                  <a:cubicBezTo>
                    <a:pt x="1090507" y="2822787"/>
                    <a:pt x="1057596" y="2828512"/>
                    <a:pt x="1031240" y="2814320"/>
                  </a:cubicBezTo>
                  <a:cubicBezTo>
                    <a:pt x="999613" y="2797290"/>
                    <a:pt x="981519" y="2762393"/>
                    <a:pt x="955040" y="2738120"/>
                  </a:cubicBezTo>
                  <a:cubicBezTo>
                    <a:pt x="930667" y="2715778"/>
                    <a:pt x="903552" y="2696586"/>
                    <a:pt x="878840" y="2674620"/>
                  </a:cubicBezTo>
                  <a:cubicBezTo>
                    <a:pt x="865416" y="2662688"/>
                    <a:pt x="855684" y="2646483"/>
                    <a:pt x="840740" y="2636520"/>
                  </a:cubicBezTo>
                  <a:cubicBezTo>
                    <a:pt x="829601" y="2629094"/>
                    <a:pt x="814945" y="2629093"/>
                    <a:pt x="802640" y="2623820"/>
                  </a:cubicBezTo>
                  <a:cubicBezTo>
                    <a:pt x="785239" y="2616362"/>
                    <a:pt x="768278" y="2607813"/>
                    <a:pt x="751840" y="2598420"/>
                  </a:cubicBezTo>
                  <a:cubicBezTo>
                    <a:pt x="738588" y="2590847"/>
                    <a:pt x="728032" y="2578379"/>
                    <a:pt x="713740" y="2573020"/>
                  </a:cubicBezTo>
                  <a:cubicBezTo>
                    <a:pt x="671749" y="2557274"/>
                    <a:pt x="525824" y="2549009"/>
                    <a:pt x="510540" y="2547620"/>
                  </a:cubicBezTo>
                  <a:cubicBezTo>
                    <a:pt x="472440" y="2551853"/>
                    <a:pt x="433430" y="2551023"/>
                    <a:pt x="396240" y="2560320"/>
                  </a:cubicBezTo>
                  <a:cubicBezTo>
                    <a:pt x="381432" y="2564022"/>
                    <a:pt x="370560" y="2576848"/>
                    <a:pt x="358140" y="2585720"/>
                  </a:cubicBezTo>
                  <a:cubicBezTo>
                    <a:pt x="340916" y="2598023"/>
                    <a:pt x="326682" y="2615223"/>
                    <a:pt x="307340" y="2623820"/>
                  </a:cubicBezTo>
                  <a:cubicBezTo>
                    <a:pt x="287615" y="2632587"/>
                    <a:pt x="265007" y="2632287"/>
                    <a:pt x="243840" y="2636520"/>
                  </a:cubicBezTo>
                  <a:cubicBezTo>
                    <a:pt x="116705" y="2604736"/>
                    <a:pt x="209973" y="2626783"/>
                    <a:pt x="180340" y="2623820"/>
                  </a:cubicBezTo>
                  <a:cubicBezTo>
                    <a:pt x="150707" y="2620857"/>
                    <a:pt x="96097" y="2622973"/>
                    <a:pt x="66040" y="2618740"/>
                  </a:cubicBezTo>
                  <a:cubicBezTo>
                    <a:pt x="35983" y="2614507"/>
                    <a:pt x="16358" y="2631136"/>
                    <a:pt x="0" y="2598420"/>
                  </a:cubicBezTo>
                </a:path>
              </a:pathLst>
            </a:custGeom>
            <a:noFill/>
            <a:ln w="127000">
              <a:solidFill>
                <a:srgbClr val="39134C"/>
              </a:solidFill>
            </a:ln>
          </p:spPr>
          <p:txBody>
            <a:bodyPr rtlCol="0" anchor="ctr"/>
            <a:lstStyle/>
            <a:p>
              <a:pPr algn="ctr"/>
              <a:endParaRPr lang="en-US"/>
            </a:p>
          </p:txBody>
        </p:sp>
        <p:sp>
          <p:nvSpPr>
            <p:cNvPr id="37" name="箭头: 虚尾 73"/>
            <p:cNvSpPr/>
            <p:nvPr/>
          </p:nvSpPr>
          <p:spPr>
            <a:xfrm rot="10800000">
              <a:off x="2237976" y="3774964"/>
              <a:ext cx="1054814" cy="403900"/>
            </a:xfrm>
            <a:prstGeom prst="stripedRightArrow">
              <a:avLst>
                <a:gd name="adj1" fmla="val 42996"/>
                <a:gd name="adj2" fmla="val 151532"/>
              </a:avLst>
            </a:prstGeom>
            <a:solidFill>
              <a:srgbClr val="39134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30" name="箭头: 虚尾 73"/>
          <p:cNvSpPr/>
          <p:nvPr/>
        </p:nvSpPr>
        <p:spPr>
          <a:xfrm rot="5400000">
            <a:off x="6505475" y="524984"/>
            <a:ext cx="1054814" cy="812593"/>
          </a:xfrm>
          <a:prstGeom prst="stripedRightArrow">
            <a:avLst>
              <a:gd name="adj1" fmla="val 42996"/>
              <a:gd name="adj2" fmla="val 76068"/>
            </a:avLst>
          </a:prstGeom>
          <a:solidFill>
            <a:srgbClr val="A7A9A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050" name="Picture 2" descr="Related image"/>
          <p:cNvPicPr>
            <a:picLocks noChangeAspect="1" noChangeArrowheads="1"/>
          </p:cNvPicPr>
          <p:nvPr/>
        </p:nvPicPr>
        <p:blipFill rotWithShape="1">
          <a:blip r:embed="rId1">
            <a:extLst>
              <a:ext uri="{28A0092B-C50C-407E-A947-70E740481C1C}">
                <a14:useLocalDpi xmlns:a14="http://schemas.microsoft.com/office/drawing/2010/main" val="0"/>
              </a:ext>
            </a:extLst>
          </a:blip>
          <a:srcRect b="3901"/>
          <a:stretch>
            <a:fillRect/>
          </a:stretch>
        </p:blipFill>
        <p:spPr bwMode="auto">
          <a:xfrm>
            <a:off x="2634038" y="1512990"/>
            <a:ext cx="4157377" cy="399520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48209" y="6488668"/>
            <a:ext cx="2632195" cy="307777"/>
          </a:xfrm>
          <a:prstGeom prst="rect">
            <a:avLst/>
          </a:prstGeom>
          <a:noFill/>
        </p:spPr>
        <p:txBody>
          <a:bodyPr wrap="none" rtlCol="0">
            <a:spAutoFit/>
          </a:bodyPr>
          <a:lstStyle/>
          <a:p>
            <a:r>
              <a:rPr lang="zh-CN" altLang="en-US" sz="1400" dirty="0"/>
              <a:t>图片来源：</a:t>
            </a:r>
            <a:r>
              <a:rPr lang="en-US" altLang="zh-CN" sz="1400" dirty="0"/>
              <a:t>memegenerator.net</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Alarm Clock"/>
          <p:cNvPicPr>
            <a:picLocks noChangeAspect="1"/>
          </p:cNvPicPr>
          <p:nvPr/>
        </p:nvPicPr>
        <p:blipFill>
          <a:blip r:embed="rId1"/>
          <a:stretch>
            <a:fillRect/>
          </a:stretch>
        </p:blipFill>
        <p:spPr>
          <a:xfrm>
            <a:off x="965954" y="2039061"/>
            <a:ext cx="1230925" cy="1230925"/>
          </a:xfrm>
          <a:prstGeom prst="rect">
            <a:avLst/>
          </a:prstGeom>
        </p:spPr>
      </p:pic>
      <p:pic>
        <p:nvPicPr>
          <p:cNvPr id="7" name="Graphic 6" descr="Money"/>
          <p:cNvPicPr>
            <a:picLocks noChangeAspect="1"/>
          </p:cNvPicPr>
          <p:nvPr/>
        </p:nvPicPr>
        <p:blipFill>
          <a:blip r:embed="rId2"/>
          <a:stretch>
            <a:fillRect/>
          </a:stretch>
        </p:blipFill>
        <p:spPr>
          <a:xfrm>
            <a:off x="3805176" y="1995655"/>
            <a:ext cx="1230925" cy="1230925"/>
          </a:xfrm>
          <a:prstGeom prst="rect">
            <a:avLst/>
          </a:prstGeom>
        </p:spPr>
      </p:pic>
      <p:sp>
        <p:nvSpPr>
          <p:cNvPr id="8" name="TextBox 7"/>
          <p:cNvSpPr txBox="1"/>
          <p:nvPr/>
        </p:nvSpPr>
        <p:spPr>
          <a:xfrm>
            <a:off x="753741" y="1669730"/>
            <a:ext cx="1338828" cy="369332"/>
          </a:xfrm>
          <a:prstGeom prst="rect">
            <a:avLst/>
          </a:prstGeom>
          <a:noFill/>
        </p:spPr>
        <p:txBody>
          <a:bodyPr wrap="none" rtlCol="0">
            <a:spAutoFit/>
          </a:bodyPr>
          <a:lstStyle/>
          <a:p>
            <a:r>
              <a:rPr lang="zh-CN" altLang="en-US" dirty="0"/>
              <a:t>有限的时间</a:t>
            </a:r>
            <a:endParaRPr lang="en-US" dirty="0"/>
          </a:p>
        </p:txBody>
      </p:sp>
      <p:sp>
        <p:nvSpPr>
          <p:cNvPr id="9" name="TextBox 8"/>
          <p:cNvSpPr txBox="1"/>
          <p:nvPr/>
        </p:nvSpPr>
        <p:spPr>
          <a:xfrm>
            <a:off x="3429708" y="1680753"/>
            <a:ext cx="1338828" cy="369332"/>
          </a:xfrm>
          <a:prstGeom prst="rect">
            <a:avLst/>
          </a:prstGeom>
          <a:noFill/>
        </p:spPr>
        <p:txBody>
          <a:bodyPr wrap="none" rtlCol="0">
            <a:spAutoFit/>
          </a:bodyPr>
          <a:lstStyle/>
          <a:p>
            <a:r>
              <a:rPr lang="zh-CN" altLang="en-US" dirty="0"/>
              <a:t>有限的经费</a:t>
            </a:r>
            <a:endParaRPr lang="en-US" dirty="0"/>
          </a:p>
        </p:txBody>
      </p:sp>
      <p:sp>
        <p:nvSpPr>
          <p:cNvPr id="10" name="TextBox 9"/>
          <p:cNvSpPr txBox="1"/>
          <p:nvPr/>
        </p:nvSpPr>
        <p:spPr>
          <a:xfrm>
            <a:off x="6693907" y="1139065"/>
            <a:ext cx="1338828" cy="369332"/>
          </a:xfrm>
          <a:prstGeom prst="rect">
            <a:avLst/>
          </a:prstGeom>
          <a:noFill/>
        </p:spPr>
        <p:txBody>
          <a:bodyPr wrap="none" rtlCol="0">
            <a:spAutoFit/>
          </a:bodyPr>
          <a:lstStyle/>
          <a:p>
            <a:r>
              <a:rPr lang="zh-CN" altLang="en-US" dirty="0"/>
              <a:t>多样的实验</a:t>
            </a:r>
            <a:endParaRPr lang="en-US" dirty="0"/>
          </a:p>
        </p:txBody>
      </p:sp>
      <p:pic>
        <p:nvPicPr>
          <p:cNvPr id="12" name="Graphic 11" descr="Add"/>
          <p:cNvPicPr>
            <a:picLocks noChangeAspect="1"/>
          </p:cNvPicPr>
          <p:nvPr/>
        </p:nvPicPr>
        <p:blipFill>
          <a:blip r:embed="rId3"/>
          <a:stretch>
            <a:fillRect/>
          </a:stretch>
        </p:blipFill>
        <p:spPr>
          <a:xfrm>
            <a:off x="2513405" y="2153917"/>
            <a:ext cx="914400" cy="914400"/>
          </a:xfrm>
          <a:prstGeom prst="rect">
            <a:avLst/>
          </a:prstGeom>
        </p:spPr>
      </p:pic>
      <p:pic>
        <p:nvPicPr>
          <p:cNvPr id="14" name="Graphic 13" descr="Sad Face with No Fill"/>
          <p:cNvPicPr>
            <a:picLocks noChangeAspect="1"/>
          </p:cNvPicPr>
          <p:nvPr/>
        </p:nvPicPr>
        <p:blipFill>
          <a:blip r:embed="rId4"/>
          <a:stretch>
            <a:fillRect/>
          </a:stretch>
        </p:blipFill>
        <p:spPr>
          <a:xfrm>
            <a:off x="5411569" y="2153917"/>
            <a:ext cx="914400" cy="914400"/>
          </a:xfrm>
          <a:prstGeom prst="rect">
            <a:avLst/>
          </a:prstGeom>
        </p:spPr>
      </p:pic>
      <p:pic>
        <p:nvPicPr>
          <p:cNvPr id="22" name="Graphic 21" descr="Newspaper"/>
          <p:cNvPicPr>
            <a:picLocks noChangeAspect="1"/>
          </p:cNvPicPr>
          <p:nvPr/>
        </p:nvPicPr>
        <p:blipFill>
          <a:blip r:embed="rId5"/>
          <a:stretch>
            <a:fillRect/>
          </a:stretch>
        </p:blipFill>
        <p:spPr>
          <a:xfrm>
            <a:off x="3352200" y="4582620"/>
            <a:ext cx="914400" cy="914400"/>
          </a:xfrm>
          <a:prstGeom prst="rect">
            <a:avLst/>
          </a:prstGeom>
        </p:spPr>
      </p:pic>
      <p:pic>
        <p:nvPicPr>
          <p:cNvPr id="24" name="Graphic 23" descr="Checklist"/>
          <p:cNvPicPr>
            <a:picLocks noChangeAspect="1"/>
          </p:cNvPicPr>
          <p:nvPr/>
        </p:nvPicPr>
        <p:blipFill>
          <a:blip r:embed="rId6"/>
          <a:stretch>
            <a:fillRect/>
          </a:stretch>
        </p:blipFill>
        <p:spPr>
          <a:xfrm>
            <a:off x="4786677" y="4582620"/>
            <a:ext cx="914400" cy="914400"/>
          </a:xfrm>
          <a:prstGeom prst="rect">
            <a:avLst/>
          </a:prstGeom>
        </p:spPr>
      </p:pic>
      <p:grpSp>
        <p:nvGrpSpPr>
          <p:cNvPr id="33" name="Group 32"/>
          <p:cNvGrpSpPr/>
          <p:nvPr/>
        </p:nvGrpSpPr>
        <p:grpSpPr>
          <a:xfrm>
            <a:off x="6448921" y="1633725"/>
            <a:ext cx="1805072" cy="1786486"/>
            <a:chOff x="6957542" y="2114198"/>
            <a:chExt cx="1805072" cy="1786486"/>
          </a:xfrm>
        </p:grpSpPr>
        <p:pic>
          <p:nvPicPr>
            <p:cNvPr id="26" name="Graphic 25" descr="Beaker"/>
            <p:cNvPicPr>
              <a:picLocks noChangeAspect="1"/>
            </p:cNvPicPr>
            <p:nvPr/>
          </p:nvPicPr>
          <p:blipFill>
            <a:blip r:embed="rId7"/>
            <a:stretch>
              <a:fillRect/>
            </a:stretch>
          </p:blipFill>
          <p:spPr>
            <a:xfrm>
              <a:off x="6957542" y="2985192"/>
              <a:ext cx="914400" cy="914400"/>
            </a:xfrm>
            <a:prstGeom prst="rect">
              <a:avLst/>
            </a:prstGeom>
          </p:spPr>
        </p:pic>
        <p:pic>
          <p:nvPicPr>
            <p:cNvPr id="28" name="Graphic 27" descr="Flask"/>
            <p:cNvPicPr>
              <a:picLocks noChangeAspect="1"/>
            </p:cNvPicPr>
            <p:nvPr/>
          </p:nvPicPr>
          <p:blipFill>
            <a:blip r:embed="rId8"/>
            <a:stretch>
              <a:fillRect/>
            </a:stretch>
          </p:blipFill>
          <p:spPr>
            <a:xfrm>
              <a:off x="7848214" y="2986284"/>
              <a:ext cx="914400" cy="914400"/>
            </a:xfrm>
            <a:prstGeom prst="rect">
              <a:avLst/>
            </a:prstGeom>
          </p:spPr>
        </p:pic>
        <p:pic>
          <p:nvPicPr>
            <p:cNvPr id="30" name="Graphic 29" descr="Microscope"/>
            <p:cNvPicPr>
              <a:picLocks noChangeAspect="1"/>
            </p:cNvPicPr>
            <p:nvPr/>
          </p:nvPicPr>
          <p:blipFill>
            <a:blip r:embed="rId9"/>
            <a:stretch>
              <a:fillRect/>
            </a:stretch>
          </p:blipFill>
          <p:spPr>
            <a:xfrm>
              <a:off x="6957542" y="2114198"/>
              <a:ext cx="914400" cy="914400"/>
            </a:xfrm>
            <a:prstGeom prst="rect">
              <a:avLst/>
            </a:prstGeom>
          </p:spPr>
        </p:pic>
        <p:pic>
          <p:nvPicPr>
            <p:cNvPr id="32" name="Graphic 31" descr="Test tubes"/>
            <p:cNvPicPr>
              <a:picLocks noChangeAspect="1"/>
            </p:cNvPicPr>
            <p:nvPr/>
          </p:nvPicPr>
          <p:blipFill>
            <a:blip r:embed="rId10"/>
            <a:stretch>
              <a:fillRect/>
            </a:stretch>
          </p:blipFill>
          <p:spPr>
            <a:xfrm>
              <a:off x="7817894" y="2114198"/>
              <a:ext cx="914400" cy="914400"/>
            </a:xfrm>
            <a:prstGeom prst="rect">
              <a:avLst/>
            </a:prstGeom>
          </p:spPr>
        </p:pic>
      </p:grpSp>
      <p:sp>
        <p:nvSpPr>
          <p:cNvPr id="34" name="TextBox 33"/>
          <p:cNvSpPr txBox="1"/>
          <p:nvPr/>
        </p:nvSpPr>
        <p:spPr>
          <a:xfrm>
            <a:off x="3002581" y="4120955"/>
            <a:ext cx="2970685" cy="461665"/>
          </a:xfrm>
          <a:prstGeom prst="rect">
            <a:avLst/>
          </a:prstGeom>
          <a:noFill/>
        </p:spPr>
        <p:txBody>
          <a:bodyPr wrap="none" rtlCol="0">
            <a:spAutoFit/>
          </a:bodyPr>
          <a:lstStyle/>
          <a:p>
            <a:r>
              <a:rPr lang="en-US" sz="2400" b="1" dirty="0"/>
              <a:t>Data Citation Index</a:t>
            </a:r>
            <a:endParaRPr lang="en-US" sz="2400" b="1" dirty="0"/>
          </a:p>
        </p:txBody>
      </p:sp>
      <p:grpSp>
        <p:nvGrpSpPr>
          <p:cNvPr id="19" name="组合 23"/>
          <p:cNvGrpSpPr/>
          <p:nvPr/>
        </p:nvGrpSpPr>
        <p:grpSpPr>
          <a:xfrm>
            <a:off x="3489285" y="3727133"/>
            <a:ext cx="2152185" cy="2152185"/>
            <a:chOff x="4114800" y="4282068"/>
            <a:chExt cx="2152185" cy="2152185"/>
          </a:xfrm>
        </p:grpSpPr>
        <p:sp>
          <p:nvSpPr>
            <p:cNvPr id="20" name="椭圆 24"/>
            <p:cNvSpPr/>
            <p:nvPr/>
          </p:nvSpPr>
          <p:spPr>
            <a:xfrm>
              <a:off x="4114800" y="4282068"/>
              <a:ext cx="2152185" cy="2152185"/>
            </a:xfrm>
            <a:prstGeom prst="ellipse">
              <a:avLst/>
            </a:prstGeom>
            <a:solidFill>
              <a:schemeClr val="accent1"/>
            </a:solidFill>
            <a:ln>
              <a:solidFill>
                <a:schemeClr val="accent1"/>
              </a:solidFill>
            </a:ln>
          </p:spPr>
          <p:txBody>
            <a:bodyPr wrap="non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1" name="文本框 25"/>
            <p:cNvSpPr txBox="1"/>
            <p:nvPr/>
          </p:nvSpPr>
          <p:spPr>
            <a:xfrm flipH="1">
              <a:off x="4137659" y="4608065"/>
              <a:ext cx="2106466" cy="1569660"/>
            </a:xfrm>
            <a:prstGeom prst="rect">
              <a:avLst/>
            </a:prstGeom>
            <a:noFill/>
          </p:spPr>
          <p:txBody>
            <a:bodyPr wrap="square" rtlCol="0">
              <a:spAutoFit/>
            </a:bodyPr>
            <a:lstStyle/>
            <a:p>
              <a:pPr algn="ctr"/>
              <a:r>
                <a:rPr lang="en-US" altLang="zh-CN" sz="2400" b="1" dirty="0">
                  <a:solidFill>
                    <a:schemeClr val="bg1"/>
                  </a:solidFill>
                </a:rPr>
                <a:t>Data </a:t>
              </a:r>
              <a:endParaRPr lang="en-US" altLang="zh-CN" sz="2400" b="1" dirty="0">
                <a:solidFill>
                  <a:schemeClr val="bg1"/>
                </a:solidFill>
              </a:endParaRPr>
            </a:p>
            <a:p>
              <a:pPr algn="ctr"/>
              <a:r>
                <a:rPr lang="en-US" altLang="zh-CN" sz="2400" b="1" dirty="0">
                  <a:solidFill>
                    <a:schemeClr val="bg1"/>
                  </a:solidFill>
                </a:rPr>
                <a:t>Citation</a:t>
              </a:r>
              <a:endParaRPr lang="en-US" altLang="zh-CN" sz="2400" b="1" dirty="0">
                <a:solidFill>
                  <a:schemeClr val="bg1"/>
                </a:solidFill>
              </a:endParaRPr>
            </a:p>
            <a:p>
              <a:pPr algn="ctr"/>
              <a:r>
                <a:rPr lang="en-US" altLang="zh-CN" sz="2400" b="1" dirty="0">
                  <a:solidFill>
                    <a:schemeClr val="bg1"/>
                  </a:solidFill>
                </a:rPr>
                <a:t>Index</a:t>
              </a:r>
              <a:endParaRPr lang="en-US" altLang="zh-CN" sz="2400" b="1" dirty="0">
                <a:solidFill>
                  <a:schemeClr val="bg1"/>
                </a:solidFill>
              </a:endParaRPr>
            </a:p>
            <a:p>
              <a:pPr algn="ctr"/>
              <a:r>
                <a:rPr lang="en-US" altLang="zh-CN" sz="1200" dirty="0">
                  <a:solidFill>
                    <a:schemeClr val="bg1"/>
                  </a:solidFill>
                </a:rPr>
                <a:t>on</a:t>
              </a:r>
              <a:endParaRPr lang="en-US" altLang="zh-CN" sz="1200" dirty="0">
                <a:solidFill>
                  <a:schemeClr val="bg1"/>
                </a:solidFill>
              </a:endParaRPr>
            </a:p>
            <a:p>
              <a:pPr algn="ctr"/>
              <a:r>
                <a:rPr lang="en-US" altLang="zh-CN" sz="1200" dirty="0">
                  <a:solidFill>
                    <a:schemeClr val="bg1"/>
                  </a:solidFill>
                </a:rPr>
                <a:t>Web of Science</a:t>
              </a:r>
              <a:endParaRPr lang="zh-CN" altLang="en-US" sz="1200" dirty="0">
                <a:solidFill>
                  <a:schemeClr val="bg1"/>
                </a:solidFill>
              </a:endParaRPr>
            </a:p>
          </p:txBody>
        </p:sp>
      </p:grpSp>
      <p:sp>
        <p:nvSpPr>
          <p:cNvPr id="23" name="箭头: 五边形 34"/>
          <p:cNvSpPr/>
          <p:nvPr/>
        </p:nvSpPr>
        <p:spPr>
          <a:xfrm>
            <a:off x="1" y="264185"/>
            <a:ext cx="3657600" cy="594360"/>
          </a:xfrm>
          <a:prstGeom prst="homePlate">
            <a:avLst/>
          </a:prstGeom>
          <a:solidFill>
            <a:srgbClr val="39134C"/>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5" name="文本框 35"/>
          <p:cNvSpPr txBox="1"/>
          <p:nvPr/>
        </p:nvSpPr>
        <p:spPr>
          <a:xfrm>
            <a:off x="1" y="317870"/>
            <a:ext cx="3387648"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实验进展</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7" name="箭头: V 形 36"/>
          <p:cNvSpPr/>
          <p:nvPr/>
        </p:nvSpPr>
        <p:spPr>
          <a:xfrm>
            <a:off x="3583261" y="264184"/>
            <a:ext cx="3780060" cy="594360"/>
          </a:xfrm>
          <a:prstGeom prst="chevron">
            <a:avLst/>
          </a:prstGeom>
          <a:solidFill>
            <a:srgbClr val="669FD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29" name="文本框 37"/>
          <p:cNvSpPr txBox="1"/>
          <p:nvPr/>
        </p:nvSpPr>
        <p:spPr>
          <a:xfrm>
            <a:off x="3797174" y="303149"/>
            <a:ext cx="3333299"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DCI</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发现科学数据</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608567" y="4611601"/>
            <a:ext cx="4025565" cy="1679836"/>
            <a:chOff x="928526" y="3116440"/>
            <a:chExt cx="3778097" cy="1362222"/>
          </a:xfrm>
        </p:grpSpPr>
        <p:sp>
          <p:nvSpPr>
            <p:cNvPr id="9" name="Oval 8"/>
            <p:cNvSpPr/>
            <p:nvPr/>
          </p:nvSpPr>
          <p:spPr>
            <a:xfrm>
              <a:off x="2468508" y="4129301"/>
              <a:ext cx="752877" cy="261610"/>
            </a:xfrm>
            <a:prstGeom prst="ellipse">
              <a:avLst/>
            </a:prstGeom>
            <a:solidFill>
              <a:srgbClr val="669FD5"/>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Oval 9"/>
            <p:cNvSpPr/>
            <p:nvPr/>
          </p:nvSpPr>
          <p:spPr>
            <a:xfrm>
              <a:off x="2501059" y="3220890"/>
              <a:ext cx="752877" cy="261610"/>
            </a:xfrm>
            <a:prstGeom prst="ellipse">
              <a:avLst/>
            </a:prstGeom>
            <a:solidFill>
              <a:srgbClr val="B6BE34"/>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 name="Oval 10"/>
            <p:cNvSpPr/>
            <p:nvPr/>
          </p:nvSpPr>
          <p:spPr>
            <a:xfrm>
              <a:off x="3815476" y="3146541"/>
              <a:ext cx="752877" cy="261610"/>
            </a:xfrm>
            <a:prstGeom prst="ellipse">
              <a:avLst/>
            </a:prstGeom>
            <a:solidFill>
              <a:srgbClr val="025A3D"/>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 name="Oval 11"/>
            <p:cNvSpPr/>
            <p:nvPr/>
          </p:nvSpPr>
          <p:spPr>
            <a:xfrm>
              <a:off x="3953747" y="4104939"/>
              <a:ext cx="752876" cy="261610"/>
            </a:xfrm>
            <a:prstGeom prst="ellipse">
              <a:avLst/>
            </a:prstGeom>
            <a:solidFill>
              <a:srgbClr val="6817FF"/>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13" name="Straight Connector 12"/>
            <p:cNvCxnSpPr>
              <a:stCxn id="9" idx="6"/>
              <a:endCxn id="25" idx="3"/>
            </p:cNvCxnSpPr>
            <p:nvPr/>
          </p:nvCxnSpPr>
          <p:spPr>
            <a:xfrm flipV="1">
              <a:off x="3221385" y="3914388"/>
              <a:ext cx="400125" cy="345718"/>
            </a:xfrm>
            <a:prstGeom prst="line">
              <a:avLst/>
            </a:prstGeom>
            <a:ln>
              <a:solidFill>
                <a:srgbClr val="669FD5"/>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11" idx="3"/>
              <a:endCxn id="25" idx="6"/>
            </p:cNvCxnSpPr>
            <p:nvPr/>
          </p:nvCxnSpPr>
          <p:spPr>
            <a:xfrm flipH="1">
              <a:off x="3677440" y="3369839"/>
              <a:ext cx="248292" cy="518703"/>
            </a:xfrm>
            <a:prstGeom prst="line">
              <a:avLst/>
            </a:prstGeom>
            <a:ln>
              <a:solidFill>
                <a:srgbClr val="025A3D"/>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2" idx="2"/>
              <a:endCxn id="25" idx="6"/>
            </p:cNvCxnSpPr>
            <p:nvPr/>
          </p:nvCxnSpPr>
          <p:spPr>
            <a:xfrm flipH="1" flipV="1">
              <a:off x="3677440" y="3888542"/>
              <a:ext cx="276307" cy="347202"/>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685903" y="4109330"/>
              <a:ext cx="351378" cy="369332"/>
            </a:xfrm>
            <a:prstGeom prst="rect">
              <a:avLst/>
            </a:prstGeom>
            <a:noFill/>
          </p:spPr>
          <p:txBody>
            <a:bodyPr wrap="none" rtlCol="0">
              <a:spAutoFit/>
            </a:bodyPr>
            <a:lstStyle/>
            <a:p>
              <a:r>
                <a:rPr lang="en-US" b="1" dirty="0">
                  <a:solidFill>
                    <a:schemeClr val="bg1"/>
                  </a:solidFill>
                </a:rPr>
                <a:t>A</a:t>
              </a:r>
              <a:endParaRPr lang="en-US" b="1" dirty="0">
                <a:solidFill>
                  <a:schemeClr val="bg1"/>
                </a:solidFill>
              </a:endParaRPr>
            </a:p>
          </p:txBody>
        </p:sp>
        <p:sp>
          <p:nvSpPr>
            <p:cNvPr id="17" name="TextBox 16"/>
            <p:cNvSpPr txBox="1"/>
            <p:nvPr/>
          </p:nvSpPr>
          <p:spPr>
            <a:xfrm>
              <a:off x="2725961" y="3198456"/>
              <a:ext cx="341750" cy="369332"/>
            </a:xfrm>
            <a:prstGeom prst="rect">
              <a:avLst/>
            </a:prstGeom>
            <a:noFill/>
          </p:spPr>
          <p:txBody>
            <a:bodyPr wrap="square" rtlCol="0">
              <a:spAutoFit/>
            </a:bodyPr>
            <a:lstStyle/>
            <a:p>
              <a:r>
                <a:rPr lang="en-US" b="1" dirty="0">
                  <a:solidFill>
                    <a:schemeClr val="bg1"/>
                  </a:solidFill>
                </a:rPr>
                <a:t>B</a:t>
              </a:r>
              <a:endParaRPr lang="en-US" b="1" dirty="0">
                <a:solidFill>
                  <a:schemeClr val="bg1"/>
                </a:solidFill>
              </a:endParaRPr>
            </a:p>
          </p:txBody>
        </p:sp>
        <p:sp>
          <p:nvSpPr>
            <p:cNvPr id="18" name="TextBox 17"/>
            <p:cNvSpPr txBox="1"/>
            <p:nvPr/>
          </p:nvSpPr>
          <p:spPr>
            <a:xfrm>
              <a:off x="4030215" y="3116440"/>
              <a:ext cx="351378" cy="369332"/>
            </a:xfrm>
            <a:prstGeom prst="rect">
              <a:avLst/>
            </a:prstGeom>
            <a:noFill/>
          </p:spPr>
          <p:txBody>
            <a:bodyPr wrap="none" rtlCol="0">
              <a:spAutoFit/>
            </a:bodyPr>
            <a:lstStyle/>
            <a:p>
              <a:r>
                <a:rPr lang="en-US" b="1" dirty="0">
                  <a:solidFill>
                    <a:schemeClr val="bg1"/>
                  </a:solidFill>
                </a:rPr>
                <a:t>C</a:t>
              </a:r>
              <a:endParaRPr lang="en-US" b="1" dirty="0">
                <a:solidFill>
                  <a:schemeClr val="bg1"/>
                </a:solidFill>
              </a:endParaRPr>
            </a:p>
          </p:txBody>
        </p:sp>
        <p:sp>
          <p:nvSpPr>
            <p:cNvPr id="19" name="TextBox 18"/>
            <p:cNvSpPr txBox="1"/>
            <p:nvPr/>
          </p:nvSpPr>
          <p:spPr>
            <a:xfrm>
              <a:off x="4166400" y="4092424"/>
              <a:ext cx="351378" cy="369332"/>
            </a:xfrm>
            <a:prstGeom prst="rect">
              <a:avLst/>
            </a:prstGeom>
            <a:noFill/>
          </p:spPr>
          <p:txBody>
            <a:bodyPr wrap="none" rtlCol="0">
              <a:spAutoFit/>
            </a:bodyPr>
            <a:lstStyle/>
            <a:p>
              <a:r>
                <a:rPr lang="en-US" b="1" dirty="0">
                  <a:solidFill>
                    <a:schemeClr val="bg1"/>
                  </a:solidFill>
                </a:rPr>
                <a:t>D</a:t>
              </a:r>
              <a:endParaRPr lang="en-US" b="1" dirty="0">
                <a:solidFill>
                  <a:schemeClr val="bg1"/>
                </a:solidFill>
              </a:endParaRPr>
            </a:p>
          </p:txBody>
        </p:sp>
        <p:cxnSp>
          <p:nvCxnSpPr>
            <p:cNvPr id="20" name="Straight Connector 19"/>
            <p:cNvCxnSpPr>
              <a:stCxn id="24" idx="5"/>
              <a:endCxn id="9" idx="2"/>
            </p:cNvCxnSpPr>
            <p:nvPr/>
          </p:nvCxnSpPr>
          <p:spPr>
            <a:xfrm>
              <a:off x="2220460" y="3856157"/>
              <a:ext cx="248048" cy="403950"/>
            </a:xfrm>
            <a:prstGeom prst="line">
              <a:avLst/>
            </a:prstGeom>
            <a:ln>
              <a:solidFill>
                <a:srgbClr val="669FD5"/>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0" idx="2"/>
              <a:endCxn id="24" idx="0"/>
            </p:cNvCxnSpPr>
            <p:nvPr/>
          </p:nvCxnSpPr>
          <p:spPr>
            <a:xfrm flipH="1">
              <a:off x="2197294" y="3351694"/>
              <a:ext cx="303765" cy="442064"/>
            </a:xfrm>
            <a:prstGeom prst="line">
              <a:avLst/>
            </a:prstGeom>
            <a:ln>
              <a:solidFill>
                <a:srgbClr val="B6BE34"/>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24" idx="2"/>
              <a:endCxn id="23" idx="6"/>
            </p:cNvCxnSpPr>
            <p:nvPr/>
          </p:nvCxnSpPr>
          <p:spPr>
            <a:xfrm flipH="1" flipV="1">
              <a:off x="1681403" y="3685332"/>
              <a:ext cx="483128" cy="144978"/>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928526" y="3554527"/>
              <a:ext cx="752878" cy="261610"/>
            </a:xfrm>
            <a:prstGeom prst="ellipse">
              <a:avLst/>
            </a:prstGeom>
            <a:solidFill>
              <a:srgbClr val="002060"/>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4" name="Oval 23"/>
            <p:cNvSpPr/>
            <p:nvPr/>
          </p:nvSpPr>
          <p:spPr>
            <a:xfrm>
              <a:off x="2164531" y="3793758"/>
              <a:ext cx="65525" cy="73104"/>
            </a:xfrm>
            <a:prstGeom prst="ellipse">
              <a:avLst/>
            </a:prstGeom>
            <a:solidFill>
              <a:schemeClr val="bg1"/>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5" name="Oval 24"/>
            <p:cNvSpPr/>
            <p:nvPr/>
          </p:nvSpPr>
          <p:spPr>
            <a:xfrm>
              <a:off x="3611915" y="3851990"/>
              <a:ext cx="65525" cy="73104"/>
            </a:xfrm>
            <a:prstGeom prst="ellipse">
              <a:avLst/>
            </a:prstGeom>
            <a:solidFill>
              <a:schemeClr val="bg1"/>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6" name="Graphic 25" descr="Document"/>
            <p:cNvPicPr>
              <a:picLocks noChangeAspect="1"/>
            </p:cNvPicPr>
            <p:nvPr/>
          </p:nvPicPr>
          <p:blipFill>
            <a:blip r:embed="rId1"/>
            <a:stretch>
              <a:fillRect/>
            </a:stretch>
          </p:blipFill>
          <p:spPr>
            <a:xfrm>
              <a:off x="3301440" y="3500112"/>
              <a:ext cx="755142" cy="64008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pic>
          <p:nvPicPr>
            <p:cNvPr id="27" name="Graphic 26" descr="Document"/>
            <p:cNvPicPr>
              <a:picLocks noChangeAspect="1"/>
            </p:cNvPicPr>
            <p:nvPr/>
          </p:nvPicPr>
          <p:blipFill>
            <a:blip r:embed="rId1"/>
            <a:stretch>
              <a:fillRect/>
            </a:stretch>
          </p:blipFill>
          <p:spPr>
            <a:xfrm>
              <a:off x="1783467" y="3465544"/>
              <a:ext cx="752052" cy="64008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sp>
          <p:nvSpPr>
            <p:cNvPr id="28" name="TextBox 27"/>
            <p:cNvSpPr txBox="1"/>
            <p:nvPr/>
          </p:nvSpPr>
          <p:spPr>
            <a:xfrm>
              <a:off x="1140091" y="3524426"/>
              <a:ext cx="338554" cy="369332"/>
            </a:xfrm>
            <a:prstGeom prst="rect">
              <a:avLst/>
            </a:prstGeom>
            <a:noFill/>
          </p:spPr>
          <p:txBody>
            <a:bodyPr wrap="none" rtlCol="0">
              <a:spAutoFit/>
            </a:bodyPr>
            <a:lstStyle/>
            <a:p>
              <a:r>
                <a:rPr lang="en-US" b="1" dirty="0">
                  <a:solidFill>
                    <a:schemeClr val="bg1"/>
                  </a:solidFill>
                </a:rPr>
                <a:t>E</a:t>
              </a:r>
              <a:endParaRPr lang="en-US" b="1" dirty="0">
                <a:solidFill>
                  <a:schemeClr val="bg1"/>
                </a:solidFill>
              </a:endParaRPr>
            </a:p>
          </p:txBody>
        </p:sp>
      </p:grpSp>
      <p:grpSp>
        <p:nvGrpSpPr>
          <p:cNvPr id="86" name="Group 85"/>
          <p:cNvGrpSpPr/>
          <p:nvPr/>
        </p:nvGrpSpPr>
        <p:grpSpPr>
          <a:xfrm>
            <a:off x="460876" y="1910655"/>
            <a:ext cx="4287431" cy="2613844"/>
            <a:chOff x="176668" y="1910655"/>
            <a:chExt cx="4287431" cy="2613844"/>
          </a:xfrm>
        </p:grpSpPr>
        <p:grpSp>
          <p:nvGrpSpPr>
            <p:cNvPr id="85" name="Group 84"/>
            <p:cNvGrpSpPr/>
            <p:nvPr/>
          </p:nvGrpSpPr>
          <p:grpSpPr>
            <a:xfrm>
              <a:off x="829345" y="2887220"/>
              <a:ext cx="2403354" cy="1003546"/>
              <a:chOff x="829345" y="2887220"/>
              <a:chExt cx="2403354" cy="1003546"/>
            </a:xfrm>
          </p:grpSpPr>
          <p:grpSp>
            <p:nvGrpSpPr>
              <p:cNvPr id="3" name="Group 2"/>
              <p:cNvGrpSpPr/>
              <p:nvPr/>
            </p:nvGrpSpPr>
            <p:grpSpPr>
              <a:xfrm>
                <a:off x="829345" y="2887220"/>
                <a:ext cx="896229" cy="1003546"/>
                <a:chOff x="5538920" y="2473879"/>
                <a:chExt cx="653485" cy="731739"/>
              </a:xfrm>
            </p:grpSpPr>
            <p:cxnSp>
              <p:nvCxnSpPr>
                <p:cNvPr id="4" name="Straight Connector 3"/>
                <p:cNvCxnSpPr>
                  <a:stCxn id="48" idx="5"/>
                  <a:endCxn id="6" idx="0"/>
                </p:cNvCxnSpPr>
                <p:nvPr/>
              </p:nvCxnSpPr>
              <p:spPr>
                <a:xfrm flipH="1">
                  <a:off x="5850404" y="2473879"/>
                  <a:ext cx="281625" cy="37421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5538920" y="2836286"/>
                  <a:ext cx="653485" cy="369332"/>
                  <a:chOff x="5538920" y="2836286"/>
                  <a:chExt cx="653485" cy="369332"/>
                </a:xfrm>
              </p:grpSpPr>
              <p:sp>
                <p:nvSpPr>
                  <p:cNvPr id="6" name="Oval 5"/>
                  <p:cNvSpPr/>
                  <p:nvPr/>
                </p:nvSpPr>
                <p:spPr>
                  <a:xfrm>
                    <a:off x="5538920" y="2848093"/>
                    <a:ext cx="622967" cy="261610"/>
                  </a:xfrm>
                  <a:prstGeom prst="ellipse">
                    <a:avLst/>
                  </a:prstGeom>
                  <a:solidFill>
                    <a:schemeClr val="bg2"/>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TextBox 6"/>
                  <p:cNvSpPr txBox="1"/>
                  <p:nvPr/>
                </p:nvSpPr>
                <p:spPr>
                  <a:xfrm>
                    <a:off x="5734138" y="2836286"/>
                    <a:ext cx="458267" cy="369332"/>
                  </a:xfrm>
                  <a:prstGeom prst="rect">
                    <a:avLst/>
                  </a:prstGeom>
                  <a:noFill/>
                </p:spPr>
                <p:txBody>
                  <a:bodyPr wrap="none" rtlCol="0">
                    <a:spAutoFit/>
                  </a:bodyPr>
                  <a:lstStyle/>
                  <a:p>
                    <a:r>
                      <a:rPr lang="en-US" b="1" dirty="0">
                        <a:solidFill>
                          <a:schemeClr val="bg1"/>
                        </a:solidFill>
                      </a:rPr>
                      <a:t>A’’</a:t>
                    </a:r>
                    <a:endParaRPr lang="en-US" b="1" dirty="0">
                      <a:solidFill>
                        <a:schemeClr val="bg1"/>
                      </a:solidFill>
                    </a:endParaRPr>
                  </a:p>
                </p:txBody>
              </p:sp>
            </p:grpSp>
          </p:grpSp>
          <p:grpSp>
            <p:nvGrpSpPr>
              <p:cNvPr id="29" name="Group 28"/>
              <p:cNvGrpSpPr/>
              <p:nvPr/>
            </p:nvGrpSpPr>
            <p:grpSpPr>
              <a:xfrm>
                <a:off x="2048623" y="2967082"/>
                <a:ext cx="1184076" cy="896086"/>
                <a:chOff x="6728264" y="2548840"/>
                <a:chExt cx="863365" cy="653385"/>
              </a:xfrm>
            </p:grpSpPr>
            <p:sp>
              <p:nvSpPr>
                <p:cNvPr id="30" name="Oval 29"/>
                <p:cNvSpPr/>
                <p:nvPr/>
              </p:nvSpPr>
              <p:spPr>
                <a:xfrm>
                  <a:off x="6728264" y="2845078"/>
                  <a:ext cx="622965" cy="261610"/>
                </a:xfrm>
                <a:prstGeom prst="ellipse">
                  <a:avLst/>
                </a:prstGeom>
                <a:solidFill>
                  <a:schemeClr val="tx1"/>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31" name="Straight Connector 30"/>
                <p:cNvCxnSpPr>
                  <a:stCxn id="30" idx="6"/>
                  <a:endCxn id="49" idx="3"/>
                </p:cNvCxnSpPr>
                <p:nvPr/>
              </p:nvCxnSpPr>
              <p:spPr>
                <a:xfrm flipV="1">
                  <a:off x="7351229" y="2548840"/>
                  <a:ext cx="240400" cy="4270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905682" y="2832893"/>
                  <a:ext cx="405880" cy="369332"/>
                </a:xfrm>
                <a:prstGeom prst="rect">
                  <a:avLst/>
                </a:prstGeom>
                <a:noFill/>
              </p:spPr>
              <p:txBody>
                <a:bodyPr wrap="none" rtlCol="0">
                  <a:spAutoFit/>
                </a:bodyPr>
                <a:lstStyle/>
                <a:p>
                  <a:r>
                    <a:rPr lang="en-US" b="1" dirty="0">
                      <a:solidFill>
                        <a:schemeClr val="bg1"/>
                      </a:solidFill>
                    </a:rPr>
                    <a:t>A’</a:t>
                  </a:r>
                  <a:endParaRPr lang="en-US" b="1" dirty="0">
                    <a:solidFill>
                      <a:schemeClr val="bg1"/>
                    </a:solidFill>
                  </a:endParaRPr>
                </a:p>
              </p:txBody>
            </p:sp>
          </p:grpSp>
        </p:grpSp>
        <p:grpSp>
          <p:nvGrpSpPr>
            <p:cNvPr id="33" name="Group 32"/>
            <p:cNvGrpSpPr/>
            <p:nvPr/>
          </p:nvGrpSpPr>
          <p:grpSpPr>
            <a:xfrm>
              <a:off x="176668" y="1910655"/>
              <a:ext cx="4287431" cy="2613844"/>
              <a:chOff x="4313205" y="1312911"/>
              <a:chExt cx="3126177" cy="1905883"/>
            </a:xfrm>
          </p:grpSpPr>
          <p:sp>
            <p:nvSpPr>
              <p:cNvPr id="54" name="TextBox 53"/>
              <p:cNvSpPr txBox="1"/>
              <p:nvPr/>
            </p:nvSpPr>
            <p:spPr>
              <a:xfrm>
                <a:off x="5648009" y="2849462"/>
                <a:ext cx="290747" cy="369332"/>
              </a:xfrm>
              <a:prstGeom prst="rect">
                <a:avLst/>
              </a:prstGeom>
              <a:noFill/>
            </p:spPr>
            <p:txBody>
              <a:bodyPr wrap="none" rtlCol="0">
                <a:spAutoFit/>
              </a:bodyPr>
              <a:lstStyle/>
              <a:p>
                <a:r>
                  <a:rPr lang="en-US" b="1" dirty="0">
                    <a:solidFill>
                      <a:schemeClr val="bg1"/>
                    </a:solidFill>
                  </a:rPr>
                  <a:t>A</a:t>
                </a:r>
                <a:endParaRPr lang="en-US" b="1" dirty="0">
                  <a:solidFill>
                    <a:schemeClr val="bg1"/>
                  </a:solidFill>
                </a:endParaRPr>
              </a:p>
            </p:txBody>
          </p:sp>
          <p:grpSp>
            <p:nvGrpSpPr>
              <p:cNvPr id="35" name="Group 34"/>
              <p:cNvGrpSpPr/>
              <p:nvPr/>
            </p:nvGrpSpPr>
            <p:grpSpPr>
              <a:xfrm>
                <a:off x="4313205" y="1312911"/>
                <a:ext cx="3126177" cy="1315573"/>
                <a:chOff x="4313205" y="1312911"/>
                <a:chExt cx="3126177" cy="1315573"/>
              </a:xfrm>
            </p:grpSpPr>
            <p:sp>
              <p:nvSpPr>
                <p:cNvPr id="37" name="Oval 36"/>
                <p:cNvSpPr/>
                <p:nvPr/>
              </p:nvSpPr>
              <p:spPr>
                <a:xfrm>
                  <a:off x="5614393" y="1389708"/>
                  <a:ext cx="622966" cy="261610"/>
                </a:xfrm>
                <a:prstGeom prst="ellipse">
                  <a:avLst/>
                </a:prstGeom>
                <a:solidFill>
                  <a:srgbClr val="B6BE34"/>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8" name="Oval 37"/>
                <p:cNvSpPr/>
                <p:nvPr/>
              </p:nvSpPr>
              <p:spPr>
                <a:xfrm>
                  <a:off x="6702004" y="1315359"/>
                  <a:ext cx="622966" cy="261610"/>
                </a:xfrm>
                <a:prstGeom prst="ellipse">
                  <a:avLst/>
                </a:prstGeom>
                <a:solidFill>
                  <a:srgbClr val="025A3D"/>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9" name="Oval 38"/>
                <p:cNvSpPr/>
                <p:nvPr/>
              </p:nvSpPr>
              <p:spPr>
                <a:xfrm>
                  <a:off x="6816416" y="2273757"/>
                  <a:ext cx="622966" cy="261610"/>
                </a:xfrm>
                <a:prstGeom prst="ellipse">
                  <a:avLst/>
                </a:prstGeom>
                <a:solidFill>
                  <a:srgbClr val="6817FF"/>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40" name="Straight Connector 39"/>
                <p:cNvCxnSpPr>
                  <a:stCxn id="38" idx="3"/>
                  <a:endCxn id="49" idx="6"/>
                </p:cNvCxnSpPr>
                <p:nvPr/>
              </p:nvCxnSpPr>
              <p:spPr>
                <a:xfrm flipH="1">
                  <a:off x="6587786" y="1538657"/>
                  <a:ext cx="205449" cy="518703"/>
                </a:xfrm>
                <a:prstGeom prst="line">
                  <a:avLst/>
                </a:prstGeom>
                <a:ln>
                  <a:solidFill>
                    <a:srgbClr val="025A3D"/>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39" idx="2"/>
                  <a:endCxn id="49" idx="6"/>
                </p:cNvCxnSpPr>
                <p:nvPr/>
              </p:nvCxnSpPr>
              <p:spPr>
                <a:xfrm flipH="1" flipV="1">
                  <a:off x="6587786" y="2057360"/>
                  <a:ext cx="228629" cy="347202"/>
                </a:xfrm>
                <a:prstGeom prst="line">
                  <a:avLst/>
                </a:prstGeom>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5797649" y="1385540"/>
                  <a:ext cx="282780" cy="369332"/>
                </a:xfrm>
                <a:prstGeom prst="rect">
                  <a:avLst/>
                </a:prstGeom>
                <a:noFill/>
              </p:spPr>
              <p:txBody>
                <a:bodyPr wrap="square" rtlCol="0">
                  <a:spAutoFit/>
                </a:bodyPr>
                <a:lstStyle/>
                <a:p>
                  <a:r>
                    <a:rPr lang="en-US" b="1" dirty="0">
                      <a:solidFill>
                        <a:schemeClr val="bg1"/>
                      </a:solidFill>
                    </a:rPr>
                    <a:t>B</a:t>
                  </a:r>
                  <a:endParaRPr lang="en-US" b="1" dirty="0">
                    <a:solidFill>
                      <a:schemeClr val="bg1"/>
                    </a:solidFill>
                  </a:endParaRPr>
                </a:p>
              </p:txBody>
            </p:sp>
            <p:sp>
              <p:nvSpPr>
                <p:cNvPr id="43" name="TextBox 42"/>
                <p:cNvSpPr txBox="1"/>
                <p:nvPr/>
              </p:nvSpPr>
              <p:spPr>
                <a:xfrm>
                  <a:off x="6904753" y="1312911"/>
                  <a:ext cx="290747" cy="369332"/>
                </a:xfrm>
                <a:prstGeom prst="rect">
                  <a:avLst/>
                </a:prstGeom>
                <a:noFill/>
              </p:spPr>
              <p:txBody>
                <a:bodyPr wrap="none" rtlCol="0">
                  <a:spAutoFit/>
                </a:bodyPr>
                <a:lstStyle/>
                <a:p>
                  <a:r>
                    <a:rPr lang="en-US" b="1" dirty="0">
                      <a:solidFill>
                        <a:schemeClr val="bg1"/>
                      </a:solidFill>
                    </a:rPr>
                    <a:t>C</a:t>
                  </a:r>
                  <a:endParaRPr lang="en-US" b="1" dirty="0">
                    <a:solidFill>
                      <a:schemeClr val="bg1"/>
                    </a:solidFill>
                  </a:endParaRPr>
                </a:p>
              </p:txBody>
            </p:sp>
            <p:sp>
              <p:nvSpPr>
                <p:cNvPr id="44" name="TextBox 43"/>
                <p:cNvSpPr txBox="1"/>
                <p:nvPr/>
              </p:nvSpPr>
              <p:spPr>
                <a:xfrm>
                  <a:off x="7012670" y="2259152"/>
                  <a:ext cx="290747" cy="369332"/>
                </a:xfrm>
                <a:prstGeom prst="rect">
                  <a:avLst/>
                </a:prstGeom>
                <a:noFill/>
              </p:spPr>
              <p:txBody>
                <a:bodyPr wrap="none" rtlCol="0">
                  <a:spAutoFit/>
                </a:bodyPr>
                <a:lstStyle/>
                <a:p>
                  <a:r>
                    <a:rPr lang="en-US" b="1" dirty="0">
                      <a:solidFill>
                        <a:schemeClr val="bg1"/>
                      </a:solidFill>
                    </a:rPr>
                    <a:t>D</a:t>
                  </a:r>
                  <a:endParaRPr lang="en-US" b="1" dirty="0">
                    <a:solidFill>
                      <a:schemeClr val="bg1"/>
                    </a:solidFill>
                  </a:endParaRPr>
                </a:p>
              </p:txBody>
            </p:sp>
            <p:cxnSp>
              <p:nvCxnSpPr>
                <p:cNvPr id="45" name="Straight Connector 44"/>
                <p:cNvCxnSpPr>
                  <a:stCxn id="37" idx="2"/>
                  <a:endCxn id="48" idx="0"/>
                </p:cNvCxnSpPr>
                <p:nvPr/>
              </p:nvCxnSpPr>
              <p:spPr>
                <a:xfrm flipH="1">
                  <a:off x="5363044" y="1520512"/>
                  <a:ext cx="251350" cy="442064"/>
                </a:xfrm>
                <a:prstGeom prst="line">
                  <a:avLst/>
                </a:prstGeom>
                <a:ln>
                  <a:solidFill>
                    <a:srgbClr val="B6BE34"/>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48" idx="2"/>
                  <a:endCxn id="47" idx="6"/>
                </p:cNvCxnSpPr>
                <p:nvPr/>
              </p:nvCxnSpPr>
              <p:spPr>
                <a:xfrm flipH="1" flipV="1">
                  <a:off x="4936171" y="1854150"/>
                  <a:ext cx="399763" cy="144978"/>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4313205" y="1723345"/>
                  <a:ext cx="622966" cy="261610"/>
                </a:xfrm>
                <a:prstGeom prst="ellipse">
                  <a:avLst/>
                </a:prstGeom>
                <a:solidFill>
                  <a:srgbClr val="002060"/>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Oval 47"/>
                <p:cNvSpPr/>
                <p:nvPr/>
              </p:nvSpPr>
              <p:spPr>
                <a:xfrm>
                  <a:off x="5335934" y="1962576"/>
                  <a:ext cx="54218" cy="73104"/>
                </a:xfrm>
                <a:prstGeom prst="ellipse">
                  <a:avLst/>
                </a:prstGeom>
                <a:solidFill>
                  <a:schemeClr val="bg1"/>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9" name="Oval 48"/>
                <p:cNvSpPr/>
                <p:nvPr/>
              </p:nvSpPr>
              <p:spPr>
                <a:xfrm>
                  <a:off x="6533568" y="2020808"/>
                  <a:ext cx="54218" cy="73104"/>
                </a:xfrm>
                <a:prstGeom prst="ellipse">
                  <a:avLst/>
                </a:prstGeom>
                <a:solidFill>
                  <a:schemeClr val="bg1"/>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0" name="Graphic 49" descr="Document"/>
                <p:cNvPicPr>
                  <a:picLocks noChangeAspect="1"/>
                </p:cNvPicPr>
                <p:nvPr/>
              </p:nvPicPr>
              <p:blipFill>
                <a:blip r:embed="rId1"/>
                <a:stretch>
                  <a:fillRect/>
                </a:stretch>
              </p:blipFill>
              <p:spPr>
                <a:xfrm>
                  <a:off x="6276382" y="1668930"/>
                  <a:ext cx="624840" cy="64008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sp>
              <p:nvSpPr>
                <p:cNvPr id="51" name="TextBox 50"/>
                <p:cNvSpPr txBox="1"/>
                <p:nvPr/>
              </p:nvSpPr>
              <p:spPr>
                <a:xfrm>
                  <a:off x="4496772" y="1722520"/>
                  <a:ext cx="280136" cy="369332"/>
                </a:xfrm>
                <a:prstGeom prst="rect">
                  <a:avLst/>
                </a:prstGeom>
                <a:noFill/>
              </p:spPr>
              <p:txBody>
                <a:bodyPr wrap="none" rtlCol="0">
                  <a:spAutoFit/>
                </a:bodyPr>
                <a:lstStyle/>
                <a:p>
                  <a:r>
                    <a:rPr lang="en-US" b="1" dirty="0">
                      <a:solidFill>
                        <a:schemeClr val="bg1"/>
                      </a:solidFill>
                    </a:rPr>
                    <a:t>E</a:t>
                  </a:r>
                  <a:endParaRPr lang="en-US" b="1" dirty="0">
                    <a:solidFill>
                      <a:schemeClr val="bg1"/>
                    </a:solidFill>
                  </a:endParaRPr>
                </a:p>
              </p:txBody>
            </p:sp>
            <p:pic>
              <p:nvPicPr>
                <p:cNvPr id="52" name="Graphic 51" descr="Document"/>
                <p:cNvPicPr>
                  <a:picLocks noChangeAspect="1"/>
                </p:cNvPicPr>
                <p:nvPr/>
              </p:nvPicPr>
              <p:blipFill>
                <a:blip r:embed="rId1"/>
                <a:stretch>
                  <a:fillRect/>
                </a:stretch>
              </p:blipFill>
              <p:spPr>
                <a:xfrm>
                  <a:off x="5020624" y="1634362"/>
                  <a:ext cx="622283" cy="640080"/>
                </a:xfrm>
                <a:prstGeom prst="rect">
                  <a:avLst/>
                </a:prstGeom>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cross"/>
                </a:sp3d>
              </p:spPr>
            </p:pic>
          </p:grpSp>
        </p:grpSp>
      </p:grpSp>
      <p:sp>
        <p:nvSpPr>
          <p:cNvPr id="60" name="TextBox 59"/>
          <p:cNvSpPr txBox="1"/>
          <p:nvPr/>
        </p:nvSpPr>
        <p:spPr>
          <a:xfrm>
            <a:off x="524840" y="260332"/>
            <a:ext cx="8094320" cy="1215846"/>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800" b="1"/>
            </a:lvl1pPr>
          </a:lstStyle>
          <a:p>
            <a:pPr marL="0" indent="0">
              <a:lnSpc>
                <a:spcPct val="150000"/>
              </a:lnSpc>
              <a:buNone/>
            </a:pPr>
            <a:r>
              <a:rPr lang="zh-CN" altLang="en-US" sz="2400" dirty="0">
                <a:solidFill>
                  <a:srgbClr val="6817FF"/>
                </a:solidFill>
              </a:rPr>
              <a:t>找不准文献</a:t>
            </a:r>
            <a:endParaRPr lang="en-US" altLang="zh-CN" sz="2400" dirty="0">
              <a:solidFill>
                <a:srgbClr val="6817FF"/>
              </a:solidFill>
            </a:endParaRPr>
          </a:p>
          <a:p>
            <a:pPr marL="0" indent="0" algn="r">
              <a:lnSpc>
                <a:spcPct val="150000"/>
              </a:lnSpc>
              <a:buNone/>
            </a:pPr>
            <a:r>
              <a:rPr lang="zh-CN" altLang="en-US" dirty="0"/>
              <a:t>为什么明明检索很多次，却总有遗漏呢？</a:t>
            </a:r>
            <a:endParaRPr lang="en-US" dirty="0"/>
          </a:p>
        </p:txBody>
      </p:sp>
      <p:grpSp>
        <p:nvGrpSpPr>
          <p:cNvPr id="72" name="Group 71"/>
          <p:cNvGrpSpPr/>
          <p:nvPr/>
        </p:nvGrpSpPr>
        <p:grpSpPr>
          <a:xfrm>
            <a:off x="7578019" y="2713659"/>
            <a:ext cx="854374" cy="506524"/>
            <a:chOff x="5422278" y="2197216"/>
            <a:chExt cx="854374" cy="506524"/>
          </a:xfrm>
        </p:grpSpPr>
        <p:sp>
          <p:nvSpPr>
            <p:cNvPr id="70" name="Oval 69"/>
            <p:cNvSpPr/>
            <p:nvPr/>
          </p:nvSpPr>
          <p:spPr>
            <a:xfrm>
              <a:off x="5422278" y="2198063"/>
              <a:ext cx="854374" cy="358788"/>
            </a:xfrm>
            <a:prstGeom prst="ellipse">
              <a:avLst/>
            </a:prstGeom>
            <a:solidFill>
              <a:srgbClr val="669FD5"/>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1" name="TextBox 70"/>
            <p:cNvSpPr txBox="1"/>
            <p:nvPr/>
          </p:nvSpPr>
          <p:spPr>
            <a:xfrm>
              <a:off x="5686553" y="2197216"/>
              <a:ext cx="398748" cy="506524"/>
            </a:xfrm>
            <a:prstGeom prst="rect">
              <a:avLst/>
            </a:prstGeom>
            <a:noFill/>
          </p:spPr>
          <p:txBody>
            <a:bodyPr wrap="none" rtlCol="0">
              <a:spAutoFit/>
            </a:bodyPr>
            <a:lstStyle/>
            <a:p>
              <a:r>
                <a:rPr lang="en-US" b="1" dirty="0">
                  <a:solidFill>
                    <a:schemeClr val="bg1"/>
                  </a:solidFill>
                </a:rPr>
                <a:t>A</a:t>
              </a:r>
              <a:endParaRPr lang="en-US" b="1" dirty="0">
                <a:solidFill>
                  <a:schemeClr val="bg1"/>
                </a:solidFill>
              </a:endParaRPr>
            </a:p>
          </p:txBody>
        </p:sp>
      </p:grpSp>
      <p:grpSp>
        <p:nvGrpSpPr>
          <p:cNvPr id="88" name="Group 87"/>
          <p:cNvGrpSpPr/>
          <p:nvPr/>
        </p:nvGrpSpPr>
        <p:grpSpPr>
          <a:xfrm>
            <a:off x="5768324" y="2480689"/>
            <a:ext cx="1809695" cy="1067569"/>
            <a:chOff x="5768324" y="2480689"/>
            <a:chExt cx="1809695" cy="1067569"/>
          </a:xfrm>
        </p:grpSpPr>
        <p:grpSp>
          <p:nvGrpSpPr>
            <p:cNvPr id="87" name="Group 86"/>
            <p:cNvGrpSpPr/>
            <p:nvPr/>
          </p:nvGrpSpPr>
          <p:grpSpPr>
            <a:xfrm>
              <a:off x="5768324" y="2480689"/>
              <a:ext cx="1809695" cy="1067569"/>
              <a:chOff x="5768324" y="2480689"/>
              <a:chExt cx="1809695" cy="1067569"/>
            </a:xfrm>
          </p:grpSpPr>
          <p:grpSp>
            <p:nvGrpSpPr>
              <p:cNvPr id="61" name="Group 60"/>
              <p:cNvGrpSpPr/>
              <p:nvPr/>
            </p:nvGrpSpPr>
            <p:grpSpPr>
              <a:xfrm>
                <a:off x="5768324" y="2480689"/>
                <a:ext cx="854375" cy="506521"/>
                <a:chOff x="6728264" y="2832893"/>
                <a:chExt cx="622965" cy="369332"/>
              </a:xfrm>
            </p:grpSpPr>
            <p:sp>
              <p:nvSpPr>
                <p:cNvPr id="62" name="Oval 61"/>
                <p:cNvSpPr/>
                <p:nvPr/>
              </p:nvSpPr>
              <p:spPr>
                <a:xfrm>
                  <a:off x="6728264" y="2845078"/>
                  <a:ext cx="622965" cy="261610"/>
                </a:xfrm>
                <a:prstGeom prst="ellipse">
                  <a:avLst/>
                </a:prstGeom>
                <a:solidFill>
                  <a:schemeClr val="tx1"/>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4" name="TextBox 63"/>
                <p:cNvSpPr txBox="1"/>
                <p:nvPr/>
              </p:nvSpPr>
              <p:spPr>
                <a:xfrm>
                  <a:off x="6905682" y="2832893"/>
                  <a:ext cx="405880" cy="369332"/>
                </a:xfrm>
                <a:prstGeom prst="rect">
                  <a:avLst/>
                </a:prstGeom>
                <a:noFill/>
              </p:spPr>
              <p:txBody>
                <a:bodyPr wrap="none" rtlCol="0">
                  <a:spAutoFit/>
                </a:bodyPr>
                <a:lstStyle/>
                <a:p>
                  <a:r>
                    <a:rPr lang="en-US" b="1" dirty="0">
                      <a:solidFill>
                        <a:schemeClr val="bg1"/>
                      </a:solidFill>
                    </a:rPr>
                    <a:t>A’</a:t>
                  </a:r>
                  <a:endParaRPr lang="en-US" b="1" dirty="0">
                    <a:solidFill>
                      <a:schemeClr val="bg1"/>
                    </a:solidFill>
                  </a:endParaRPr>
                </a:p>
              </p:txBody>
            </p:sp>
          </p:grpSp>
          <p:grpSp>
            <p:nvGrpSpPr>
              <p:cNvPr id="67" name="Group 66"/>
              <p:cNvGrpSpPr/>
              <p:nvPr/>
            </p:nvGrpSpPr>
            <p:grpSpPr>
              <a:xfrm>
                <a:off x="5783620" y="3041736"/>
                <a:ext cx="896229" cy="506522"/>
                <a:chOff x="5538920" y="2836286"/>
                <a:chExt cx="653485" cy="369332"/>
              </a:xfrm>
            </p:grpSpPr>
            <p:sp>
              <p:nvSpPr>
                <p:cNvPr id="68" name="Oval 67"/>
                <p:cNvSpPr/>
                <p:nvPr/>
              </p:nvSpPr>
              <p:spPr>
                <a:xfrm>
                  <a:off x="5538920" y="2848093"/>
                  <a:ext cx="622967" cy="261610"/>
                </a:xfrm>
                <a:prstGeom prst="ellipse">
                  <a:avLst/>
                </a:prstGeom>
                <a:solidFill>
                  <a:schemeClr val="bg2"/>
                </a:solidFill>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9" name="TextBox 68"/>
                <p:cNvSpPr txBox="1"/>
                <p:nvPr/>
              </p:nvSpPr>
              <p:spPr>
                <a:xfrm>
                  <a:off x="5734138" y="2836286"/>
                  <a:ext cx="458267" cy="369332"/>
                </a:xfrm>
                <a:prstGeom prst="rect">
                  <a:avLst/>
                </a:prstGeom>
                <a:noFill/>
              </p:spPr>
              <p:txBody>
                <a:bodyPr wrap="none" rtlCol="0">
                  <a:spAutoFit/>
                </a:bodyPr>
                <a:lstStyle/>
                <a:p>
                  <a:r>
                    <a:rPr lang="en-US" b="1" dirty="0">
                      <a:solidFill>
                        <a:schemeClr val="bg1"/>
                      </a:solidFill>
                    </a:rPr>
                    <a:t>A’’</a:t>
                  </a:r>
                  <a:endParaRPr lang="en-US" b="1" dirty="0">
                    <a:solidFill>
                      <a:schemeClr val="bg1"/>
                    </a:solidFill>
                  </a:endParaRPr>
                </a:p>
              </p:txBody>
            </p:sp>
          </p:grpSp>
          <p:cxnSp>
            <p:nvCxnSpPr>
              <p:cNvPr id="74" name="Straight Arrow Connector 73"/>
              <p:cNvCxnSpPr>
                <a:stCxn id="70" idx="2"/>
                <a:endCxn id="64" idx="3"/>
              </p:cNvCxnSpPr>
              <p:nvPr/>
            </p:nvCxnSpPr>
            <p:spPr>
              <a:xfrm flipH="1" flipV="1">
                <a:off x="6568297" y="2733950"/>
                <a:ext cx="1009722" cy="159950"/>
              </a:xfrm>
              <a:prstGeom prst="straightConnector1">
                <a:avLst/>
              </a:prstGeom>
              <a:ln>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grpSp>
        <p:cxnSp>
          <p:nvCxnSpPr>
            <p:cNvPr id="76" name="Straight Arrow Connector 75"/>
            <p:cNvCxnSpPr>
              <a:stCxn id="70" idx="2"/>
            </p:cNvCxnSpPr>
            <p:nvPr/>
          </p:nvCxnSpPr>
          <p:spPr>
            <a:xfrm flipH="1">
              <a:off x="6622699" y="2893900"/>
              <a:ext cx="955320" cy="275362"/>
            </a:xfrm>
            <a:prstGeom prst="straightConnector1">
              <a:avLst/>
            </a:prstGeom>
            <a:ln>
              <a:solidFill>
                <a:schemeClr val="bg2"/>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6862733" y="3788107"/>
            <a:ext cx="1569660" cy="369332"/>
          </a:xfrm>
          <a:prstGeom prst="rect">
            <a:avLst/>
          </a:prstGeom>
          <a:noFill/>
        </p:spPr>
        <p:txBody>
          <a:bodyPr wrap="none" rtlCol="0">
            <a:spAutoFit/>
          </a:bodyPr>
          <a:lstStyle/>
          <a:p>
            <a:r>
              <a:rPr lang="zh-CN" altLang="en-US" dirty="0"/>
              <a:t>换成形象的图</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椭圆 39"/>
          <p:cNvSpPr/>
          <p:nvPr/>
        </p:nvSpPr>
        <p:spPr>
          <a:xfrm>
            <a:off x="456222" y="2430132"/>
            <a:ext cx="8229600" cy="3569799"/>
          </a:xfrm>
          <a:prstGeom prst="ellipse">
            <a:avLst/>
          </a:prstGeom>
          <a:solidFill>
            <a:schemeClr val="accent1">
              <a:alpha val="15000"/>
            </a:schemeClr>
          </a:solidFill>
          <a:effectLst>
            <a:outerShdw blurRad="50800" dist="38100" dir="2700000" algn="tl" rotWithShape="0">
              <a:prstClr val="black">
                <a:alpha val="40000"/>
              </a:prstClr>
            </a:outerShdw>
          </a:effectLst>
        </p:spPr>
        <p:txBody>
          <a:bodyPr wrap="non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Rectangle 2"/>
          <p:cNvSpPr txBox="1">
            <a:spLocks noChangeArrowheads="1"/>
          </p:cNvSpPr>
          <p:nvPr/>
        </p:nvSpPr>
        <p:spPr>
          <a:xfrm>
            <a:off x="457200" y="676594"/>
            <a:ext cx="8229600" cy="836613"/>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sz="3000" b="1" dirty="0">
                <a:latin typeface="微软雅黑" panose="020B0503020204020204" pitchFamily="34" charset="-122"/>
                <a:ea typeface="微软雅黑" panose="020B0503020204020204" pitchFamily="34" charset="-122"/>
              </a:rPr>
              <a:t>DCI——Data Citation Index</a:t>
            </a:r>
            <a:endParaRPr lang="en-US" altLang="zh-CN" sz="3000" b="1" dirty="0">
              <a:latin typeface="微软雅黑" panose="020B0503020204020204" pitchFamily="34" charset="-122"/>
              <a:ea typeface="微软雅黑" panose="020B0503020204020204" pitchFamily="34" charset="-122"/>
            </a:endParaRPr>
          </a:p>
        </p:txBody>
      </p:sp>
      <p:sp>
        <p:nvSpPr>
          <p:cNvPr id="4" name="Rectangle 3"/>
          <p:cNvSpPr>
            <a:spLocks noChangeArrowheads="1"/>
          </p:cNvSpPr>
          <p:nvPr/>
        </p:nvSpPr>
        <p:spPr bwMode="auto">
          <a:xfrm>
            <a:off x="549275" y="1528657"/>
            <a:ext cx="7839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r>
              <a:rPr lang="zh-CN" altLang="en-US" sz="2400" dirty="0">
                <a:solidFill>
                  <a:srgbClr val="4B4B4B"/>
                </a:solidFill>
                <a:latin typeface="微软雅黑" panose="020B0503020204020204" pitchFamily="34" charset="-122"/>
                <a:ea typeface="微软雅黑" panose="020B0503020204020204" pitchFamily="34" charset="-122"/>
              </a:rPr>
              <a:t>包含众多</a:t>
            </a:r>
            <a:r>
              <a:rPr lang="zh-CN" altLang="en-US" sz="2400" dirty="0">
                <a:solidFill>
                  <a:srgbClr val="FF8000"/>
                </a:solidFill>
                <a:latin typeface="微软雅黑" panose="020B0503020204020204" pitchFamily="34" charset="-122"/>
                <a:ea typeface="微软雅黑" panose="020B0503020204020204" pitchFamily="34" charset="-122"/>
              </a:rPr>
              <a:t>国际性数据知识库</a:t>
            </a:r>
            <a:r>
              <a:rPr lang="zh-CN" altLang="en-US" sz="2400" dirty="0">
                <a:solidFill>
                  <a:srgbClr val="4B4B4B"/>
                </a:solidFill>
                <a:latin typeface="微软雅黑" panose="020B0503020204020204" pitchFamily="34" charset="-122"/>
                <a:ea typeface="微软雅黑" panose="020B0503020204020204" pitchFamily="34" charset="-122"/>
              </a:rPr>
              <a:t>收集的</a:t>
            </a:r>
            <a:r>
              <a:rPr lang="zh-CN" altLang="en-US" sz="2400" dirty="0">
                <a:solidFill>
                  <a:srgbClr val="FF8000"/>
                </a:solidFill>
                <a:latin typeface="微软雅黑" panose="020B0503020204020204" pitchFamily="34" charset="-122"/>
                <a:ea typeface="微软雅黑" panose="020B0503020204020204" pitchFamily="34" charset="-122"/>
              </a:rPr>
              <a:t>数据研究成果和数据集</a:t>
            </a:r>
            <a:endParaRPr lang="en-US" sz="2400" dirty="0">
              <a:solidFill>
                <a:srgbClr val="4B4B4B"/>
              </a:solidFill>
            </a:endParaRPr>
          </a:p>
        </p:txBody>
      </p:sp>
      <p:grpSp>
        <p:nvGrpSpPr>
          <p:cNvPr id="39" name="组合 38"/>
          <p:cNvGrpSpPr/>
          <p:nvPr/>
        </p:nvGrpSpPr>
        <p:grpSpPr>
          <a:xfrm>
            <a:off x="299832" y="2433371"/>
            <a:ext cx="8226333" cy="4150131"/>
            <a:chOff x="235195" y="2574627"/>
            <a:chExt cx="8226333" cy="4150131"/>
          </a:xfrm>
        </p:grpSpPr>
        <p:pic>
          <p:nvPicPr>
            <p:cNvPr id="10" name="Picture 2" descr="GEO Log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07437" y="2574627"/>
              <a:ext cx="1337630" cy="6138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figshare.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406" y="5328413"/>
              <a:ext cx="1779087" cy="5539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Related imag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5138" y="5523835"/>
              <a:ext cx="1022925" cy="12009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Image result for us census bureau's tiger line shapefiles"/>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2500" b="97500" l="5380" r="99051">
                          <a14:foregroundMark x1="9177" y1="27500" x2="7595" y2="65000"/>
                          <a14:foregroundMark x1="32278" y1="7500" x2="65823" y2="2500"/>
                          <a14:foregroundMark x1="65823" y1="2500" x2="98734" y2="9167"/>
                          <a14:foregroundMark x1="34494" y1="5833" x2="34810" y2="14167"/>
                          <a14:foregroundMark x1="54430" y1="80000" x2="86709" y2="98333"/>
                          <a14:foregroundMark x1="86709" y1="98333" x2="96835" y2="77500"/>
                          <a14:foregroundMark x1="60127" y1="75000" x2="76582" y2="80000"/>
                          <a14:foregroundMark x1="76582" y1="80000" x2="92722" y2="77500"/>
                          <a14:foregroundMark x1="92722" y1="77500" x2="96835" y2="79167"/>
                          <a14:foregroundMark x1="72785" y1="86667" x2="89557" y2="81667"/>
                          <a14:foregroundMark x1="89557" y1="81667" x2="92405" y2="81667"/>
                          <a14:foregroundMark x1="54114" y1="84167" x2="69937" y2="94167"/>
                          <a14:foregroundMark x1="69937" y1="94167" x2="69937" y2="94167"/>
                          <a14:foregroundMark x1="53165" y1="85000" x2="60759" y2="90000"/>
                          <a14:foregroundMark x1="51899" y1="87500" x2="67722" y2="85000"/>
                          <a14:foregroundMark x1="52532" y1="89167" x2="68671" y2="85000"/>
                          <a14:foregroundMark x1="68671" y1="85000" x2="81329" y2="89167"/>
                          <a14:foregroundMark x1="67089" y1="89167" x2="84494" y2="85833"/>
                          <a14:foregroundMark x1="84494" y1="85833" x2="92405" y2="86667"/>
                          <a14:foregroundMark x1="52532" y1="75833" x2="59494" y2="78333"/>
                          <a14:foregroundMark x1="51266" y1="79167" x2="56962" y2="80833"/>
                          <a14:foregroundMark x1="22468" y1="60000" x2="27215" y2="72500"/>
                          <a14:foregroundMark x1="23734" y1="65833" x2="25949" y2="74167"/>
                          <a14:foregroundMark x1="23418" y1="65000" x2="25633" y2="77500"/>
                          <a14:foregroundMark x1="23418" y1="69167" x2="25949" y2="88333"/>
                          <a14:foregroundMark x1="23418" y1="77500" x2="25316" y2="87500"/>
                          <a14:foregroundMark x1="18038" y1="84167" x2="24684" y2="85833"/>
                          <a14:foregroundMark x1="16139" y1="53333" x2="19620" y2="83333"/>
                          <a14:foregroundMark x1="13291" y1="57500" x2="19620" y2="82500"/>
                          <a14:foregroundMark x1="12658" y1="60833" x2="19304" y2="81667"/>
                          <a14:foregroundMark x1="6646" y1="60833" x2="16772" y2="70000"/>
                          <a14:foregroundMark x1="5696" y1="66667" x2="15190" y2="75833"/>
                          <a14:foregroundMark x1="6329" y1="62500" x2="6329" y2="37500"/>
                          <a14:foregroundMark x1="49684" y1="10833" x2="66456" y2="3333"/>
                          <a14:foregroundMark x1="66456" y1="3333" x2="81646" y2="10833"/>
                          <a14:foregroundMark x1="53481" y1="17500" x2="71203" y2="13333"/>
                          <a14:foregroundMark x1="71203" y1="13333" x2="86709" y2="21667"/>
                          <a14:foregroundMark x1="86709" y1="21667" x2="94937" y2="18333"/>
                          <a14:foregroundMark x1="78165" y1="14167" x2="94304" y2="18333"/>
                          <a14:foregroundMark x1="94304" y1="18333" x2="96835" y2="16667"/>
                          <a14:foregroundMark x1="94620" y1="75000" x2="98734" y2="80000"/>
                          <a14:foregroundMark x1="93038" y1="75833" x2="97468" y2="86667"/>
                          <a14:foregroundMark x1="94620" y1="70000" x2="98734" y2="80833"/>
                          <a14:foregroundMark x1="91772" y1="74167" x2="99051" y2="82500"/>
                          <a14:foregroundMark x1="94304" y1="71667" x2="98734" y2="79167"/>
                          <a14:foregroundMark x1="94937" y1="72500" x2="98734" y2="80833"/>
                          <a14:foregroundMark x1="96203" y1="77500" x2="97468" y2="85833"/>
                          <a14:foregroundMark x1="91139" y1="96667" x2="93038" y2="90833"/>
                          <a14:foregroundMark x1="89873" y1="93333" x2="94304" y2="89167"/>
                          <a14:foregroundMark x1="73101" y1="75000" x2="82278" y2="80833"/>
                          <a14:foregroundMark x1="77532" y1="79167" x2="80380" y2="78333"/>
                          <a14:foregroundMark x1="53165" y1="91667" x2="61709" y2="92500"/>
                          <a14:foregroundMark x1="55696" y1="91667" x2="60443" y2="90833"/>
                        </a14:backgroundRemoval>
                      </a14:imgEffect>
                    </a14:imgLayer>
                  </a14:imgProps>
                </a:ext>
                <a:ext uri="{28A0092B-C50C-407E-A947-70E740481C1C}">
                  <a14:useLocalDpi xmlns:a14="http://schemas.microsoft.com/office/drawing/2010/main" val="0"/>
                </a:ext>
              </a:extLst>
            </a:blip>
            <a:srcRect/>
            <a:stretch>
              <a:fillRect/>
            </a:stretch>
          </p:blipFill>
          <p:spPr bwMode="auto">
            <a:xfrm>
              <a:off x="6279916" y="4728772"/>
              <a:ext cx="1512797" cy="574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Image result for pangae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620" y="5283337"/>
              <a:ext cx="854852" cy="8548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Image result for arrayexpress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0772" y="2713259"/>
              <a:ext cx="1274530" cy="5815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Image result for arrayexpress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0701" y="2574627"/>
              <a:ext cx="1139666" cy="7122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COD logo"/>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123898" y="3985384"/>
              <a:ext cx="1337630" cy="6264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European Nucleotide Archiv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0308" y="3366660"/>
              <a:ext cx="1762493" cy="5018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2" descr="Image result for unite database"/>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7383" y="5531926"/>
              <a:ext cx="1022925" cy="10229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4" descr="https://www.animalgenome.org/QTLdb/images/animalQTLdb.gif"/>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3242" y="4742748"/>
              <a:ext cx="1760269" cy="3621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p:cNvPicPr>
              <a:picLocks noChangeAspect="1"/>
            </p:cNvPicPr>
            <p:nvPr/>
          </p:nvPicPr>
          <p:blipFill>
            <a:blip r:embed="rId13">
              <a:clrChange>
                <a:clrFrom>
                  <a:srgbClr val="F8F8F8"/>
                </a:clrFrom>
                <a:clrTo>
                  <a:srgbClr val="F8F8F8">
                    <a:alpha val="0"/>
                  </a:srgbClr>
                </a:clrTo>
              </a:clrChange>
            </a:blip>
            <a:stretch>
              <a:fillRect/>
            </a:stretch>
          </p:blipFill>
          <p:spPr>
            <a:xfrm>
              <a:off x="235195" y="4334230"/>
              <a:ext cx="2775707" cy="439866"/>
            </a:xfrm>
            <a:prstGeom prst="rect">
              <a:avLst/>
            </a:prstGeom>
          </p:spPr>
        </p:pic>
        <p:pic>
          <p:nvPicPr>
            <p:cNvPr id="23" name="Picture 40" descr="RCSB PDB"/>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61163" y="3460306"/>
              <a:ext cx="1337630" cy="3669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23"/>
          <p:cNvGrpSpPr/>
          <p:nvPr/>
        </p:nvGrpSpPr>
        <p:grpSpPr>
          <a:xfrm>
            <a:off x="3457989" y="3093868"/>
            <a:ext cx="2152185" cy="2152185"/>
            <a:chOff x="4114800" y="4282068"/>
            <a:chExt cx="2152185" cy="2152185"/>
          </a:xfrm>
        </p:grpSpPr>
        <p:sp>
          <p:nvSpPr>
            <p:cNvPr id="25" name="椭圆 24"/>
            <p:cNvSpPr/>
            <p:nvPr/>
          </p:nvSpPr>
          <p:spPr>
            <a:xfrm>
              <a:off x="4114800" y="4282068"/>
              <a:ext cx="2152185" cy="2152185"/>
            </a:xfrm>
            <a:prstGeom prst="ellipse">
              <a:avLst/>
            </a:prstGeom>
            <a:solidFill>
              <a:schemeClr val="accent1"/>
            </a:solidFill>
            <a:ln>
              <a:solidFill>
                <a:schemeClr val="accent1"/>
              </a:solidFill>
            </a:ln>
          </p:spPr>
          <p:txBody>
            <a:bodyPr wrap="non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6" name="文本框 25"/>
            <p:cNvSpPr txBox="1"/>
            <p:nvPr/>
          </p:nvSpPr>
          <p:spPr>
            <a:xfrm flipH="1">
              <a:off x="4137659" y="4608065"/>
              <a:ext cx="2106466" cy="1569660"/>
            </a:xfrm>
            <a:prstGeom prst="rect">
              <a:avLst/>
            </a:prstGeom>
            <a:noFill/>
          </p:spPr>
          <p:txBody>
            <a:bodyPr wrap="square" rtlCol="0">
              <a:spAutoFit/>
            </a:bodyPr>
            <a:lstStyle/>
            <a:p>
              <a:pPr algn="ctr"/>
              <a:r>
                <a:rPr lang="en-US" altLang="zh-CN" sz="2400" b="1" dirty="0">
                  <a:solidFill>
                    <a:schemeClr val="bg1"/>
                  </a:solidFill>
                </a:rPr>
                <a:t>Data </a:t>
              </a:r>
              <a:endParaRPr lang="en-US" altLang="zh-CN" sz="2400" b="1" dirty="0">
                <a:solidFill>
                  <a:schemeClr val="bg1"/>
                </a:solidFill>
              </a:endParaRPr>
            </a:p>
            <a:p>
              <a:pPr algn="ctr"/>
              <a:r>
                <a:rPr lang="en-US" altLang="zh-CN" sz="2400" b="1" dirty="0">
                  <a:solidFill>
                    <a:schemeClr val="bg1"/>
                  </a:solidFill>
                </a:rPr>
                <a:t>Citation</a:t>
              </a:r>
              <a:endParaRPr lang="en-US" altLang="zh-CN" sz="2400" b="1" dirty="0">
                <a:solidFill>
                  <a:schemeClr val="bg1"/>
                </a:solidFill>
              </a:endParaRPr>
            </a:p>
            <a:p>
              <a:pPr algn="ctr"/>
              <a:r>
                <a:rPr lang="en-US" altLang="zh-CN" sz="2400" b="1" dirty="0">
                  <a:solidFill>
                    <a:schemeClr val="bg1"/>
                  </a:solidFill>
                </a:rPr>
                <a:t>Index</a:t>
              </a:r>
              <a:endParaRPr lang="en-US" altLang="zh-CN" sz="2400" b="1" dirty="0">
                <a:solidFill>
                  <a:schemeClr val="bg1"/>
                </a:solidFill>
              </a:endParaRPr>
            </a:p>
            <a:p>
              <a:pPr algn="ctr"/>
              <a:r>
                <a:rPr lang="en-US" altLang="zh-CN" sz="1200" dirty="0">
                  <a:solidFill>
                    <a:schemeClr val="bg1"/>
                  </a:solidFill>
                </a:rPr>
                <a:t>on</a:t>
              </a:r>
              <a:endParaRPr lang="en-US" altLang="zh-CN" sz="1200" dirty="0">
                <a:solidFill>
                  <a:schemeClr val="bg1"/>
                </a:solidFill>
              </a:endParaRPr>
            </a:p>
            <a:p>
              <a:pPr algn="ctr"/>
              <a:r>
                <a:rPr lang="en-US" altLang="zh-CN" sz="1200" dirty="0">
                  <a:solidFill>
                    <a:schemeClr val="bg1"/>
                  </a:solidFill>
                </a:rPr>
                <a:t>Web of Science</a:t>
              </a:r>
              <a:endParaRPr lang="zh-CN" altLang="en-US" sz="1200" dirty="0">
                <a:solidFill>
                  <a:schemeClr val="bg1"/>
                </a:solidFill>
              </a:endParaRPr>
            </a:p>
          </p:txBody>
        </p:sp>
      </p:grpSp>
      <p:pic>
        <p:nvPicPr>
          <p:cNvPr id="1032" name="Picture 8" descr="ICPSR 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4404" y="3872455"/>
            <a:ext cx="1762125" cy="314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AutoShape 7" descr="http://wokinfo.com/wok/img/w-headers/dci_mainhdr.jpg"/>
          <p:cNvSpPr>
            <a:spLocks noChangeAspect="1" noChangeArrowheads="1"/>
          </p:cNvSpPr>
          <p:nvPr/>
        </p:nvSpPr>
        <p:spPr bwMode="auto">
          <a:xfrm>
            <a:off x="1317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endParaRPr lang="en-US">
              <a:solidFill>
                <a:srgbClr val="4B4B4B"/>
              </a:solidFill>
            </a:endParaRPr>
          </a:p>
        </p:txBody>
      </p:sp>
      <p:sp>
        <p:nvSpPr>
          <p:cNvPr id="73732" name="AutoShape 9" descr="http://wokinfo.com/wok/img/w-headers/dci_mainhdr.jpg"/>
          <p:cNvSpPr>
            <a:spLocks noChangeAspect="1" noChangeArrowheads="1"/>
          </p:cNvSpPr>
          <p:nvPr/>
        </p:nvSpPr>
        <p:spPr bwMode="auto">
          <a:xfrm>
            <a:off x="1317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1143000" indent="-22860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endParaRPr lang="en-US">
              <a:solidFill>
                <a:srgbClr val="4B4B4B"/>
              </a:solidFill>
            </a:endParaRPr>
          </a:p>
        </p:txBody>
      </p:sp>
      <p:sp>
        <p:nvSpPr>
          <p:cNvPr id="73734" name="Rectangle 1"/>
          <p:cNvSpPr>
            <a:spLocks noChangeArrowheads="1"/>
          </p:cNvSpPr>
          <p:nvPr/>
        </p:nvSpPr>
        <p:spPr bwMode="auto">
          <a:xfrm>
            <a:off x="928641" y="1872401"/>
            <a:ext cx="7245444" cy="412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Impact" panose="020B0806030902050204" pitchFamily="34" charset="0"/>
                <a:ea typeface="宋体" panose="02010600030101010101" pitchFamily="2" charset="-122"/>
              </a:defRPr>
            </a:lvl1pPr>
            <a:lvl2pPr marL="742950" indent="-285750" eaLnBrk="0" hangingPunct="0">
              <a:defRPr>
                <a:solidFill>
                  <a:schemeClr val="tx1"/>
                </a:solidFill>
                <a:latin typeface="Impact" panose="020B0806030902050204" pitchFamily="34" charset="0"/>
                <a:ea typeface="宋体" panose="02010600030101010101" pitchFamily="2" charset="-122"/>
              </a:defRPr>
            </a:lvl2pPr>
            <a:lvl3pPr marL="285750" indent="-285750" eaLnBrk="0" hangingPunct="0">
              <a:defRPr>
                <a:solidFill>
                  <a:schemeClr val="tx1"/>
                </a:solidFill>
                <a:latin typeface="Impact" panose="020B0806030902050204" pitchFamily="34" charset="0"/>
                <a:ea typeface="宋体" panose="02010600030101010101" pitchFamily="2" charset="-122"/>
              </a:defRPr>
            </a:lvl3pPr>
            <a:lvl4pPr marL="1600200" indent="-228600" eaLnBrk="0" hangingPunct="0">
              <a:defRPr>
                <a:solidFill>
                  <a:schemeClr val="tx1"/>
                </a:solidFill>
                <a:latin typeface="Impact" panose="020B0806030902050204" pitchFamily="34" charset="0"/>
                <a:ea typeface="宋体" panose="02010600030101010101" pitchFamily="2" charset="-122"/>
              </a:defRPr>
            </a:lvl4pPr>
            <a:lvl5pPr marL="2057400" indent="-228600" eaLnBrk="0" hangingPunct="0">
              <a:defRPr>
                <a:solidFill>
                  <a:schemeClr val="tx1"/>
                </a:solidFill>
                <a:latin typeface="Impact" panose="020B080603090205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Impact" panose="020B0806030902050204" pitchFamily="34" charset="0"/>
                <a:ea typeface="宋体" panose="02010600030101010101" pitchFamily="2" charset="-122"/>
              </a:defRPr>
            </a:lvl9pPr>
          </a:lstStyle>
          <a:p>
            <a:pPr eaLnBrk="1" hangingPunct="1">
              <a:lnSpc>
                <a:spcPct val="250000"/>
              </a:lnSpc>
              <a:buClr>
                <a:srgbClr val="FF8000"/>
              </a:buClr>
              <a:buFont typeface="Wingdings" panose="05000000000000000000" pitchFamily="2" charset="2"/>
              <a:buChar char="§"/>
            </a:pPr>
            <a:r>
              <a:rPr lang="zh-CN" altLang="en-US" dirty="0">
                <a:solidFill>
                  <a:srgbClr val="4B4B4B"/>
                </a:solidFill>
                <a:latin typeface="微软雅黑" panose="020B0503020204020204" pitchFamily="34" charset="-122"/>
                <a:ea typeface="微软雅黑" panose="020B0503020204020204" pitchFamily="34" charset="-122"/>
              </a:rPr>
              <a:t>为科研人员提供科研数据的</a:t>
            </a:r>
            <a:r>
              <a:rPr lang="zh-CN" altLang="en-US" dirty="0">
                <a:solidFill>
                  <a:srgbClr val="FF8000"/>
                </a:solidFill>
                <a:latin typeface="微软雅黑" panose="020B0503020204020204" pitchFamily="34" charset="-122"/>
                <a:ea typeface="微软雅黑" panose="020B0503020204020204" pitchFamily="34" charset="-122"/>
              </a:rPr>
              <a:t>共享及检索的平台</a:t>
            </a:r>
            <a:r>
              <a:rPr lang="zh-CN" altLang="en-US" dirty="0">
                <a:solidFill>
                  <a:srgbClr val="4B4B4B"/>
                </a:solidFill>
                <a:latin typeface="微软雅黑" panose="020B0503020204020204" pitchFamily="34" charset="-122"/>
                <a:ea typeface="微软雅黑" panose="020B0503020204020204" pitchFamily="34" charset="-122"/>
              </a:rPr>
              <a:t>。</a:t>
            </a:r>
            <a:endParaRPr lang="en-US" altLang="zh-CN" dirty="0">
              <a:solidFill>
                <a:srgbClr val="4B4B4B"/>
              </a:solidFill>
              <a:latin typeface="微软雅黑" panose="020B0503020204020204" pitchFamily="34" charset="-122"/>
              <a:ea typeface="微软雅黑" panose="020B0503020204020204" pitchFamily="34" charset="-122"/>
            </a:endParaRPr>
          </a:p>
          <a:p>
            <a:pPr eaLnBrk="1" hangingPunct="1">
              <a:lnSpc>
                <a:spcPct val="250000"/>
              </a:lnSpc>
              <a:buClr>
                <a:srgbClr val="FF8000"/>
              </a:buClr>
              <a:buFont typeface="Wingdings" panose="05000000000000000000" pitchFamily="2" charset="2"/>
              <a:buChar char="§"/>
            </a:pPr>
            <a:r>
              <a:rPr lang="zh-CN" altLang="en-US" dirty="0">
                <a:solidFill>
                  <a:srgbClr val="4B4B4B"/>
                </a:solidFill>
                <a:latin typeface="微软雅黑" panose="020B0503020204020204" pitchFamily="34" charset="-122"/>
                <a:ea typeface="微软雅黑" panose="020B0503020204020204" pitchFamily="34" charset="-122"/>
              </a:rPr>
              <a:t>通过</a:t>
            </a:r>
            <a:r>
              <a:rPr lang="zh-CN" altLang="en-US" dirty="0">
                <a:solidFill>
                  <a:srgbClr val="FF8000"/>
                </a:solidFill>
                <a:latin typeface="微软雅黑" panose="020B0503020204020204" pitchFamily="34" charset="-122"/>
                <a:ea typeface="微软雅黑" panose="020B0503020204020204" pitchFamily="34" charset="-122"/>
              </a:rPr>
              <a:t>严苛的遴选数据的标准</a:t>
            </a:r>
            <a:r>
              <a:rPr lang="zh-CN" altLang="en-US" dirty="0">
                <a:solidFill>
                  <a:srgbClr val="4B4B4B"/>
                </a:solidFill>
                <a:latin typeface="微软雅黑" panose="020B0503020204020204" pitchFamily="34" charset="-122"/>
                <a:ea typeface="微软雅黑" panose="020B0503020204020204" pitchFamily="34" charset="-122"/>
              </a:rPr>
              <a:t>，探索全球各个数据知识库及其存储的数据研究成果和数据集，为科研人员</a:t>
            </a:r>
            <a:r>
              <a:rPr lang="zh-CN" altLang="en-US" dirty="0">
                <a:solidFill>
                  <a:srgbClr val="FF8000"/>
                </a:solidFill>
                <a:latin typeface="微软雅黑" panose="020B0503020204020204" pitchFamily="34" charset="-122"/>
                <a:ea typeface="微软雅黑" panose="020B0503020204020204" pitchFamily="34" charset="-122"/>
              </a:rPr>
              <a:t>提供全球优质的科研数据</a:t>
            </a:r>
            <a:r>
              <a:rPr lang="zh-CN" altLang="en-US" dirty="0">
                <a:solidFill>
                  <a:srgbClr val="4B4B4B"/>
                </a:solidFill>
                <a:latin typeface="微软雅黑" panose="020B0503020204020204" pitchFamily="34" charset="-122"/>
                <a:ea typeface="微软雅黑" panose="020B0503020204020204" pitchFamily="34" charset="-122"/>
              </a:rPr>
              <a:t>。</a:t>
            </a:r>
            <a:endParaRPr lang="en-US" altLang="zh-CN" dirty="0">
              <a:solidFill>
                <a:srgbClr val="4B4B4B"/>
              </a:solidFill>
              <a:latin typeface="微软雅黑" panose="020B0503020204020204" pitchFamily="34" charset="-122"/>
              <a:ea typeface="微软雅黑" panose="020B0503020204020204" pitchFamily="34" charset="-122"/>
            </a:endParaRPr>
          </a:p>
          <a:p>
            <a:pPr eaLnBrk="1" hangingPunct="1">
              <a:lnSpc>
                <a:spcPct val="250000"/>
              </a:lnSpc>
              <a:buClr>
                <a:srgbClr val="FF8000"/>
              </a:buClr>
              <a:buFont typeface="Wingdings" panose="05000000000000000000" pitchFamily="2" charset="2"/>
              <a:buChar char="§"/>
            </a:pPr>
            <a:r>
              <a:rPr lang="zh-CN" altLang="en-US" dirty="0">
                <a:solidFill>
                  <a:srgbClr val="4B4B4B"/>
                </a:solidFill>
                <a:latin typeface="微软雅黑" panose="020B0503020204020204" pitchFamily="34" charset="-122"/>
                <a:ea typeface="微软雅黑" panose="020B0503020204020204" pitchFamily="34" charset="-122"/>
              </a:rPr>
              <a:t>将</a:t>
            </a:r>
            <a:r>
              <a:rPr lang="zh-CN" altLang="en-US" dirty="0">
                <a:solidFill>
                  <a:srgbClr val="FF8000"/>
                </a:solidFill>
                <a:latin typeface="微软雅黑" panose="020B0503020204020204" pitchFamily="34" charset="-122"/>
                <a:ea typeface="微软雅黑" panose="020B0503020204020204" pitchFamily="34" charset="-122"/>
              </a:rPr>
              <a:t>科学数据与科技文献</a:t>
            </a:r>
            <a:r>
              <a:rPr lang="zh-CN" altLang="en-US" dirty="0">
                <a:solidFill>
                  <a:srgbClr val="4B4B4B"/>
                </a:solidFill>
                <a:latin typeface="微软雅黑" panose="020B0503020204020204" pitchFamily="34" charset="-122"/>
                <a:ea typeface="微软雅黑" panose="020B0503020204020204" pitchFamily="34" charset="-122"/>
              </a:rPr>
              <a:t>相关联以获得科学数据</a:t>
            </a:r>
            <a:r>
              <a:rPr lang="zh-CN" altLang="en-US" dirty="0">
                <a:solidFill>
                  <a:srgbClr val="FF8000"/>
                </a:solidFill>
                <a:latin typeface="微软雅黑" panose="020B0503020204020204" pitchFamily="34" charset="-122"/>
                <a:ea typeface="微软雅黑" panose="020B0503020204020204" pitchFamily="34" charset="-122"/>
              </a:rPr>
              <a:t>引用的关键线索</a:t>
            </a:r>
            <a:r>
              <a:rPr lang="zh-CN" altLang="en-US" dirty="0">
                <a:solidFill>
                  <a:srgbClr val="4B4B4B"/>
                </a:solidFill>
                <a:latin typeface="微软雅黑" panose="020B0503020204020204" pitchFamily="34" charset="-122"/>
                <a:ea typeface="微软雅黑" panose="020B0503020204020204" pitchFamily="34" charset="-122"/>
              </a:rPr>
              <a:t>。</a:t>
            </a:r>
            <a:endParaRPr lang="en-US" altLang="zh-CN" dirty="0">
              <a:solidFill>
                <a:srgbClr val="4B4B4B"/>
              </a:solidFill>
              <a:latin typeface="微软雅黑" panose="020B0503020204020204" pitchFamily="34" charset="-122"/>
              <a:ea typeface="微软雅黑" panose="020B0503020204020204" pitchFamily="34" charset="-122"/>
            </a:endParaRPr>
          </a:p>
          <a:p>
            <a:pPr eaLnBrk="1" hangingPunct="1">
              <a:lnSpc>
                <a:spcPct val="250000"/>
              </a:lnSpc>
              <a:buClr>
                <a:srgbClr val="FF8000"/>
              </a:buClr>
              <a:buFont typeface="Wingdings" panose="05000000000000000000" pitchFamily="2" charset="2"/>
              <a:buChar char="§"/>
            </a:pPr>
            <a:r>
              <a:rPr lang="zh-CN" altLang="en-US" dirty="0">
                <a:solidFill>
                  <a:srgbClr val="4B4B4B"/>
                </a:solidFill>
                <a:latin typeface="微软雅黑" panose="020B0503020204020204" pitchFamily="34" charset="-122"/>
                <a:ea typeface="微软雅黑" panose="020B0503020204020204" pitchFamily="34" charset="-122"/>
              </a:rPr>
              <a:t>推荐并提供</a:t>
            </a:r>
            <a:r>
              <a:rPr lang="zh-CN" altLang="en-US" dirty="0">
                <a:solidFill>
                  <a:srgbClr val="FF8000"/>
                </a:solidFill>
                <a:latin typeface="微软雅黑" panose="020B0503020204020204" pitchFamily="34" charset="-122"/>
                <a:ea typeface="微软雅黑" panose="020B0503020204020204" pitchFamily="34" charset="-122"/>
              </a:rPr>
              <a:t>正确引用研究数据的标准格式</a:t>
            </a:r>
            <a:r>
              <a:rPr lang="zh-CN" altLang="en-US" dirty="0">
                <a:solidFill>
                  <a:srgbClr val="4B4B4B"/>
                </a:solidFill>
                <a:latin typeface="微软雅黑" panose="020B0503020204020204" pitchFamily="34" charset="-122"/>
                <a:ea typeface="微软雅黑" panose="020B0503020204020204" pitchFamily="34" charset="-122"/>
              </a:rPr>
              <a:t>。</a:t>
            </a:r>
            <a:endParaRPr lang="en-US" altLang="zh-CN" dirty="0">
              <a:solidFill>
                <a:srgbClr val="4B4B4B"/>
              </a:solidFill>
              <a:latin typeface="微软雅黑" panose="020B0503020204020204" pitchFamily="34" charset="-122"/>
              <a:ea typeface="微软雅黑" panose="020B0503020204020204" pitchFamily="34" charset="-122"/>
            </a:endParaRPr>
          </a:p>
          <a:p>
            <a:pPr lvl="2" eaLnBrk="1" hangingPunct="1">
              <a:lnSpc>
                <a:spcPct val="250000"/>
              </a:lnSpc>
              <a:buClr>
                <a:srgbClr val="FF8000"/>
              </a:buClr>
              <a:buFont typeface="Wingdings" panose="05000000000000000000" pitchFamily="2" charset="2"/>
              <a:buChar char="§"/>
            </a:pPr>
            <a:r>
              <a:rPr lang="zh-CN" altLang="en-US" dirty="0">
                <a:solidFill>
                  <a:srgbClr val="4B4B4B"/>
                </a:solidFill>
                <a:latin typeface="微软雅黑" panose="020B0503020204020204" pitchFamily="34" charset="-122"/>
                <a:ea typeface="微软雅黑" panose="020B0503020204020204" pitchFamily="34" charset="-122"/>
              </a:rPr>
              <a:t>内容涵盖社会科学、物理学、生命科学以及艺术与人文科学。</a:t>
            </a:r>
            <a:endParaRPr lang="en-US" altLang="zh-CN" dirty="0">
              <a:solidFill>
                <a:srgbClr val="4B4B4B"/>
              </a:solidFill>
              <a:latin typeface="微软雅黑" panose="020B0503020204020204" pitchFamily="34" charset="-122"/>
              <a:ea typeface="微软雅黑" panose="020B0503020204020204" pitchFamily="34" charset="-122"/>
            </a:endParaRPr>
          </a:p>
        </p:txBody>
      </p:sp>
      <p:sp>
        <p:nvSpPr>
          <p:cNvPr id="12" name="Rectangle 2"/>
          <p:cNvSpPr txBox="1">
            <a:spLocks noChangeArrowheads="1"/>
          </p:cNvSpPr>
          <p:nvPr/>
        </p:nvSpPr>
        <p:spPr>
          <a:xfrm>
            <a:off x="436563" y="856455"/>
            <a:ext cx="8229600" cy="836613"/>
          </a:xfrm>
          <a:prstGeom prst="rect">
            <a:avLst/>
          </a:prstGeom>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sz="3000" b="1" dirty="0">
                <a:latin typeface="微软雅黑" panose="020B0503020204020204" pitchFamily="34" charset="-122"/>
                <a:ea typeface="微软雅黑" panose="020B0503020204020204" pitchFamily="34" charset="-122"/>
              </a:rPr>
              <a:t>DCI——Data Citation Index</a:t>
            </a:r>
            <a:endParaRPr lang="en-US" altLang="zh-CN" sz="3000" b="1" dirty="0">
              <a:latin typeface="微软雅黑" panose="020B0503020204020204" pitchFamily="34" charset="-122"/>
              <a:ea typeface="微软雅黑" panose="020B0503020204020204" pitchFamily="34" charset="-122"/>
            </a:endParaRP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4572846" y="1121299"/>
            <a:ext cx="4223356" cy="2036988"/>
          </a:xfrm>
          <a:prstGeom prst="rect">
            <a:avLst/>
          </a:prstGeom>
        </p:spPr>
      </p:pic>
      <p:sp>
        <p:nvSpPr>
          <p:cNvPr id="8" name="TextBox 7"/>
          <p:cNvSpPr txBox="1"/>
          <p:nvPr/>
        </p:nvSpPr>
        <p:spPr>
          <a:xfrm>
            <a:off x="150444" y="4931294"/>
            <a:ext cx="1043876" cy="369332"/>
          </a:xfrm>
          <a:prstGeom prst="rect">
            <a:avLst/>
          </a:prstGeom>
          <a:noFill/>
        </p:spPr>
        <p:txBody>
          <a:bodyPr wrap="none" rtlCol="0">
            <a:spAutoFit/>
          </a:bodyPr>
          <a:lstStyle/>
          <a:p>
            <a:r>
              <a:rPr lang="zh-CN" altLang="en-US" b="1" dirty="0">
                <a:solidFill>
                  <a:srgbClr val="FF0000"/>
                </a:solidFill>
              </a:rPr>
              <a:t>检索词</a:t>
            </a:r>
            <a:r>
              <a:rPr lang="en-US" altLang="zh-CN" b="1" dirty="0">
                <a:solidFill>
                  <a:srgbClr val="FF0000"/>
                </a:solidFill>
              </a:rPr>
              <a:t>A</a:t>
            </a:r>
            <a:endParaRPr lang="en-US" b="1" dirty="0">
              <a:solidFill>
                <a:srgbClr val="FF0000"/>
              </a:solidFill>
            </a:endParaRPr>
          </a:p>
        </p:txBody>
      </p:sp>
      <p:grpSp>
        <p:nvGrpSpPr>
          <p:cNvPr id="26" name="Group 25"/>
          <p:cNvGrpSpPr/>
          <p:nvPr/>
        </p:nvGrpSpPr>
        <p:grpSpPr>
          <a:xfrm>
            <a:off x="2165126" y="3976457"/>
            <a:ext cx="1069524" cy="2135745"/>
            <a:chOff x="3095459" y="4318012"/>
            <a:chExt cx="1069524" cy="2135745"/>
          </a:xfrm>
        </p:grpSpPr>
        <p:sp>
          <p:nvSpPr>
            <p:cNvPr id="4" name="TextBox 3"/>
            <p:cNvSpPr txBox="1"/>
            <p:nvPr/>
          </p:nvSpPr>
          <p:spPr>
            <a:xfrm>
              <a:off x="3095461" y="4318012"/>
              <a:ext cx="1005403" cy="369332"/>
            </a:xfrm>
            <a:prstGeom prst="rect">
              <a:avLst/>
            </a:prstGeom>
            <a:noFill/>
            <a:ln>
              <a:solidFill>
                <a:schemeClr val="tx1"/>
              </a:solidFill>
            </a:ln>
          </p:spPr>
          <p:txBody>
            <a:bodyPr wrap="none" rtlCol="0">
              <a:spAutoFit/>
            </a:bodyPr>
            <a:lstStyle/>
            <a:p>
              <a:r>
                <a:rPr lang="zh-CN" altLang="en-US" dirty="0"/>
                <a:t>数据库</a:t>
              </a:r>
              <a:r>
                <a:rPr lang="en-US" altLang="zh-CN" dirty="0"/>
                <a:t>1</a:t>
              </a:r>
              <a:endParaRPr lang="en-US" dirty="0"/>
            </a:p>
          </p:txBody>
        </p:sp>
        <p:sp>
          <p:nvSpPr>
            <p:cNvPr id="9" name="TextBox 8"/>
            <p:cNvSpPr txBox="1"/>
            <p:nvPr/>
          </p:nvSpPr>
          <p:spPr>
            <a:xfrm>
              <a:off x="3095460" y="4937336"/>
              <a:ext cx="1005403" cy="369332"/>
            </a:xfrm>
            <a:prstGeom prst="rect">
              <a:avLst/>
            </a:prstGeom>
            <a:noFill/>
            <a:ln>
              <a:solidFill>
                <a:schemeClr val="tx1"/>
              </a:solidFill>
            </a:ln>
          </p:spPr>
          <p:txBody>
            <a:bodyPr wrap="none" rtlCol="0">
              <a:spAutoFit/>
            </a:bodyPr>
            <a:lstStyle/>
            <a:p>
              <a:r>
                <a:rPr lang="zh-CN" altLang="en-US" dirty="0"/>
                <a:t>数据库</a:t>
              </a:r>
              <a:r>
                <a:rPr lang="en-US" altLang="zh-CN" dirty="0"/>
                <a:t>2</a:t>
              </a:r>
              <a:endParaRPr lang="en-US" dirty="0"/>
            </a:p>
          </p:txBody>
        </p:sp>
        <p:sp>
          <p:nvSpPr>
            <p:cNvPr id="10" name="TextBox 9"/>
            <p:cNvSpPr txBox="1"/>
            <p:nvPr/>
          </p:nvSpPr>
          <p:spPr>
            <a:xfrm>
              <a:off x="3095459" y="6084425"/>
              <a:ext cx="1069524" cy="369332"/>
            </a:xfrm>
            <a:prstGeom prst="rect">
              <a:avLst/>
            </a:prstGeom>
            <a:noFill/>
            <a:ln>
              <a:solidFill>
                <a:schemeClr val="tx1"/>
              </a:solidFill>
            </a:ln>
          </p:spPr>
          <p:txBody>
            <a:bodyPr wrap="none" rtlCol="0">
              <a:spAutoFit/>
            </a:bodyPr>
            <a:lstStyle/>
            <a:p>
              <a:r>
                <a:rPr lang="zh-CN" altLang="en-US" dirty="0"/>
                <a:t>数据库</a:t>
              </a:r>
              <a:r>
                <a:rPr lang="en-US" altLang="zh-CN" dirty="0"/>
                <a:t>m</a:t>
              </a:r>
              <a:endParaRPr lang="en-US" dirty="0"/>
            </a:p>
          </p:txBody>
        </p:sp>
        <p:sp>
          <p:nvSpPr>
            <p:cNvPr id="11" name="TextBox 10"/>
            <p:cNvSpPr txBox="1"/>
            <p:nvPr/>
          </p:nvSpPr>
          <p:spPr>
            <a:xfrm>
              <a:off x="3095461" y="5494561"/>
              <a:ext cx="1031051" cy="369332"/>
            </a:xfrm>
            <a:prstGeom prst="rect">
              <a:avLst/>
            </a:prstGeom>
            <a:noFill/>
          </p:spPr>
          <p:txBody>
            <a:bodyPr wrap="none" rtlCol="0">
              <a:spAutoFit/>
            </a:bodyPr>
            <a:lstStyle/>
            <a:p>
              <a:r>
                <a:rPr lang="en-US" altLang="zh-CN" dirty="0"/>
                <a:t>   ……   </a:t>
              </a:r>
              <a:endParaRPr lang="en-US" dirty="0"/>
            </a:p>
          </p:txBody>
        </p:sp>
      </p:grpSp>
      <p:cxnSp>
        <p:nvCxnSpPr>
          <p:cNvPr id="12" name="Straight Arrow Connector 11"/>
          <p:cNvCxnSpPr>
            <a:stCxn id="8" idx="3"/>
            <a:endCxn id="4" idx="1"/>
          </p:cNvCxnSpPr>
          <p:nvPr/>
        </p:nvCxnSpPr>
        <p:spPr>
          <a:xfrm flipV="1">
            <a:off x="1194320" y="4161123"/>
            <a:ext cx="970808" cy="9548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8" idx="3"/>
            <a:endCxn id="9" idx="1"/>
          </p:cNvCxnSpPr>
          <p:nvPr/>
        </p:nvCxnSpPr>
        <p:spPr>
          <a:xfrm flipV="1">
            <a:off x="1194320" y="4780447"/>
            <a:ext cx="970807" cy="3355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3"/>
            <a:endCxn id="10" idx="1"/>
          </p:cNvCxnSpPr>
          <p:nvPr/>
        </p:nvCxnSpPr>
        <p:spPr>
          <a:xfrm>
            <a:off x="1194320" y="5115960"/>
            <a:ext cx="970806" cy="8115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8" idx="3"/>
            <a:endCxn id="11" idx="1"/>
          </p:cNvCxnSpPr>
          <p:nvPr/>
        </p:nvCxnSpPr>
        <p:spPr>
          <a:xfrm>
            <a:off x="1194320" y="5115960"/>
            <a:ext cx="970808" cy="221712"/>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sp>
        <p:nvSpPr>
          <p:cNvPr id="21" name="Arrow: Right 20"/>
          <p:cNvSpPr/>
          <p:nvPr/>
        </p:nvSpPr>
        <p:spPr>
          <a:xfrm>
            <a:off x="4570154" y="4844352"/>
            <a:ext cx="593547" cy="548640"/>
          </a:xfrm>
          <a:prstGeom prst="rightArrow">
            <a:avLst/>
          </a:prstGeom>
          <a:solidFill>
            <a:schemeClr val="accent1"/>
          </a:solidFill>
          <a:ln>
            <a:no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7" name="TextBox 26"/>
          <p:cNvSpPr txBox="1"/>
          <p:nvPr/>
        </p:nvSpPr>
        <p:spPr>
          <a:xfrm>
            <a:off x="5490843" y="478500"/>
            <a:ext cx="2970685" cy="461665"/>
          </a:xfrm>
          <a:prstGeom prst="rect">
            <a:avLst/>
          </a:prstGeom>
          <a:noFill/>
        </p:spPr>
        <p:txBody>
          <a:bodyPr wrap="none" rtlCol="0">
            <a:spAutoFit/>
          </a:bodyPr>
          <a:lstStyle/>
          <a:p>
            <a:r>
              <a:rPr lang="en-US" sz="2400" b="1" dirty="0"/>
              <a:t>Data Citation Index</a:t>
            </a:r>
            <a:endParaRPr lang="en-US" sz="2400" b="1" dirty="0"/>
          </a:p>
        </p:txBody>
      </p:sp>
      <p:sp>
        <p:nvSpPr>
          <p:cNvPr id="28" name="TextBox 27"/>
          <p:cNvSpPr txBox="1"/>
          <p:nvPr/>
        </p:nvSpPr>
        <p:spPr>
          <a:xfrm>
            <a:off x="5246166" y="4951774"/>
            <a:ext cx="1043876" cy="369332"/>
          </a:xfrm>
          <a:prstGeom prst="rect">
            <a:avLst/>
          </a:prstGeom>
          <a:noFill/>
        </p:spPr>
        <p:txBody>
          <a:bodyPr wrap="none" rtlCol="0">
            <a:spAutoFit/>
          </a:bodyPr>
          <a:lstStyle/>
          <a:p>
            <a:r>
              <a:rPr lang="zh-CN" altLang="en-US" b="1" dirty="0">
                <a:solidFill>
                  <a:srgbClr val="FF0000"/>
                </a:solidFill>
              </a:rPr>
              <a:t>检索词</a:t>
            </a:r>
            <a:r>
              <a:rPr lang="en-US" altLang="zh-CN" b="1" dirty="0">
                <a:solidFill>
                  <a:srgbClr val="FF0000"/>
                </a:solidFill>
              </a:rPr>
              <a:t>A</a:t>
            </a:r>
            <a:endParaRPr lang="en-US" b="1" dirty="0">
              <a:solidFill>
                <a:srgbClr val="FF0000"/>
              </a:solidFill>
            </a:endParaRPr>
          </a:p>
        </p:txBody>
      </p:sp>
      <p:grpSp>
        <p:nvGrpSpPr>
          <p:cNvPr id="39" name="Group 38"/>
          <p:cNvGrpSpPr/>
          <p:nvPr/>
        </p:nvGrpSpPr>
        <p:grpSpPr>
          <a:xfrm>
            <a:off x="3428944" y="3976457"/>
            <a:ext cx="1031051" cy="2135745"/>
            <a:chOff x="3008377" y="4318012"/>
            <a:chExt cx="1031051" cy="2135745"/>
          </a:xfrm>
        </p:grpSpPr>
        <p:sp>
          <p:nvSpPr>
            <p:cNvPr id="40" name="TextBox 39"/>
            <p:cNvSpPr txBox="1"/>
            <p:nvPr/>
          </p:nvSpPr>
          <p:spPr>
            <a:xfrm>
              <a:off x="3095461" y="4318012"/>
              <a:ext cx="774571" cy="369332"/>
            </a:xfrm>
            <a:prstGeom prst="rect">
              <a:avLst/>
            </a:prstGeom>
            <a:noFill/>
            <a:ln>
              <a:solidFill>
                <a:schemeClr val="tx1"/>
              </a:solidFill>
            </a:ln>
          </p:spPr>
          <p:txBody>
            <a:bodyPr wrap="none" rtlCol="0">
              <a:spAutoFit/>
            </a:bodyPr>
            <a:lstStyle/>
            <a:p>
              <a:r>
                <a:rPr lang="zh-CN" altLang="en-US" dirty="0"/>
                <a:t>结果</a:t>
              </a:r>
              <a:r>
                <a:rPr lang="en-US" altLang="zh-CN" dirty="0"/>
                <a:t>1</a:t>
              </a:r>
              <a:endParaRPr lang="en-US" dirty="0"/>
            </a:p>
          </p:txBody>
        </p:sp>
        <p:sp>
          <p:nvSpPr>
            <p:cNvPr id="41" name="TextBox 40"/>
            <p:cNvSpPr txBox="1"/>
            <p:nvPr/>
          </p:nvSpPr>
          <p:spPr>
            <a:xfrm>
              <a:off x="3095460" y="4937336"/>
              <a:ext cx="774571" cy="369332"/>
            </a:xfrm>
            <a:prstGeom prst="rect">
              <a:avLst/>
            </a:prstGeom>
            <a:noFill/>
            <a:ln>
              <a:solidFill>
                <a:schemeClr val="tx1"/>
              </a:solidFill>
            </a:ln>
          </p:spPr>
          <p:txBody>
            <a:bodyPr wrap="none" rtlCol="0">
              <a:spAutoFit/>
            </a:bodyPr>
            <a:lstStyle/>
            <a:p>
              <a:r>
                <a:rPr lang="zh-CN" altLang="en-US" dirty="0"/>
                <a:t>结果</a:t>
              </a:r>
              <a:r>
                <a:rPr lang="en-US" altLang="zh-CN" dirty="0"/>
                <a:t>2</a:t>
              </a:r>
              <a:endParaRPr lang="en-US" dirty="0"/>
            </a:p>
          </p:txBody>
        </p:sp>
        <p:sp>
          <p:nvSpPr>
            <p:cNvPr id="42" name="TextBox 41"/>
            <p:cNvSpPr txBox="1"/>
            <p:nvPr/>
          </p:nvSpPr>
          <p:spPr>
            <a:xfrm>
              <a:off x="3095459" y="6084425"/>
              <a:ext cx="838691" cy="369332"/>
            </a:xfrm>
            <a:prstGeom prst="rect">
              <a:avLst/>
            </a:prstGeom>
            <a:noFill/>
            <a:ln>
              <a:solidFill>
                <a:schemeClr val="tx1"/>
              </a:solidFill>
            </a:ln>
          </p:spPr>
          <p:txBody>
            <a:bodyPr wrap="none" rtlCol="0">
              <a:spAutoFit/>
            </a:bodyPr>
            <a:lstStyle/>
            <a:p>
              <a:r>
                <a:rPr lang="zh-CN" altLang="en-US" dirty="0"/>
                <a:t>结果</a:t>
              </a:r>
              <a:r>
                <a:rPr lang="en-US" altLang="zh-CN" dirty="0"/>
                <a:t>m</a:t>
              </a:r>
              <a:endParaRPr lang="en-US" dirty="0"/>
            </a:p>
          </p:txBody>
        </p:sp>
        <p:sp>
          <p:nvSpPr>
            <p:cNvPr id="43" name="TextBox 42"/>
            <p:cNvSpPr txBox="1"/>
            <p:nvPr/>
          </p:nvSpPr>
          <p:spPr>
            <a:xfrm>
              <a:off x="3008377" y="5494561"/>
              <a:ext cx="1031051" cy="369332"/>
            </a:xfrm>
            <a:prstGeom prst="rect">
              <a:avLst/>
            </a:prstGeom>
            <a:noFill/>
          </p:spPr>
          <p:txBody>
            <a:bodyPr wrap="none" rtlCol="0">
              <a:spAutoFit/>
            </a:bodyPr>
            <a:lstStyle/>
            <a:p>
              <a:r>
                <a:rPr lang="en-US" altLang="zh-CN" dirty="0"/>
                <a:t>   ……   </a:t>
              </a:r>
              <a:endParaRPr lang="en-US" dirty="0"/>
            </a:p>
          </p:txBody>
        </p:sp>
      </p:grpSp>
      <p:grpSp>
        <p:nvGrpSpPr>
          <p:cNvPr id="48" name="Group 47"/>
          <p:cNvGrpSpPr/>
          <p:nvPr/>
        </p:nvGrpSpPr>
        <p:grpSpPr>
          <a:xfrm>
            <a:off x="6661381" y="3512956"/>
            <a:ext cx="1257060" cy="2906387"/>
            <a:chOff x="6484240" y="3709215"/>
            <a:chExt cx="1257060" cy="2906387"/>
          </a:xfrm>
        </p:grpSpPr>
        <p:grpSp>
          <p:nvGrpSpPr>
            <p:cNvPr id="46" name="Group 45"/>
            <p:cNvGrpSpPr/>
            <p:nvPr/>
          </p:nvGrpSpPr>
          <p:grpSpPr>
            <a:xfrm>
              <a:off x="6484240" y="4055282"/>
              <a:ext cx="1257060" cy="2560320"/>
              <a:chOff x="6477778" y="4005596"/>
              <a:chExt cx="1257060" cy="2560320"/>
            </a:xfrm>
          </p:grpSpPr>
          <p:grpSp>
            <p:nvGrpSpPr>
              <p:cNvPr id="29" name="Group 28"/>
              <p:cNvGrpSpPr/>
              <p:nvPr/>
            </p:nvGrpSpPr>
            <p:grpSpPr>
              <a:xfrm>
                <a:off x="6589092" y="4240340"/>
                <a:ext cx="1069524" cy="2135745"/>
                <a:chOff x="3095459" y="4318012"/>
                <a:chExt cx="1069524" cy="2135745"/>
              </a:xfrm>
            </p:grpSpPr>
            <p:sp>
              <p:nvSpPr>
                <p:cNvPr id="30" name="TextBox 29"/>
                <p:cNvSpPr txBox="1"/>
                <p:nvPr/>
              </p:nvSpPr>
              <p:spPr>
                <a:xfrm>
                  <a:off x="3095461" y="4318012"/>
                  <a:ext cx="1005403" cy="369332"/>
                </a:xfrm>
                <a:prstGeom prst="rect">
                  <a:avLst/>
                </a:prstGeom>
                <a:noFill/>
                <a:ln>
                  <a:solidFill>
                    <a:schemeClr val="tx1"/>
                  </a:solidFill>
                </a:ln>
              </p:spPr>
              <p:txBody>
                <a:bodyPr wrap="none" rtlCol="0">
                  <a:spAutoFit/>
                </a:bodyPr>
                <a:lstStyle/>
                <a:p>
                  <a:r>
                    <a:rPr lang="zh-CN" altLang="en-US" dirty="0"/>
                    <a:t>数据库</a:t>
                  </a:r>
                  <a:r>
                    <a:rPr lang="en-US" altLang="zh-CN" dirty="0"/>
                    <a:t>1</a:t>
                  </a:r>
                  <a:endParaRPr lang="en-US" dirty="0"/>
                </a:p>
              </p:txBody>
            </p:sp>
            <p:sp>
              <p:nvSpPr>
                <p:cNvPr id="31" name="TextBox 30"/>
                <p:cNvSpPr txBox="1"/>
                <p:nvPr/>
              </p:nvSpPr>
              <p:spPr>
                <a:xfrm>
                  <a:off x="3095460" y="4937336"/>
                  <a:ext cx="1005403" cy="369332"/>
                </a:xfrm>
                <a:prstGeom prst="rect">
                  <a:avLst/>
                </a:prstGeom>
                <a:noFill/>
                <a:ln>
                  <a:solidFill>
                    <a:schemeClr val="tx1"/>
                  </a:solidFill>
                </a:ln>
              </p:spPr>
              <p:txBody>
                <a:bodyPr wrap="none" rtlCol="0">
                  <a:spAutoFit/>
                </a:bodyPr>
                <a:lstStyle/>
                <a:p>
                  <a:r>
                    <a:rPr lang="zh-CN" altLang="en-US" dirty="0"/>
                    <a:t>数据库</a:t>
                  </a:r>
                  <a:r>
                    <a:rPr lang="en-US" altLang="zh-CN" dirty="0"/>
                    <a:t>2</a:t>
                  </a:r>
                  <a:endParaRPr lang="en-US" dirty="0"/>
                </a:p>
              </p:txBody>
            </p:sp>
            <p:sp>
              <p:nvSpPr>
                <p:cNvPr id="32" name="TextBox 31"/>
                <p:cNvSpPr txBox="1"/>
                <p:nvPr/>
              </p:nvSpPr>
              <p:spPr>
                <a:xfrm>
                  <a:off x="3095459" y="6084425"/>
                  <a:ext cx="1069524" cy="369332"/>
                </a:xfrm>
                <a:prstGeom prst="rect">
                  <a:avLst/>
                </a:prstGeom>
                <a:noFill/>
                <a:ln>
                  <a:solidFill>
                    <a:schemeClr val="tx1"/>
                  </a:solidFill>
                </a:ln>
              </p:spPr>
              <p:txBody>
                <a:bodyPr wrap="none" rtlCol="0">
                  <a:spAutoFit/>
                </a:bodyPr>
                <a:lstStyle/>
                <a:p>
                  <a:r>
                    <a:rPr lang="zh-CN" altLang="en-US" dirty="0"/>
                    <a:t>数据库</a:t>
                  </a:r>
                  <a:r>
                    <a:rPr lang="en-US" altLang="zh-CN" dirty="0"/>
                    <a:t>m</a:t>
                  </a:r>
                  <a:endParaRPr lang="en-US" dirty="0"/>
                </a:p>
              </p:txBody>
            </p:sp>
            <p:sp>
              <p:nvSpPr>
                <p:cNvPr id="33" name="TextBox 32"/>
                <p:cNvSpPr txBox="1"/>
                <p:nvPr/>
              </p:nvSpPr>
              <p:spPr>
                <a:xfrm>
                  <a:off x="3095461" y="5494561"/>
                  <a:ext cx="1031051" cy="369332"/>
                </a:xfrm>
                <a:prstGeom prst="rect">
                  <a:avLst/>
                </a:prstGeom>
                <a:noFill/>
                <a:ln>
                  <a:solidFill>
                    <a:schemeClr val="tx1"/>
                  </a:solidFill>
                </a:ln>
              </p:spPr>
              <p:txBody>
                <a:bodyPr wrap="none" rtlCol="0">
                  <a:spAutoFit/>
                </a:bodyPr>
                <a:lstStyle/>
                <a:p>
                  <a:r>
                    <a:rPr lang="en-US" altLang="zh-CN" dirty="0"/>
                    <a:t>   ……   </a:t>
                  </a:r>
                  <a:endParaRPr lang="en-US" dirty="0"/>
                </a:p>
              </p:txBody>
            </p:sp>
          </p:grpSp>
          <p:sp>
            <p:nvSpPr>
              <p:cNvPr id="45" name="Rectangle 44"/>
              <p:cNvSpPr/>
              <p:nvPr/>
            </p:nvSpPr>
            <p:spPr>
              <a:xfrm>
                <a:off x="6477778" y="4005596"/>
                <a:ext cx="1257060" cy="2560320"/>
              </a:xfrm>
              <a:prstGeom prst="rect">
                <a:avLst/>
              </a:prstGeom>
              <a:noFill/>
              <a:ln>
                <a:solidFill>
                  <a:schemeClr val="tx1"/>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sp>
          <p:nvSpPr>
            <p:cNvPr id="47" name="TextBox 46"/>
            <p:cNvSpPr txBox="1"/>
            <p:nvPr/>
          </p:nvSpPr>
          <p:spPr>
            <a:xfrm>
              <a:off x="6819975" y="3709215"/>
              <a:ext cx="582211" cy="369332"/>
            </a:xfrm>
            <a:prstGeom prst="rect">
              <a:avLst/>
            </a:prstGeom>
            <a:noFill/>
          </p:spPr>
          <p:txBody>
            <a:bodyPr wrap="none" rtlCol="0">
              <a:spAutoFit/>
            </a:bodyPr>
            <a:lstStyle/>
            <a:p>
              <a:r>
                <a:rPr lang="en-US" b="1" dirty="0"/>
                <a:t>DCI</a:t>
              </a:r>
              <a:endParaRPr lang="en-US" b="1" dirty="0"/>
            </a:p>
          </p:txBody>
        </p:sp>
      </p:grpSp>
      <p:cxnSp>
        <p:nvCxnSpPr>
          <p:cNvPr id="50" name="Straight Arrow Connector 49"/>
          <p:cNvCxnSpPr>
            <a:stCxn id="28" idx="3"/>
            <a:endCxn id="45" idx="1"/>
          </p:cNvCxnSpPr>
          <p:nvPr/>
        </p:nvCxnSpPr>
        <p:spPr>
          <a:xfrm>
            <a:off x="6290042" y="5136440"/>
            <a:ext cx="371339" cy="274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7918441" y="5133697"/>
            <a:ext cx="384164" cy="274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8331385" y="4949031"/>
            <a:ext cx="646331" cy="369332"/>
          </a:xfrm>
          <a:prstGeom prst="rect">
            <a:avLst/>
          </a:prstGeom>
          <a:noFill/>
          <a:ln>
            <a:solidFill>
              <a:schemeClr val="tx1"/>
            </a:solidFill>
          </a:ln>
        </p:spPr>
        <p:txBody>
          <a:bodyPr wrap="none" rtlCol="0">
            <a:spAutoFit/>
          </a:bodyPr>
          <a:lstStyle/>
          <a:p>
            <a:r>
              <a:rPr lang="zh-CN" altLang="en-US" dirty="0"/>
              <a:t>结果</a:t>
            </a:r>
            <a:endParaRPr lang="en-US" dirty="0"/>
          </a:p>
        </p:txBody>
      </p:sp>
      <p:pic>
        <p:nvPicPr>
          <p:cNvPr id="1026" name="Picture 2" descr="https://www.kolabtree.com/blog/wp-content/uploads/2016/05/Global-map-of-sci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13" y="402245"/>
            <a:ext cx="3749804" cy="27936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l="13839"/>
          <a:stretch>
            <a:fillRect/>
          </a:stretch>
        </p:blipFill>
        <p:spPr>
          <a:xfrm>
            <a:off x="460967" y="3113613"/>
            <a:ext cx="3893750" cy="859617"/>
          </a:xfrm>
          <a:prstGeom prst="rect">
            <a:avLst/>
          </a:prstGeom>
        </p:spPr>
      </p:pic>
      <p:pic>
        <p:nvPicPr>
          <p:cNvPr id="1028" name="Picture 4" descr="https://www.kolabtree.com/blog/wp-content/uploads/2016/05/Shape-of-scie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402245"/>
            <a:ext cx="7086600" cy="5876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341" y="6501520"/>
            <a:ext cx="5295039" cy="276999"/>
          </a:xfrm>
          <a:prstGeom prst="rect">
            <a:avLst/>
          </a:prstGeom>
          <a:noFill/>
        </p:spPr>
        <p:txBody>
          <a:bodyPr wrap="none" rtlCol="0">
            <a:spAutoFit/>
          </a:bodyPr>
          <a:lstStyle/>
          <a:p>
            <a:r>
              <a:rPr lang="zh-CN" altLang="en-US" sz="1200" dirty="0"/>
              <a:t>图片来源：</a:t>
            </a:r>
            <a:r>
              <a:rPr lang="en-US" altLang="zh-CN" sz="1200" dirty="0"/>
              <a:t>https://blog.kolabtree.com/interdisciplinary-science/#prettyPhoto</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animBg="1"/>
      <p:bldP spid="27" grpId="0"/>
      <p:bldP spid="28" grpId="0"/>
      <p:bldP spid="5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箭头: 五边形 34"/>
          <p:cNvSpPr/>
          <p:nvPr/>
        </p:nvSpPr>
        <p:spPr>
          <a:xfrm>
            <a:off x="1" y="264185"/>
            <a:ext cx="3657600" cy="594360"/>
          </a:xfrm>
          <a:prstGeom prst="homePlate">
            <a:avLst/>
          </a:prstGeom>
          <a:solidFill>
            <a:srgbClr val="39134C"/>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 name="文本框 35"/>
          <p:cNvSpPr txBox="1"/>
          <p:nvPr/>
        </p:nvSpPr>
        <p:spPr>
          <a:xfrm>
            <a:off x="1" y="317870"/>
            <a:ext cx="3387648"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实验进展</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箭头: V 形 36"/>
          <p:cNvSpPr/>
          <p:nvPr/>
        </p:nvSpPr>
        <p:spPr>
          <a:xfrm>
            <a:off x="3583261" y="264184"/>
            <a:ext cx="3780060" cy="594360"/>
          </a:xfrm>
          <a:prstGeom prst="chevron">
            <a:avLst/>
          </a:prstGeom>
          <a:solidFill>
            <a:srgbClr val="669FD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6" name="文本框 37"/>
          <p:cNvSpPr txBox="1"/>
          <p:nvPr/>
        </p:nvSpPr>
        <p:spPr>
          <a:xfrm>
            <a:off x="3797174" y="303149"/>
            <a:ext cx="3333299"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工具相关文献挖掘</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2050" name="Picture 2" descr="Related image"/>
          <p:cNvPicPr>
            <a:picLocks noChangeAspect="1" noChangeArrowheads="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t="23198" b="1"/>
          <a:stretch>
            <a:fillRect/>
          </a:stretch>
        </p:blipFill>
        <p:spPr bwMode="auto">
          <a:xfrm>
            <a:off x="4182473" y="1052608"/>
            <a:ext cx="4430586" cy="25520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ç³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721" y="1596978"/>
            <a:ext cx="1829149" cy="1463319"/>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p:cNvSpPr/>
          <p:nvPr/>
        </p:nvSpPr>
        <p:spPr>
          <a:xfrm>
            <a:off x="3291249" y="1923055"/>
            <a:ext cx="959695" cy="811161"/>
          </a:xfrm>
          <a:prstGeom prst="rightArrow">
            <a:avLst/>
          </a:prstGeom>
          <a:solidFill>
            <a:schemeClr val="accent2"/>
          </a:solidFill>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9" name="Picture 8"/>
          <p:cNvPicPr>
            <a:picLocks noChangeAspect="1"/>
          </p:cNvPicPr>
          <p:nvPr/>
        </p:nvPicPr>
        <p:blipFill>
          <a:blip r:embed="rId3"/>
          <a:stretch>
            <a:fillRect/>
          </a:stretch>
        </p:blipFill>
        <p:spPr>
          <a:xfrm>
            <a:off x="1236886" y="3519113"/>
            <a:ext cx="7036959" cy="2844729"/>
          </a:xfrm>
          <a:prstGeom prst="rect">
            <a:avLst/>
          </a:prstGeom>
        </p:spPr>
      </p:pic>
      <p:sp>
        <p:nvSpPr>
          <p:cNvPr id="10" name="TextBox 9"/>
          <p:cNvSpPr txBox="1"/>
          <p:nvPr/>
        </p:nvSpPr>
        <p:spPr>
          <a:xfrm>
            <a:off x="4663958" y="4615945"/>
            <a:ext cx="3467616" cy="584775"/>
          </a:xfrm>
          <a:prstGeom prst="rect">
            <a:avLst/>
          </a:prstGeom>
          <a:solidFill>
            <a:schemeClr val="bg1"/>
          </a:solidFill>
        </p:spPr>
        <p:txBody>
          <a:bodyPr wrap="none" rtlCol="0">
            <a:spAutoFit/>
          </a:bodyPr>
          <a:lstStyle/>
          <a:p>
            <a:r>
              <a:rPr lang="zh-CN" altLang="en-US" sz="3200" b="1" dirty="0">
                <a:solidFill>
                  <a:srgbClr val="1AC604"/>
                </a:solidFill>
              </a:rPr>
              <a:t>总有一款适合你！</a:t>
            </a:r>
            <a:endParaRPr lang="en-US" sz="3200" b="1" dirty="0">
              <a:solidFill>
                <a:srgbClr val="1AC60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5"/>
          <p:cNvSpPr txBox="1"/>
          <p:nvPr/>
        </p:nvSpPr>
        <p:spPr>
          <a:xfrm>
            <a:off x="1" y="317870"/>
            <a:ext cx="3387648"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实验进展</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nvGrpSpPr>
          <p:cNvPr id="35" name="Group 34"/>
          <p:cNvGrpSpPr/>
          <p:nvPr/>
        </p:nvGrpSpPr>
        <p:grpSpPr>
          <a:xfrm>
            <a:off x="293450" y="1218897"/>
            <a:ext cx="6904629" cy="4289300"/>
            <a:chOff x="2237976" y="1343703"/>
            <a:chExt cx="5243623" cy="3271520"/>
          </a:xfrm>
        </p:grpSpPr>
        <p:sp>
          <p:nvSpPr>
            <p:cNvPr id="36" name="Freeform: Shape 35"/>
            <p:cNvSpPr/>
            <p:nvPr/>
          </p:nvSpPr>
          <p:spPr>
            <a:xfrm>
              <a:off x="3072159" y="1343703"/>
              <a:ext cx="4409440" cy="3271520"/>
            </a:xfrm>
            <a:custGeom>
              <a:avLst/>
              <a:gdLst>
                <a:gd name="connsiteX0" fmla="*/ 3873500 w 4318000"/>
                <a:gd name="connsiteY0" fmla="*/ 0 h 3187700"/>
                <a:gd name="connsiteX1" fmla="*/ 3860800 w 4318000"/>
                <a:gd name="connsiteY1" fmla="*/ 279400 h 3187700"/>
                <a:gd name="connsiteX2" fmla="*/ 3848100 w 4318000"/>
                <a:gd name="connsiteY2" fmla="*/ 317500 h 3187700"/>
                <a:gd name="connsiteX3" fmla="*/ 3797300 w 4318000"/>
                <a:gd name="connsiteY3" fmla="*/ 393700 h 3187700"/>
                <a:gd name="connsiteX4" fmla="*/ 3759200 w 4318000"/>
                <a:gd name="connsiteY4" fmla="*/ 419100 h 3187700"/>
                <a:gd name="connsiteX5" fmla="*/ 3695700 w 4318000"/>
                <a:gd name="connsiteY5" fmla="*/ 406400 h 3187700"/>
                <a:gd name="connsiteX6" fmla="*/ 3644900 w 4318000"/>
                <a:gd name="connsiteY6" fmla="*/ 381000 h 3187700"/>
                <a:gd name="connsiteX7" fmla="*/ 3606800 w 4318000"/>
                <a:gd name="connsiteY7" fmla="*/ 368300 h 3187700"/>
                <a:gd name="connsiteX8" fmla="*/ 3568700 w 4318000"/>
                <a:gd name="connsiteY8" fmla="*/ 330200 h 3187700"/>
                <a:gd name="connsiteX9" fmla="*/ 3492500 w 4318000"/>
                <a:gd name="connsiteY9" fmla="*/ 279400 h 3187700"/>
                <a:gd name="connsiteX10" fmla="*/ 3416300 w 4318000"/>
                <a:gd name="connsiteY10" fmla="*/ 215900 h 3187700"/>
                <a:gd name="connsiteX11" fmla="*/ 3289300 w 4318000"/>
                <a:gd name="connsiteY11" fmla="*/ 254000 h 3187700"/>
                <a:gd name="connsiteX12" fmla="*/ 3263900 w 4318000"/>
                <a:gd name="connsiteY12" fmla="*/ 292100 h 3187700"/>
                <a:gd name="connsiteX13" fmla="*/ 3187700 w 4318000"/>
                <a:gd name="connsiteY13" fmla="*/ 342900 h 3187700"/>
                <a:gd name="connsiteX14" fmla="*/ 3162300 w 4318000"/>
                <a:gd name="connsiteY14" fmla="*/ 393700 h 3187700"/>
                <a:gd name="connsiteX15" fmla="*/ 3187700 w 4318000"/>
                <a:gd name="connsiteY15" fmla="*/ 457200 h 3187700"/>
                <a:gd name="connsiteX16" fmla="*/ 3276600 w 4318000"/>
                <a:gd name="connsiteY16" fmla="*/ 571500 h 3187700"/>
                <a:gd name="connsiteX17" fmla="*/ 3314700 w 4318000"/>
                <a:gd name="connsiteY17" fmla="*/ 596900 h 3187700"/>
                <a:gd name="connsiteX18" fmla="*/ 3352800 w 4318000"/>
                <a:gd name="connsiteY18" fmla="*/ 635000 h 3187700"/>
                <a:gd name="connsiteX19" fmla="*/ 3390900 w 4318000"/>
                <a:gd name="connsiteY19" fmla="*/ 647700 h 3187700"/>
                <a:gd name="connsiteX20" fmla="*/ 3505200 w 4318000"/>
                <a:gd name="connsiteY20" fmla="*/ 736600 h 3187700"/>
                <a:gd name="connsiteX21" fmla="*/ 3556000 w 4318000"/>
                <a:gd name="connsiteY21" fmla="*/ 812800 h 3187700"/>
                <a:gd name="connsiteX22" fmla="*/ 3594100 w 4318000"/>
                <a:gd name="connsiteY22" fmla="*/ 863600 h 3187700"/>
                <a:gd name="connsiteX23" fmla="*/ 3644900 w 4318000"/>
                <a:gd name="connsiteY23" fmla="*/ 939800 h 3187700"/>
                <a:gd name="connsiteX24" fmla="*/ 3670300 w 4318000"/>
                <a:gd name="connsiteY24" fmla="*/ 977900 h 3187700"/>
                <a:gd name="connsiteX25" fmla="*/ 3657600 w 4318000"/>
                <a:gd name="connsiteY25" fmla="*/ 1028700 h 3187700"/>
                <a:gd name="connsiteX26" fmla="*/ 3543300 w 4318000"/>
                <a:gd name="connsiteY26" fmla="*/ 977900 h 3187700"/>
                <a:gd name="connsiteX27" fmla="*/ 3568700 w 4318000"/>
                <a:gd name="connsiteY27" fmla="*/ 889000 h 3187700"/>
                <a:gd name="connsiteX28" fmla="*/ 3568700 w 4318000"/>
                <a:gd name="connsiteY28" fmla="*/ 825500 h 3187700"/>
                <a:gd name="connsiteX29" fmla="*/ 3492500 w 4318000"/>
                <a:gd name="connsiteY29" fmla="*/ 863600 h 3187700"/>
                <a:gd name="connsiteX30" fmla="*/ 3390900 w 4318000"/>
                <a:gd name="connsiteY30" fmla="*/ 889000 h 3187700"/>
                <a:gd name="connsiteX31" fmla="*/ 3289300 w 4318000"/>
                <a:gd name="connsiteY31" fmla="*/ 876300 h 3187700"/>
                <a:gd name="connsiteX32" fmla="*/ 3263900 w 4318000"/>
                <a:gd name="connsiteY32" fmla="*/ 838200 h 3187700"/>
                <a:gd name="connsiteX33" fmla="*/ 3225800 w 4318000"/>
                <a:gd name="connsiteY33" fmla="*/ 800100 h 3187700"/>
                <a:gd name="connsiteX34" fmla="*/ 3213100 w 4318000"/>
                <a:gd name="connsiteY34" fmla="*/ 533400 h 3187700"/>
                <a:gd name="connsiteX35" fmla="*/ 3175000 w 4318000"/>
                <a:gd name="connsiteY35" fmla="*/ 508000 h 3187700"/>
                <a:gd name="connsiteX36" fmla="*/ 3098800 w 4318000"/>
                <a:gd name="connsiteY36" fmla="*/ 482600 h 3187700"/>
                <a:gd name="connsiteX37" fmla="*/ 3009900 w 4318000"/>
                <a:gd name="connsiteY37" fmla="*/ 431800 h 3187700"/>
                <a:gd name="connsiteX38" fmla="*/ 2984500 w 4318000"/>
                <a:gd name="connsiteY38" fmla="*/ 393700 h 3187700"/>
                <a:gd name="connsiteX39" fmla="*/ 2882900 w 4318000"/>
                <a:gd name="connsiteY39" fmla="*/ 342900 h 3187700"/>
                <a:gd name="connsiteX40" fmla="*/ 2819400 w 4318000"/>
                <a:gd name="connsiteY40" fmla="*/ 355600 h 3187700"/>
                <a:gd name="connsiteX41" fmla="*/ 2781300 w 4318000"/>
                <a:gd name="connsiteY41" fmla="*/ 431800 h 3187700"/>
                <a:gd name="connsiteX42" fmla="*/ 2819400 w 4318000"/>
                <a:gd name="connsiteY42" fmla="*/ 546100 h 3187700"/>
                <a:gd name="connsiteX43" fmla="*/ 2832100 w 4318000"/>
                <a:gd name="connsiteY43" fmla="*/ 584200 h 3187700"/>
                <a:gd name="connsiteX44" fmla="*/ 2908300 w 4318000"/>
                <a:gd name="connsiteY44" fmla="*/ 647700 h 3187700"/>
                <a:gd name="connsiteX45" fmla="*/ 2971800 w 4318000"/>
                <a:gd name="connsiteY45" fmla="*/ 723900 h 3187700"/>
                <a:gd name="connsiteX46" fmla="*/ 3048000 w 4318000"/>
                <a:gd name="connsiteY46" fmla="*/ 787400 h 3187700"/>
                <a:gd name="connsiteX47" fmla="*/ 3111500 w 4318000"/>
                <a:gd name="connsiteY47" fmla="*/ 901700 h 3187700"/>
                <a:gd name="connsiteX48" fmla="*/ 3136900 w 4318000"/>
                <a:gd name="connsiteY48" fmla="*/ 952500 h 3187700"/>
                <a:gd name="connsiteX49" fmla="*/ 3149600 w 4318000"/>
                <a:gd name="connsiteY49" fmla="*/ 990600 h 3187700"/>
                <a:gd name="connsiteX50" fmla="*/ 3175000 w 4318000"/>
                <a:gd name="connsiteY50" fmla="*/ 1028700 h 3187700"/>
                <a:gd name="connsiteX51" fmla="*/ 3213100 w 4318000"/>
                <a:gd name="connsiteY51" fmla="*/ 1168400 h 3187700"/>
                <a:gd name="connsiteX52" fmla="*/ 3200400 w 4318000"/>
                <a:gd name="connsiteY52" fmla="*/ 1206500 h 3187700"/>
                <a:gd name="connsiteX53" fmla="*/ 3162300 w 4318000"/>
                <a:gd name="connsiteY53" fmla="*/ 1168400 h 3187700"/>
                <a:gd name="connsiteX54" fmla="*/ 3111500 w 4318000"/>
                <a:gd name="connsiteY54" fmla="*/ 1092200 h 3187700"/>
                <a:gd name="connsiteX55" fmla="*/ 3162300 w 4318000"/>
                <a:gd name="connsiteY55" fmla="*/ 1104900 h 3187700"/>
                <a:gd name="connsiteX56" fmla="*/ 3200400 w 4318000"/>
                <a:gd name="connsiteY56" fmla="*/ 1130300 h 3187700"/>
                <a:gd name="connsiteX57" fmla="*/ 3263900 w 4318000"/>
                <a:gd name="connsiteY57" fmla="*/ 1206500 h 3187700"/>
                <a:gd name="connsiteX58" fmla="*/ 3289300 w 4318000"/>
                <a:gd name="connsiteY58" fmla="*/ 1282700 h 3187700"/>
                <a:gd name="connsiteX59" fmla="*/ 3314700 w 4318000"/>
                <a:gd name="connsiteY59" fmla="*/ 1320800 h 3187700"/>
                <a:gd name="connsiteX60" fmla="*/ 3403600 w 4318000"/>
                <a:gd name="connsiteY60" fmla="*/ 1397000 h 3187700"/>
                <a:gd name="connsiteX61" fmla="*/ 3441700 w 4318000"/>
                <a:gd name="connsiteY61" fmla="*/ 1409700 h 3187700"/>
                <a:gd name="connsiteX62" fmla="*/ 3721100 w 4318000"/>
                <a:gd name="connsiteY62" fmla="*/ 1346200 h 3187700"/>
                <a:gd name="connsiteX63" fmla="*/ 3733800 w 4318000"/>
                <a:gd name="connsiteY63" fmla="*/ 1308100 h 3187700"/>
                <a:gd name="connsiteX64" fmla="*/ 3721100 w 4318000"/>
                <a:gd name="connsiteY64" fmla="*/ 1270000 h 3187700"/>
                <a:gd name="connsiteX65" fmla="*/ 3644900 w 4318000"/>
                <a:gd name="connsiteY65" fmla="*/ 1231900 h 3187700"/>
                <a:gd name="connsiteX66" fmla="*/ 3556000 w 4318000"/>
                <a:gd name="connsiteY66" fmla="*/ 1244600 h 3187700"/>
                <a:gd name="connsiteX67" fmla="*/ 3568700 w 4318000"/>
                <a:gd name="connsiteY67" fmla="*/ 1295400 h 3187700"/>
                <a:gd name="connsiteX68" fmla="*/ 3632200 w 4318000"/>
                <a:gd name="connsiteY68" fmla="*/ 1130300 h 3187700"/>
                <a:gd name="connsiteX69" fmla="*/ 3746500 w 4318000"/>
                <a:gd name="connsiteY69" fmla="*/ 1155700 h 3187700"/>
                <a:gd name="connsiteX70" fmla="*/ 3784600 w 4318000"/>
                <a:gd name="connsiteY70" fmla="*/ 1168400 h 3187700"/>
                <a:gd name="connsiteX71" fmla="*/ 3860800 w 4318000"/>
                <a:gd name="connsiteY71" fmla="*/ 1219200 h 3187700"/>
                <a:gd name="connsiteX72" fmla="*/ 3911600 w 4318000"/>
                <a:gd name="connsiteY72" fmla="*/ 1244600 h 3187700"/>
                <a:gd name="connsiteX73" fmla="*/ 3937000 w 4318000"/>
                <a:gd name="connsiteY73" fmla="*/ 1282700 h 3187700"/>
                <a:gd name="connsiteX74" fmla="*/ 4013200 w 4318000"/>
                <a:gd name="connsiteY74" fmla="*/ 1346200 h 3187700"/>
                <a:gd name="connsiteX75" fmla="*/ 4064000 w 4318000"/>
                <a:gd name="connsiteY75" fmla="*/ 1422400 h 3187700"/>
                <a:gd name="connsiteX76" fmla="*/ 4102100 w 4318000"/>
                <a:gd name="connsiteY76" fmla="*/ 1409700 h 3187700"/>
                <a:gd name="connsiteX77" fmla="*/ 4140200 w 4318000"/>
                <a:gd name="connsiteY77" fmla="*/ 1333500 h 3187700"/>
                <a:gd name="connsiteX78" fmla="*/ 4127500 w 4318000"/>
                <a:gd name="connsiteY78" fmla="*/ 1206500 h 3187700"/>
                <a:gd name="connsiteX79" fmla="*/ 4203700 w 4318000"/>
                <a:gd name="connsiteY79" fmla="*/ 1257300 h 3187700"/>
                <a:gd name="connsiteX80" fmla="*/ 4229100 w 4318000"/>
                <a:gd name="connsiteY80" fmla="*/ 1295400 h 3187700"/>
                <a:gd name="connsiteX81" fmla="*/ 4292600 w 4318000"/>
                <a:gd name="connsiteY81" fmla="*/ 1371600 h 3187700"/>
                <a:gd name="connsiteX82" fmla="*/ 4318000 w 4318000"/>
                <a:gd name="connsiteY82" fmla="*/ 1447800 h 3187700"/>
                <a:gd name="connsiteX83" fmla="*/ 4305300 w 4318000"/>
                <a:gd name="connsiteY83" fmla="*/ 1485900 h 3187700"/>
                <a:gd name="connsiteX84" fmla="*/ 4216400 w 4318000"/>
                <a:gd name="connsiteY84" fmla="*/ 1549400 h 3187700"/>
                <a:gd name="connsiteX85" fmla="*/ 4051300 w 4318000"/>
                <a:gd name="connsiteY85" fmla="*/ 1536700 h 3187700"/>
                <a:gd name="connsiteX86" fmla="*/ 4013200 w 4318000"/>
                <a:gd name="connsiteY86" fmla="*/ 1485900 h 3187700"/>
                <a:gd name="connsiteX87" fmla="*/ 3949700 w 4318000"/>
                <a:gd name="connsiteY87" fmla="*/ 1409700 h 3187700"/>
                <a:gd name="connsiteX88" fmla="*/ 3924300 w 4318000"/>
                <a:gd name="connsiteY88" fmla="*/ 1460500 h 3187700"/>
                <a:gd name="connsiteX89" fmla="*/ 3898900 w 4318000"/>
                <a:gd name="connsiteY89" fmla="*/ 1536700 h 3187700"/>
                <a:gd name="connsiteX90" fmla="*/ 3860800 w 4318000"/>
                <a:gd name="connsiteY90" fmla="*/ 1574800 h 3187700"/>
                <a:gd name="connsiteX91" fmla="*/ 3784600 w 4318000"/>
                <a:gd name="connsiteY91" fmla="*/ 1651000 h 3187700"/>
                <a:gd name="connsiteX92" fmla="*/ 3733800 w 4318000"/>
                <a:gd name="connsiteY92" fmla="*/ 1663700 h 3187700"/>
                <a:gd name="connsiteX93" fmla="*/ 3632200 w 4318000"/>
                <a:gd name="connsiteY93" fmla="*/ 1689100 h 3187700"/>
                <a:gd name="connsiteX94" fmla="*/ 3556000 w 4318000"/>
                <a:gd name="connsiteY94" fmla="*/ 1651000 h 3187700"/>
                <a:gd name="connsiteX95" fmla="*/ 3492500 w 4318000"/>
                <a:gd name="connsiteY95" fmla="*/ 1536700 h 3187700"/>
                <a:gd name="connsiteX96" fmla="*/ 3441700 w 4318000"/>
                <a:gd name="connsiteY96" fmla="*/ 1549400 h 3187700"/>
                <a:gd name="connsiteX97" fmla="*/ 3365500 w 4318000"/>
                <a:gd name="connsiteY97" fmla="*/ 1600200 h 3187700"/>
                <a:gd name="connsiteX98" fmla="*/ 3276600 w 4318000"/>
                <a:gd name="connsiteY98" fmla="*/ 1625600 h 3187700"/>
                <a:gd name="connsiteX99" fmla="*/ 3238500 w 4318000"/>
                <a:gd name="connsiteY99" fmla="*/ 1600200 h 3187700"/>
                <a:gd name="connsiteX100" fmla="*/ 3213100 w 4318000"/>
                <a:gd name="connsiteY100" fmla="*/ 1524000 h 3187700"/>
                <a:gd name="connsiteX101" fmla="*/ 3187700 w 4318000"/>
                <a:gd name="connsiteY101" fmla="*/ 1422400 h 3187700"/>
                <a:gd name="connsiteX102" fmla="*/ 3162300 w 4318000"/>
                <a:gd name="connsiteY102" fmla="*/ 1384300 h 3187700"/>
                <a:gd name="connsiteX103" fmla="*/ 3149600 w 4318000"/>
                <a:gd name="connsiteY103" fmla="*/ 1346200 h 3187700"/>
                <a:gd name="connsiteX104" fmla="*/ 3035300 w 4318000"/>
                <a:gd name="connsiteY104" fmla="*/ 1219200 h 3187700"/>
                <a:gd name="connsiteX105" fmla="*/ 2997200 w 4318000"/>
                <a:gd name="connsiteY105" fmla="*/ 1181100 h 3187700"/>
                <a:gd name="connsiteX106" fmla="*/ 2959100 w 4318000"/>
                <a:gd name="connsiteY106" fmla="*/ 1143000 h 3187700"/>
                <a:gd name="connsiteX107" fmla="*/ 2870200 w 4318000"/>
                <a:gd name="connsiteY107" fmla="*/ 1155700 h 3187700"/>
                <a:gd name="connsiteX108" fmla="*/ 2794000 w 4318000"/>
                <a:gd name="connsiteY108" fmla="*/ 1219200 h 3187700"/>
                <a:gd name="connsiteX109" fmla="*/ 2755900 w 4318000"/>
                <a:gd name="connsiteY109" fmla="*/ 1181100 h 3187700"/>
                <a:gd name="connsiteX110" fmla="*/ 2717800 w 4318000"/>
                <a:gd name="connsiteY110" fmla="*/ 1104900 h 3187700"/>
                <a:gd name="connsiteX111" fmla="*/ 2692400 w 4318000"/>
                <a:gd name="connsiteY111" fmla="*/ 1054100 h 3187700"/>
                <a:gd name="connsiteX112" fmla="*/ 2667000 w 4318000"/>
                <a:gd name="connsiteY112" fmla="*/ 977900 h 3187700"/>
                <a:gd name="connsiteX113" fmla="*/ 2679700 w 4318000"/>
                <a:gd name="connsiteY113" fmla="*/ 863600 h 3187700"/>
                <a:gd name="connsiteX114" fmla="*/ 2717800 w 4318000"/>
                <a:gd name="connsiteY114" fmla="*/ 838200 h 3187700"/>
                <a:gd name="connsiteX115" fmla="*/ 2743200 w 4318000"/>
                <a:gd name="connsiteY115" fmla="*/ 800100 h 3187700"/>
                <a:gd name="connsiteX116" fmla="*/ 2844800 w 4318000"/>
                <a:gd name="connsiteY116" fmla="*/ 825500 h 3187700"/>
                <a:gd name="connsiteX117" fmla="*/ 2882900 w 4318000"/>
                <a:gd name="connsiteY117" fmla="*/ 838200 h 3187700"/>
                <a:gd name="connsiteX118" fmla="*/ 2921000 w 4318000"/>
                <a:gd name="connsiteY118" fmla="*/ 876300 h 3187700"/>
                <a:gd name="connsiteX119" fmla="*/ 2971800 w 4318000"/>
                <a:gd name="connsiteY119" fmla="*/ 965200 h 3187700"/>
                <a:gd name="connsiteX120" fmla="*/ 2946400 w 4318000"/>
                <a:gd name="connsiteY120" fmla="*/ 825500 h 3187700"/>
                <a:gd name="connsiteX121" fmla="*/ 2908300 w 4318000"/>
                <a:gd name="connsiteY121" fmla="*/ 736600 h 3187700"/>
                <a:gd name="connsiteX122" fmla="*/ 2895600 w 4318000"/>
                <a:gd name="connsiteY122" fmla="*/ 698500 h 3187700"/>
                <a:gd name="connsiteX123" fmla="*/ 2819400 w 4318000"/>
                <a:gd name="connsiteY123" fmla="*/ 622300 h 3187700"/>
                <a:gd name="connsiteX124" fmla="*/ 2781300 w 4318000"/>
                <a:gd name="connsiteY124" fmla="*/ 647700 h 3187700"/>
                <a:gd name="connsiteX125" fmla="*/ 2743200 w 4318000"/>
                <a:gd name="connsiteY125" fmla="*/ 609600 h 3187700"/>
                <a:gd name="connsiteX126" fmla="*/ 2705100 w 4318000"/>
                <a:gd name="connsiteY126" fmla="*/ 558800 h 3187700"/>
                <a:gd name="connsiteX127" fmla="*/ 2679700 w 4318000"/>
                <a:gd name="connsiteY127" fmla="*/ 495300 h 3187700"/>
                <a:gd name="connsiteX128" fmla="*/ 2641600 w 4318000"/>
                <a:gd name="connsiteY128" fmla="*/ 469900 h 3187700"/>
                <a:gd name="connsiteX129" fmla="*/ 2603500 w 4318000"/>
                <a:gd name="connsiteY129" fmla="*/ 431800 h 3187700"/>
                <a:gd name="connsiteX130" fmla="*/ 2565400 w 4318000"/>
                <a:gd name="connsiteY130" fmla="*/ 355600 h 3187700"/>
                <a:gd name="connsiteX131" fmla="*/ 2362200 w 4318000"/>
                <a:gd name="connsiteY131" fmla="*/ 381000 h 3187700"/>
                <a:gd name="connsiteX132" fmla="*/ 2324100 w 4318000"/>
                <a:gd name="connsiteY132" fmla="*/ 393700 h 3187700"/>
                <a:gd name="connsiteX133" fmla="*/ 2247900 w 4318000"/>
                <a:gd name="connsiteY133" fmla="*/ 444500 h 3187700"/>
                <a:gd name="connsiteX134" fmla="*/ 2197100 w 4318000"/>
                <a:gd name="connsiteY134" fmla="*/ 520700 h 3187700"/>
                <a:gd name="connsiteX135" fmla="*/ 2209800 w 4318000"/>
                <a:gd name="connsiteY135" fmla="*/ 622300 h 3187700"/>
                <a:gd name="connsiteX136" fmla="*/ 2286000 w 4318000"/>
                <a:gd name="connsiteY136" fmla="*/ 685800 h 3187700"/>
                <a:gd name="connsiteX137" fmla="*/ 2324100 w 4318000"/>
                <a:gd name="connsiteY137" fmla="*/ 723900 h 3187700"/>
                <a:gd name="connsiteX138" fmla="*/ 2451100 w 4318000"/>
                <a:gd name="connsiteY138" fmla="*/ 787400 h 3187700"/>
                <a:gd name="connsiteX139" fmla="*/ 2527300 w 4318000"/>
                <a:gd name="connsiteY139" fmla="*/ 800100 h 3187700"/>
                <a:gd name="connsiteX140" fmla="*/ 2565400 w 4318000"/>
                <a:gd name="connsiteY140" fmla="*/ 787400 h 3187700"/>
                <a:gd name="connsiteX141" fmla="*/ 2540000 w 4318000"/>
                <a:gd name="connsiteY141" fmla="*/ 736600 h 3187700"/>
                <a:gd name="connsiteX142" fmla="*/ 2514600 w 4318000"/>
                <a:gd name="connsiteY142" fmla="*/ 660400 h 3187700"/>
                <a:gd name="connsiteX143" fmla="*/ 2501900 w 4318000"/>
                <a:gd name="connsiteY143" fmla="*/ 622300 h 3187700"/>
                <a:gd name="connsiteX144" fmla="*/ 2540000 w 4318000"/>
                <a:gd name="connsiteY144" fmla="*/ 673100 h 3187700"/>
                <a:gd name="connsiteX145" fmla="*/ 2616200 w 4318000"/>
                <a:gd name="connsiteY145" fmla="*/ 749300 h 3187700"/>
                <a:gd name="connsiteX146" fmla="*/ 2616200 w 4318000"/>
                <a:gd name="connsiteY146" fmla="*/ 965200 h 3187700"/>
                <a:gd name="connsiteX147" fmla="*/ 2565400 w 4318000"/>
                <a:gd name="connsiteY147" fmla="*/ 1003300 h 3187700"/>
                <a:gd name="connsiteX148" fmla="*/ 2463800 w 4318000"/>
                <a:gd name="connsiteY148" fmla="*/ 1054100 h 3187700"/>
                <a:gd name="connsiteX149" fmla="*/ 2425700 w 4318000"/>
                <a:gd name="connsiteY149" fmla="*/ 1079500 h 3187700"/>
                <a:gd name="connsiteX150" fmla="*/ 2349500 w 4318000"/>
                <a:gd name="connsiteY150" fmla="*/ 1104900 h 3187700"/>
                <a:gd name="connsiteX151" fmla="*/ 2286000 w 4318000"/>
                <a:gd name="connsiteY151" fmla="*/ 1054100 h 3187700"/>
                <a:gd name="connsiteX152" fmla="*/ 2209800 w 4318000"/>
                <a:gd name="connsiteY152" fmla="*/ 977900 h 3187700"/>
                <a:gd name="connsiteX153" fmla="*/ 2171700 w 4318000"/>
                <a:gd name="connsiteY153" fmla="*/ 939800 h 3187700"/>
                <a:gd name="connsiteX154" fmla="*/ 2120900 w 4318000"/>
                <a:gd name="connsiteY154" fmla="*/ 863600 h 3187700"/>
                <a:gd name="connsiteX155" fmla="*/ 2057400 w 4318000"/>
                <a:gd name="connsiteY155" fmla="*/ 774700 h 3187700"/>
                <a:gd name="connsiteX156" fmla="*/ 2032000 w 4318000"/>
                <a:gd name="connsiteY156" fmla="*/ 698500 h 3187700"/>
                <a:gd name="connsiteX157" fmla="*/ 2070100 w 4318000"/>
                <a:gd name="connsiteY157" fmla="*/ 673100 h 3187700"/>
                <a:gd name="connsiteX158" fmla="*/ 2159000 w 4318000"/>
                <a:gd name="connsiteY158" fmla="*/ 736600 h 3187700"/>
                <a:gd name="connsiteX159" fmla="*/ 2209800 w 4318000"/>
                <a:gd name="connsiteY159" fmla="*/ 774700 h 3187700"/>
                <a:gd name="connsiteX160" fmla="*/ 2286000 w 4318000"/>
                <a:gd name="connsiteY160" fmla="*/ 850900 h 3187700"/>
                <a:gd name="connsiteX161" fmla="*/ 2260600 w 4318000"/>
                <a:gd name="connsiteY161" fmla="*/ 787400 h 3187700"/>
                <a:gd name="connsiteX162" fmla="*/ 2197100 w 4318000"/>
                <a:gd name="connsiteY162" fmla="*/ 711200 h 3187700"/>
                <a:gd name="connsiteX163" fmla="*/ 2171700 w 4318000"/>
                <a:gd name="connsiteY163" fmla="*/ 673100 h 3187700"/>
                <a:gd name="connsiteX164" fmla="*/ 2133600 w 4318000"/>
                <a:gd name="connsiteY164" fmla="*/ 635000 h 3187700"/>
                <a:gd name="connsiteX165" fmla="*/ 2108200 w 4318000"/>
                <a:gd name="connsiteY165" fmla="*/ 584200 h 3187700"/>
                <a:gd name="connsiteX166" fmla="*/ 2070100 w 4318000"/>
                <a:gd name="connsiteY166" fmla="*/ 508000 h 3187700"/>
                <a:gd name="connsiteX167" fmla="*/ 1714500 w 4318000"/>
                <a:gd name="connsiteY167" fmla="*/ 520700 h 3187700"/>
                <a:gd name="connsiteX168" fmla="*/ 1701800 w 4318000"/>
                <a:gd name="connsiteY168" fmla="*/ 558800 h 3187700"/>
                <a:gd name="connsiteX169" fmla="*/ 1714500 w 4318000"/>
                <a:gd name="connsiteY169" fmla="*/ 508000 h 3187700"/>
                <a:gd name="connsiteX170" fmla="*/ 1727200 w 4318000"/>
                <a:gd name="connsiteY170" fmla="*/ 469900 h 3187700"/>
                <a:gd name="connsiteX171" fmla="*/ 1739900 w 4318000"/>
                <a:gd name="connsiteY171" fmla="*/ 419100 h 3187700"/>
                <a:gd name="connsiteX172" fmla="*/ 1765300 w 4318000"/>
                <a:gd name="connsiteY172" fmla="*/ 368300 h 3187700"/>
                <a:gd name="connsiteX173" fmla="*/ 1790700 w 4318000"/>
                <a:gd name="connsiteY173" fmla="*/ 292100 h 3187700"/>
                <a:gd name="connsiteX174" fmla="*/ 1765300 w 4318000"/>
                <a:gd name="connsiteY174" fmla="*/ 190500 h 3187700"/>
                <a:gd name="connsiteX175" fmla="*/ 1701800 w 4318000"/>
                <a:gd name="connsiteY175" fmla="*/ 203200 h 3187700"/>
                <a:gd name="connsiteX176" fmla="*/ 1574800 w 4318000"/>
                <a:gd name="connsiteY176" fmla="*/ 215900 h 3187700"/>
                <a:gd name="connsiteX177" fmla="*/ 1498600 w 4318000"/>
                <a:gd name="connsiteY177" fmla="*/ 241300 h 3187700"/>
                <a:gd name="connsiteX178" fmla="*/ 1397000 w 4318000"/>
                <a:gd name="connsiteY178" fmla="*/ 368300 h 3187700"/>
                <a:gd name="connsiteX179" fmla="*/ 1384300 w 4318000"/>
                <a:gd name="connsiteY179" fmla="*/ 622300 h 3187700"/>
                <a:gd name="connsiteX180" fmla="*/ 1435100 w 4318000"/>
                <a:gd name="connsiteY180" fmla="*/ 749300 h 3187700"/>
                <a:gd name="connsiteX181" fmla="*/ 1447800 w 4318000"/>
                <a:gd name="connsiteY181" fmla="*/ 787400 h 3187700"/>
                <a:gd name="connsiteX182" fmla="*/ 1485900 w 4318000"/>
                <a:gd name="connsiteY182" fmla="*/ 876300 h 3187700"/>
                <a:gd name="connsiteX183" fmla="*/ 1498600 w 4318000"/>
                <a:gd name="connsiteY183" fmla="*/ 1028700 h 3187700"/>
                <a:gd name="connsiteX184" fmla="*/ 1562100 w 4318000"/>
                <a:gd name="connsiteY184" fmla="*/ 1130300 h 3187700"/>
                <a:gd name="connsiteX185" fmla="*/ 1574800 w 4318000"/>
                <a:gd name="connsiteY185" fmla="*/ 1168400 h 3187700"/>
                <a:gd name="connsiteX186" fmla="*/ 1612900 w 4318000"/>
                <a:gd name="connsiteY186" fmla="*/ 1270000 h 3187700"/>
                <a:gd name="connsiteX187" fmla="*/ 1651000 w 4318000"/>
                <a:gd name="connsiteY187" fmla="*/ 1257300 h 3187700"/>
                <a:gd name="connsiteX188" fmla="*/ 1689100 w 4318000"/>
                <a:gd name="connsiteY188" fmla="*/ 1206500 h 3187700"/>
                <a:gd name="connsiteX189" fmla="*/ 1714500 w 4318000"/>
                <a:gd name="connsiteY189" fmla="*/ 1168400 h 3187700"/>
                <a:gd name="connsiteX190" fmla="*/ 1752600 w 4318000"/>
                <a:gd name="connsiteY190" fmla="*/ 1066800 h 3187700"/>
                <a:gd name="connsiteX191" fmla="*/ 1739900 w 4318000"/>
                <a:gd name="connsiteY191" fmla="*/ 990600 h 3187700"/>
                <a:gd name="connsiteX192" fmla="*/ 1701800 w 4318000"/>
                <a:gd name="connsiteY192" fmla="*/ 977900 h 3187700"/>
                <a:gd name="connsiteX193" fmla="*/ 1651000 w 4318000"/>
                <a:gd name="connsiteY193" fmla="*/ 1054100 h 3187700"/>
                <a:gd name="connsiteX194" fmla="*/ 1663700 w 4318000"/>
                <a:gd name="connsiteY194" fmla="*/ 990600 h 3187700"/>
                <a:gd name="connsiteX195" fmla="*/ 1676400 w 4318000"/>
                <a:gd name="connsiteY195" fmla="*/ 952500 h 3187700"/>
                <a:gd name="connsiteX196" fmla="*/ 1803400 w 4318000"/>
                <a:gd name="connsiteY196" fmla="*/ 977900 h 3187700"/>
                <a:gd name="connsiteX197" fmla="*/ 1841500 w 4318000"/>
                <a:gd name="connsiteY197" fmla="*/ 1003300 h 3187700"/>
                <a:gd name="connsiteX198" fmla="*/ 1917700 w 4318000"/>
                <a:gd name="connsiteY198" fmla="*/ 1104900 h 3187700"/>
                <a:gd name="connsiteX199" fmla="*/ 1943100 w 4318000"/>
                <a:gd name="connsiteY199" fmla="*/ 1155700 h 3187700"/>
                <a:gd name="connsiteX200" fmla="*/ 1968500 w 4318000"/>
                <a:gd name="connsiteY200" fmla="*/ 1193800 h 3187700"/>
                <a:gd name="connsiteX201" fmla="*/ 1981200 w 4318000"/>
                <a:gd name="connsiteY201" fmla="*/ 1295400 h 3187700"/>
                <a:gd name="connsiteX202" fmla="*/ 2019300 w 4318000"/>
                <a:gd name="connsiteY202" fmla="*/ 1536700 h 3187700"/>
                <a:gd name="connsiteX203" fmla="*/ 2057400 w 4318000"/>
                <a:gd name="connsiteY203" fmla="*/ 1549400 h 3187700"/>
                <a:gd name="connsiteX204" fmla="*/ 2108200 w 4318000"/>
                <a:gd name="connsiteY204" fmla="*/ 1574800 h 3187700"/>
                <a:gd name="connsiteX205" fmla="*/ 2349500 w 4318000"/>
                <a:gd name="connsiteY205" fmla="*/ 1549400 h 3187700"/>
                <a:gd name="connsiteX206" fmla="*/ 2336800 w 4318000"/>
                <a:gd name="connsiteY206" fmla="*/ 1435100 h 3187700"/>
                <a:gd name="connsiteX207" fmla="*/ 2387600 w 4318000"/>
                <a:gd name="connsiteY207" fmla="*/ 1600200 h 3187700"/>
                <a:gd name="connsiteX208" fmla="*/ 2489200 w 4318000"/>
                <a:gd name="connsiteY208" fmla="*/ 1689100 h 3187700"/>
                <a:gd name="connsiteX209" fmla="*/ 2552700 w 4318000"/>
                <a:gd name="connsiteY209" fmla="*/ 1816100 h 3187700"/>
                <a:gd name="connsiteX210" fmla="*/ 2590800 w 4318000"/>
                <a:gd name="connsiteY210" fmla="*/ 1892300 h 3187700"/>
                <a:gd name="connsiteX211" fmla="*/ 2679700 w 4318000"/>
                <a:gd name="connsiteY211" fmla="*/ 1993900 h 3187700"/>
                <a:gd name="connsiteX212" fmla="*/ 2679700 w 4318000"/>
                <a:gd name="connsiteY212" fmla="*/ 2146300 h 3187700"/>
                <a:gd name="connsiteX213" fmla="*/ 2565400 w 4318000"/>
                <a:gd name="connsiteY213" fmla="*/ 2133600 h 3187700"/>
                <a:gd name="connsiteX214" fmla="*/ 2552700 w 4318000"/>
                <a:gd name="connsiteY214" fmla="*/ 2070100 h 3187700"/>
                <a:gd name="connsiteX215" fmla="*/ 2603500 w 4318000"/>
                <a:gd name="connsiteY215" fmla="*/ 1993900 h 3187700"/>
                <a:gd name="connsiteX216" fmla="*/ 2768600 w 4318000"/>
                <a:gd name="connsiteY216" fmla="*/ 1892300 h 3187700"/>
                <a:gd name="connsiteX217" fmla="*/ 2806700 w 4318000"/>
                <a:gd name="connsiteY217" fmla="*/ 1879600 h 3187700"/>
                <a:gd name="connsiteX218" fmla="*/ 2895600 w 4318000"/>
                <a:gd name="connsiteY218" fmla="*/ 1816100 h 3187700"/>
                <a:gd name="connsiteX219" fmla="*/ 2946400 w 4318000"/>
                <a:gd name="connsiteY219" fmla="*/ 1676400 h 3187700"/>
                <a:gd name="connsiteX220" fmla="*/ 3060700 w 4318000"/>
                <a:gd name="connsiteY220" fmla="*/ 1765300 h 3187700"/>
                <a:gd name="connsiteX221" fmla="*/ 3111500 w 4318000"/>
                <a:gd name="connsiteY221" fmla="*/ 1816100 h 3187700"/>
                <a:gd name="connsiteX222" fmla="*/ 3187700 w 4318000"/>
                <a:gd name="connsiteY222" fmla="*/ 1892300 h 3187700"/>
                <a:gd name="connsiteX223" fmla="*/ 3251200 w 4318000"/>
                <a:gd name="connsiteY223" fmla="*/ 1943100 h 3187700"/>
                <a:gd name="connsiteX224" fmla="*/ 3378200 w 4318000"/>
                <a:gd name="connsiteY224" fmla="*/ 2019300 h 3187700"/>
                <a:gd name="connsiteX225" fmla="*/ 3429000 w 4318000"/>
                <a:gd name="connsiteY225" fmla="*/ 2032000 h 3187700"/>
                <a:gd name="connsiteX226" fmla="*/ 3644900 w 4318000"/>
                <a:gd name="connsiteY226" fmla="*/ 2070100 h 3187700"/>
                <a:gd name="connsiteX227" fmla="*/ 3937000 w 4318000"/>
                <a:gd name="connsiteY227" fmla="*/ 2057400 h 3187700"/>
                <a:gd name="connsiteX228" fmla="*/ 3873500 w 4318000"/>
                <a:gd name="connsiteY228" fmla="*/ 1892300 h 3187700"/>
                <a:gd name="connsiteX229" fmla="*/ 3594100 w 4318000"/>
                <a:gd name="connsiteY229" fmla="*/ 1841500 h 3187700"/>
                <a:gd name="connsiteX230" fmla="*/ 3492500 w 4318000"/>
                <a:gd name="connsiteY230" fmla="*/ 1866900 h 3187700"/>
                <a:gd name="connsiteX231" fmla="*/ 3454400 w 4318000"/>
                <a:gd name="connsiteY231" fmla="*/ 1930400 h 3187700"/>
                <a:gd name="connsiteX232" fmla="*/ 3403600 w 4318000"/>
                <a:gd name="connsiteY232" fmla="*/ 2044700 h 3187700"/>
                <a:gd name="connsiteX233" fmla="*/ 3365500 w 4318000"/>
                <a:gd name="connsiteY233" fmla="*/ 2095500 h 3187700"/>
                <a:gd name="connsiteX234" fmla="*/ 3340100 w 4318000"/>
                <a:gd name="connsiteY234" fmla="*/ 2159000 h 3187700"/>
                <a:gd name="connsiteX235" fmla="*/ 3276600 w 4318000"/>
                <a:gd name="connsiteY235" fmla="*/ 2247900 h 3187700"/>
                <a:gd name="connsiteX236" fmla="*/ 3238500 w 4318000"/>
                <a:gd name="connsiteY236" fmla="*/ 2362200 h 3187700"/>
                <a:gd name="connsiteX237" fmla="*/ 3200400 w 4318000"/>
                <a:gd name="connsiteY237" fmla="*/ 2400300 h 3187700"/>
                <a:gd name="connsiteX238" fmla="*/ 3149600 w 4318000"/>
                <a:gd name="connsiteY238" fmla="*/ 2413000 h 3187700"/>
                <a:gd name="connsiteX239" fmla="*/ 3048000 w 4318000"/>
                <a:gd name="connsiteY239" fmla="*/ 2400300 h 3187700"/>
                <a:gd name="connsiteX240" fmla="*/ 3009900 w 4318000"/>
                <a:gd name="connsiteY240" fmla="*/ 2374900 h 3187700"/>
                <a:gd name="connsiteX241" fmla="*/ 2882900 w 4318000"/>
                <a:gd name="connsiteY241" fmla="*/ 2311400 h 3187700"/>
                <a:gd name="connsiteX242" fmla="*/ 2781300 w 4318000"/>
                <a:gd name="connsiteY242" fmla="*/ 2273300 h 3187700"/>
                <a:gd name="connsiteX243" fmla="*/ 2641600 w 4318000"/>
                <a:gd name="connsiteY243" fmla="*/ 2209800 h 3187700"/>
                <a:gd name="connsiteX244" fmla="*/ 2667000 w 4318000"/>
                <a:gd name="connsiteY244" fmla="*/ 2120900 h 3187700"/>
                <a:gd name="connsiteX245" fmla="*/ 2743200 w 4318000"/>
                <a:gd name="connsiteY245" fmla="*/ 2044700 h 3187700"/>
                <a:gd name="connsiteX246" fmla="*/ 2844800 w 4318000"/>
                <a:gd name="connsiteY246" fmla="*/ 2108200 h 3187700"/>
                <a:gd name="connsiteX247" fmla="*/ 2921000 w 4318000"/>
                <a:gd name="connsiteY247" fmla="*/ 2184400 h 3187700"/>
                <a:gd name="connsiteX248" fmla="*/ 2946400 w 4318000"/>
                <a:gd name="connsiteY248" fmla="*/ 2146300 h 3187700"/>
                <a:gd name="connsiteX249" fmla="*/ 2933700 w 4318000"/>
                <a:gd name="connsiteY249" fmla="*/ 2057400 h 3187700"/>
                <a:gd name="connsiteX250" fmla="*/ 2882900 w 4318000"/>
                <a:gd name="connsiteY250" fmla="*/ 2006600 h 3187700"/>
                <a:gd name="connsiteX251" fmla="*/ 2819400 w 4318000"/>
                <a:gd name="connsiteY251" fmla="*/ 1981200 h 3187700"/>
                <a:gd name="connsiteX252" fmla="*/ 2603500 w 4318000"/>
                <a:gd name="connsiteY252" fmla="*/ 1930400 h 3187700"/>
                <a:gd name="connsiteX253" fmla="*/ 2514600 w 4318000"/>
                <a:gd name="connsiteY253" fmla="*/ 1917700 h 3187700"/>
                <a:gd name="connsiteX254" fmla="*/ 2120900 w 4318000"/>
                <a:gd name="connsiteY254" fmla="*/ 1993900 h 3187700"/>
                <a:gd name="connsiteX255" fmla="*/ 2070100 w 4318000"/>
                <a:gd name="connsiteY255" fmla="*/ 2095500 h 3187700"/>
                <a:gd name="connsiteX256" fmla="*/ 2057400 w 4318000"/>
                <a:gd name="connsiteY256" fmla="*/ 2133600 h 3187700"/>
                <a:gd name="connsiteX257" fmla="*/ 2006600 w 4318000"/>
                <a:gd name="connsiteY257" fmla="*/ 2197100 h 3187700"/>
                <a:gd name="connsiteX258" fmla="*/ 1879600 w 4318000"/>
                <a:gd name="connsiteY258" fmla="*/ 2324100 h 3187700"/>
                <a:gd name="connsiteX259" fmla="*/ 1803400 w 4318000"/>
                <a:gd name="connsiteY259" fmla="*/ 2311400 h 3187700"/>
                <a:gd name="connsiteX260" fmla="*/ 1701800 w 4318000"/>
                <a:gd name="connsiteY260" fmla="*/ 2197100 h 3187700"/>
                <a:gd name="connsiteX261" fmla="*/ 1663700 w 4318000"/>
                <a:gd name="connsiteY261" fmla="*/ 2133600 h 3187700"/>
                <a:gd name="connsiteX262" fmla="*/ 1638300 w 4318000"/>
                <a:gd name="connsiteY262" fmla="*/ 2095500 h 3187700"/>
                <a:gd name="connsiteX263" fmla="*/ 1549400 w 4318000"/>
                <a:gd name="connsiteY263" fmla="*/ 1981200 h 3187700"/>
                <a:gd name="connsiteX264" fmla="*/ 1498600 w 4318000"/>
                <a:gd name="connsiteY264" fmla="*/ 1866900 h 3187700"/>
                <a:gd name="connsiteX265" fmla="*/ 1473200 w 4318000"/>
                <a:gd name="connsiteY265" fmla="*/ 1714500 h 3187700"/>
                <a:gd name="connsiteX266" fmla="*/ 1435100 w 4318000"/>
                <a:gd name="connsiteY266" fmla="*/ 1638300 h 3187700"/>
                <a:gd name="connsiteX267" fmla="*/ 1422400 w 4318000"/>
                <a:gd name="connsiteY267" fmla="*/ 1536700 h 3187700"/>
                <a:gd name="connsiteX268" fmla="*/ 1358900 w 4318000"/>
                <a:gd name="connsiteY268" fmla="*/ 1270000 h 3187700"/>
                <a:gd name="connsiteX269" fmla="*/ 1346200 w 4318000"/>
                <a:gd name="connsiteY269" fmla="*/ 1206500 h 3187700"/>
                <a:gd name="connsiteX270" fmla="*/ 1333500 w 4318000"/>
                <a:gd name="connsiteY270" fmla="*/ 1155700 h 3187700"/>
                <a:gd name="connsiteX271" fmla="*/ 1295400 w 4318000"/>
                <a:gd name="connsiteY271" fmla="*/ 952500 h 3187700"/>
                <a:gd name="connsiteX272" fmla="*/ 1282700 w 4318000"/>
                <a:gd name="connsiteY272" fmla="*/ 901700 h 3187700"/>
                <a:gd name="connsiteX273" fmla="*/ 1244600 w 4318000"/>
                <a:gd name="connsiteY273" fmla="*/ 838200 h 3187700"/>
                <a:gd name="connsiteX274" fmla="*/ 1231900 w 4318000"/>
                <a:gd name="connsiteY274" fmla="*/ 787400 h 3187700"/>
                <a:gd name="connsiteX275" fmla="*/ 1168400 w 4318000"/>
                <a:gd name="connsiteY275" fmla="*/ 850900 h 3187700"/>
                <a:gd name="connsiteX276" fmla="*/ 1193800 w 4318000"/>
                <a:gd name="connsiteY276" fmla="*/ 965200 h 3187700"/>
                <a:gd name="connsiteX277" fmla="*/ 1358900 w 4318000"/>
                <a:gd name="connsiteY277" fmla="*/ 1130300 h 3187700"/>
                <a:gd name="connsiteX278" fmla="*/ 1447800 w 4318000"/>
                <a:gd name="connsiteY278" fmla="*/ 1257300 h 3187700"/>
                <a:gd name="connsiteX279" fmla="*/ 1562100 w 4318000"/>
                <a:gd name="connsiteY279" fmla="*/ 1371600 h 3187700"/>
                <a:gd name="connsiteX280" fmla="*/ 1600200 w 4318000"/>
                <a:gd name="connsiteY280" fmla="*/ 1409700 h 3187700"/>
                <a:gd name="connsiteX281" fmla="*/ 1663700 w 4318000"/>
                <a:gd name="connsiteY281" fmla="*/ 1485900 h 3187700"/>
                <a:gd name="connsiteX282" fmla="*/ 1676400 w 4318000"/>
                <a:gd name="connsiteY282" fmla="*/ 1524000 h 3187700"/>
                <a:gd name="connsiteX283" fmla="*/ 1663700 w 4318000"/>
                <a:gd name="connsiteY283" fmla="*/ 1612900 h 3187700"/>
                <a:gd name="connsiteX284" fmla="*/ 1701800 w 4318000"/>
                <a:gd name="connsiteY284" fmla="*/ 1562100 h 3187700"/>
                <a:gd name="connsiteX285" fmla="*/ 1790700 w 4318000"/>
                <a:gd name="connsiteY285" fmla="*/ 1346200 h 3187700"/>
                <a:gd name="connsiteX286" fmla="*/ 1778000 w 4318000"/>
                <a:gd name="connsiteY286" fmla="*/ 1219200 h 3187700"/>
                <a:gd name="connsiteX287" fmla="*/ 1638300 w 4318000"/>
                <a:gd name="connsiteY287" fmla="*/ 1143000 h 3187700"/>
                <a:gd name="connsiteX288" fmla="*/ 1346200 w 4318000"/>
                <a:gd name="connsiteY288" fmla="*/ 1016000 h 3187700"/>
                <a:gd name="connsiteX289" fmla="*/ 1270000 w 4318000"/>
                <a:gd name="connsiteY289" fmla="*/ 977900 h 3187700"/>
                <a:gd name="connsiteX290" fmla="*/ 1193800 w 4318000"/>
                <a:gd name="connsiteY290" fmla="*/ 1054100 h 3187700"/>
                <a:gd name="connsiteX291" fmla="*/ 1104900 w 4318000"/>
                <a:gd name="connsiteY291" fmla="*/ 1193800 h 3187700"/>
                <a:gd name="connsiteX292" fmla="*/ 1041400 w 4318000"/>
                <a:gd name="connsiteY292" fmla="*/ 1308100 h 3187700"/>
                <a:gd name="connsiteX293" fmla="*/ 1028700 w 4318000"/>
                <a:gd name="connsiteY293" fmla="*/ 1358900 h 3187700"/>
                <a:gd name="connsiteX294" fmla="*/ 990600 w 4318000"/>
                <a:gd name="connsiteY294" fmla="*/ 1384300 h 3187700"/>
                <a:gd name="connsiteX295" fmla="*/ 939800 w 4318000"/>
                <a:gd name="connsiteY295" fmla="*/ 1333500 h 3187700"/>
                <a:gd name="connsiteX296" fmla="*/ 762000 w 4318000"/>
                <a:gd name="connsiteY296" fmla="*/ 1155700 h 3187700"/>
                <a:gd name="connsiteX297" fmla="*/ 698500 w 4318000"/>
                <a:gd name="connsiteY297" fmla="*/ 1028700 h 3187700"/>
                <a:gd name="connsiteX298" fmla="*/ 673100 w 4318000"/>
                <a:gd name="connsiteY298" fmla="*/ 952500 h 3187700"/>
                <a:gd name="connsiteX299" fmla="*/ 635000 w 4318000"/>
                <a:gd name="connsiteY299" fmla="*/ 939800 h 3187700"/>
                <a:gd name="connsiteX300" fmla="*/ 571500 w 4318000"/>
                <a:gd name="connsiteY300" fmla="*/ 952500 h 3187700"/>
                <a:gd name="connsiteX301" fmla="*/ 431800 w 4318000"/>
                <a:gd name="connsiteY301" fmla="*/ 1117600 h 3187700"/>
                <a:gd name="connsiteX302" fmla="*/ 393700 w 4318000"/>
                <a:gd name="connsiteY302" fmla="*/ 1231900 h 3187700"/>
                <a:gd name="connsiteX303" fmla="*/ 342900 w 4318000"/>
                <a:gd name="connsiteY303" fmla="*/ 1320800 h 3187700"/>
                <a:gd name="connsiteX304" fmla="*/ 330200 w 4318000"/>
                <a:gd name="connsiteY304" fmla="*/ 1422400 h 3187700"/>
                <a:gd name="connsiteX305" fmla="*/ 342900 w 4318000"/>
                <a:gd name="connsiteY305" fmla="*/ 1498600 h 3187700"/>
                <a:gd name="connsiteX306" fmla="*/ 723900 w 4318000"/>
                <a:gd name="connsiteY306" fmla="*/ 1600200 h 3187700"/>
                <a:gd name="connsiteX307" fmla="*/ 1028700 w 4318000"/>
                <a:gd name="connsiteY307" fmla="*/ 1689100 h 3187700"/>
                <a:gd name="connsiteX308" fmla="*/ 1181100 w 4318000"/>
                <a:gd name="connsiteY308" fmla="*/ 1714500 h 3187700"/>
                <a:gd name="connsiteX309" fmla="*/ 1397000 w 4318000"/>
                <a:gd name="connsiteY309" fmla="*/ 1841500 h 3187700"/>
                <a:gd name="connsiteX310" fmla="*/ 1498600 w 4318000"/>
                <a:gd name="connsiteY310" fmla="*/ 1943100 h 3187700"/>
                <a:gd name="connsiteX311" fmla="*/ 1549400 w 4318000"/>
                <a:gd name="connsiteY311" fmla="*/ 1993900 h 3187700"/>
                <a:gd name="connsiteX312" fmla="*/ 1841500 w 4318000"/>
                <a:gd name="connsiteY312" fmla="*/ 2032000 h 3187700"/>
                <a:gd name="connsiteX313" fmla="*/ 1879600 w 4318000"/>
                <a:gd name="connsiteY313" fmla="*/ 2044700 h 3187700"/>
                <a:gd name="connsiteX314" fmla="*/ 1955800 w 4318000"/>
                <a:gd name="connsiteY314" fmla="*/ 2057400 h 3187700"/>
                <a:gd name="connsiteX315" fmla="*/ 1968500 w 4318000"/>
                <a:gd name="connsiteY315" fmla="*/ 2120900 h 3187700"/>
                <a:gd name="connsiteX316" fmla="*/ 1930400 w 4318000"/>
                <a:gd name="connsiteY316" fmla="*/ 2222500 h 3187700"/>
                <a:gd name="connsiteX317" fmla="*/ 1892300 w 4318000"/>
                <a:gd name="connsiteY317" fmla="*/ 2260600 h 3187700"/>
                <a:gd name="connsiteX318" fmla="*/ 1778000 w 4318000"/>
                <a:gd name="connsiteY318" fmla="*/ 2324100 h 3187700"/>
                <a:gd name="connsiteX319" fmla="*/ 1663700 w 4318000"/>
                <a:gd name="connsiteY319" fmla="*/ 2336800 h 3187700"/>
                <a:gd name="connsiteX320" fmla="*/ 1574800 w 4318000"/>
                <a:gd name="connsiteY320" fmla="*/ 2298700 h 3187700"/>
                <a:gd name="connsiteX321" fmla="*/ 1536700 w 4318000"/>
                <a:gd name="connsiteY321" fmla="*/ 2222500 h 3187700"/>
                <a:gd name="connsiteX322" fmla="*/ 1511300 w 4318000"/>
                <a:gd name="connsiteY322" fmla="*/ 2184400 h 3187700"/>
                <a:gd name="connsiteX323" fmla="*/ 1498600 w 4318000"/>
                <a:gd name="connsiteY323" fmla="*/ 2108200 h 3187700"/>
                <a:gd name="connsiteX324" fmla="*/ 1524000 w 4318000"/>
                <a:gd name="connsiteY324" fmla="*/ 2057400 h 3187700"/>
                <a:gd name="connsiteX325" fmla="*/ 1752600 w 4318000"/>
                <a:gd name="connsiteY325" fmla="*/ 1943100 h 3187700"/>
                <a:gd name="connsiteX326" fmla="*/ 2070100 w 4318000"/>
                <a:gd name="connsiteY326" fmla="*/ 1752600 h 3187700"/>
                <a:gd name="connsiteX327" fmla="*/ 2349500 w 4318000"/>
                <a:gd name="connsiteY327" fmla="*/ 1562100 h 3187700"/>
                <a:gd name="connsiteX328" fmla="*/ 2413000 w 4318000"/>
                <a:gd name="connsiteY328" fmla="*/ 1536700 h 3187700"/>
                <a:gd name="connsiteX329" fmla="*/ 2527300 w 4318000"/>
                <a:gd name="connsiteY329" fmla="*/ 1511300 h 3187700"/>
                <a:gd name="connsiteX330" fmla="*/ 2628900 w 4318000"/>
                <a:gd name="connsiteY330" fmla="*/ 1524000 h 3187700"/>
                <a:gd name="connsiteX331" fmla="*/ 2590800 w 4318000"/>
                <a:gd name="connsiteY331" fmla="*/ 1612900 h 3187700"/>
                <a:gd name="connsiteX332" fmla="*/ 2273300 w 4318000"/>
                <a:gd name="connsiteY332" fmla="*/ 1778000 h 3187700"/>
                <a:gd name="connsiteX333" fmla="*/ 2019300 w 4318000"/>
                <a:gd name="connsiteY333" fmla="*/ 1841500 h 3187700"/>
                <a:gd name="connsiteX334" fmla="*/ 1676400 w 4318000"/>
                <a:gd name="connsiteY334" fmla="*/ 1930400 h 3187700"/>
                <a:gd name="connsiteX335" fmla="*/ 1600200 w 4318000"/>
                <a:gd name="connsiteY335" fmla="*/ 1943100 h 3187700"/>
                <a:gd name="connsiteX336" fmla="*/ 1397000 w 4318000"/>
                <a:gd name="connsiteY336" fmla="*/ 2006600 h 3187700"/>
                <a:gd name="connsiteX337" fmla="*/ 1320800 w 4318000"/>
                <a:gd name="connsiteY337" fmla="*/ 2057400 h 3187700"/>
                <a:gd name="connsiteX338" fmla="*/ 1219200 w 4318000"/>
                <a:gd name="connsiteY338" fmla="*/ 2171700 h 3187700"/>
                <a:gd name="connsiteX339" fmla="*/ 1193800 w 4318000"/>
                <a:gd name="connsiteY339" fmla="*/ 2298700 h 3187700"/>
                <a:gd name="connsiteX340" fmla="*/ 1206500 w 4318000"/>
                <a:gd name="connsiteY340" fmla="*/ 2336800 h 3187700"/>
                <a:gd name="connsiteX341" fmla="*/ 1549400 w 4318000"/>
                <a:gd name="connsiteY341" fmla="*/ 2489200 h 3187700"/>
                <a:gd name="connsiteX342" fmla="*/ 1612900 w 4318000"/>
                <a:gd name="connsiteY342" fmla="*/ 2514600 h 3187700"/>
                <a:gd name="connsiteX343" fmla="*/ 1828800 w 4318000"/>
                <a:gd name="connsiteY343" fmla="*/ 2578100 h 3187700"/>
                <a:gd name="connsiteX344" fmla="*/ 2044700 w 4318000"/>
                <a:gd name="connsiteY344" fmla="*/ 2667000 h 3187700"/>
                <a:gd name="connsiteX345" fmla="*/ 2133600 w 4318000"/>
                <a:gd name="connsiteY345" fmla="*/ 2794000 h 3187700"/>
                <a:gd name="connsiteX346" fmla="*/ 2184400 w 4318000"/>
                <a:gd name="connsiteY346" fmla="*/ 2857500 h 3187700"/>
                <a:gd name="connsiteX347" fmla="*/ 2197100 w 4318000"/>
                <a:gd name="connsiteY347" fmla="*/ 2946400 h 3187700"/>
                <a:gd name="connsiteX348" fmla="*/ 2184400 w 4318000"/>
                <a:gd name="connsiteY348" fmla="*/ 3086100 h 3187700"/>
                <a:gd name="connsiteX349" fmla="*/ 2120900 w 4318000"/>
                <a:gd name="connsiteY349" fmla="*/ 3149600 h 3187700"/>
                <a:gd name="connsiteX350" fmla="*/ 1905000 w 4318000"/>
                <a:gd name="connsiteY350" fmla="*/ 3187700 h 3187700"/>
                <a:gd name="connsiteX351" fmla="*/ 1727200 w 4318000"/>
                <a:gd name="connsiteY351" fmla="*/ 3149600 h 3187700"/>
                <a:gd name="connsiteX352" fmla="*/ 1714500 w 4318000"/>
                <a:gd name="connsiteY352" fmla="*/ 3111500 h 3187700"/>
                <a:gd name="connsiteX353" fmla="*/ 1676400 w 4318000"/>
                <a:gd name="connsiteY353" fmla="*/ 2933700 h 3187700"/>
                <a:gd name="connsiteX354" fmla="*/ 1663700 w 4318000"/>
                <a:gd name="connsiteY354" fmla="*/ 2844800 h 3187700"/>
                <a:gd name="connsiteX355" fmla="*/ 1625600 w 4318000"/>
                <a:gd name="connsiteY355" fmla="*/ 2781300 h 3187700"/>
                <a:gd name="connsiteX356" fmla="*/ 1524000 w 4318000"/>
                <a:gd name="connsiteY356" fmla="*/ 2705100 h 3187700"/>
                <a:gd name="connsiteX357" fmla="*/ 1435100 w 4318000"/>
                <a:gd name="connsiteY357" fmla="*/ 2667000 h 3187700"/>
                <a:gd name="connsiteX358" fmla="*/ 1295400 w 4318000"/>
                <a:gd name="connsiteY358" fmla="*/ 2603500 h 3187700"/>
                <a:gd name="connsiteX359" fmla="*/ 1206500 w 4318000"/>
                <a:gd name="connsiteY359" fmla="*/ 2654300 h 3187700"/>
                <a:gd name="connsiteX360" fmla="*/ 1117600 w 4318000"/>
                <a:gd name="connsiteY360" fmla="*/ 2705100 h 3187700"/>
                <a:gd name="connsiteX361" fmla="*/ 1028700 w 4318000"/>
                <a:gd name="connsiteY361" fmla="*/ 2743200 h 3187700"/>
                <a:gd name="connsiteX362" fmla="*/ 939800 w 4318000"/>
                <a:gd name="connsiteY362" fmla="*/ 2730500 h 3187700"/>
                <a:gd name="connsiteX363" fmla="*/ 863600 w 4318000"/>
                <a:gd name="connsiteY363" fmla="*/ 2654300 h 3187700"/>
                <a:gd name="connsiteX364" fmla="*/ 787400 w 4318000"/>
                <a:gd name="connsiteY364" fmla="*/ 2590800 h 3187700"/>
                <a:gd name="connsiteX365" fmla="*/ 749300 w 4318000"/>
                <a:gd name="connsiteY365" fmla="*/ 2552700 h 3187700"/>
                <a:gd name="connsiteX366" fmla="*/ 711200 w 4318000"/>
                <a:gd name="connsiteY366" fmla="*/ 2540000 h 3187700"/>
                <a:gd name="connsiteX367" fmla="*/ 660400 w 4318000"/>
                <a:gd name="connsiteY367" fmla="*/ 2514600 h 3187700"/>
                <a:gd name="connsiteX368" fmla="*/ 622300 w 4318000"/>
                <a:gd name="connsiteY368" fmla="*/ 2489200 h 3187700"/>
                <a:gd name="connsiteX369" fmla="*/ 419100 w 4318000"/>
                <a:gd name="connsiteY369" fmla="*/ 2463800 h 3187700"/>
                <a:gd name="connsiteX370" fmla="*/ 304800 w 4318000"/>
                <a:gd name="connsiteY370" fmla="*/ 2476500 h 3187700"/>
                <a:gd name="connsiteX371" fmla="*/ 266700 w 4318000"/>
                <a:gd name="connsiteY371" fmla="*/ 2501900 h 3187700"/>
                <a:gd name="connsiteX372" fmla="*/ 215900 w 4318000"/>
                <a:gd name="connsiteY372" fmla="*/ 2540000 h 3187700"/>
                <a:gd name="connsiteX373" fmla="*/ 152400 w 4318000"/>
                <a:gd name="connsiteY373" fmla="*/ 2552700 h 3187700"/>
                <a:gd name="connsiteX374" fmla="*/ 88900 w 4318000"/>
                <a:gd name="connsiteY374" fmla="*/ 2501900 h 3187700"/>
                <a:gd name="connsiteX375" fmla="*/ 50800 w 4318000"/>
                <a:gd name="connsiteY375" fmla="*/ 2489200 h 3187700"/>
                <a:gd name="connsiteX376" fmla="*/ 0 w 4318000"/>
                <a:gd name="connsiteY376" fmla="*/ 2438400 h 3187700"/>
                <a:gd name="connsiteX0-1" fmla="*/ 3910382 w 4354882"/>
                <a:gd name="connsiteY0-2" fmla="*/ 0 h 3187700"/>
                <a:gd name="connsiteX1-3" fmla="*/ 3897682 w 4354882"/>
                <a:gd name="connsiteY1-4" fmla="*/ 279400 h 3187700"/>
                <a:gd name="connsiteX2-5" fmla="*/ 3884982 w 4354882"/>
                <a:gd name="connsiteY2-6" fmla="*/ 317500 h 3187700"/>
                <a:gd name="connsiteX3-7" fmla="*/ 3834182 w 4354882"/>
                <a:gd name="connsiteY3-8" fmla="*/ 393700 h 3187700"/>
                <a:gd name="connsiteX4-9" fmla="*/ 3796082 w 4354882"/>
                <a:gd name="connsiteY4-10" fmla="*/ 419100 h 3187700"/>
                <a:gd name="connsiteX5-11" fmla="*/ 3732582 w 4354882"/>
                <a:gd name="connsiteY5-12" fmla="*/ 406400 h 3187700"/>
                <a:gd name="connsiteX6-13" fmla="*/ 3681782 w 4354882"/>
                <a:gd name="connsiteY6-14" fmla="*/ 381000 h 3187700"/>
                <a:gd name="connsiteX7-15" fmla="*/ 3643682 w 4354882"/>
                <a:gd name="connsiteY7-16" fmla="*/ 368300 h 3187700"/>
                <a:gd name="connsiteX8-17" fmla="*/ 3605582 w 4354882"/>
                <a:gd name="connsiteY8-18" fmla="*/ 330200 h 3187700"/>
                <a:gd name="connsiteX9-19" fmla="*/ 3529382 w 4354882"/>
                <a:gd name="connsiteY9-20" fmla="*/ 279400 h 3187700"/>
                <a:gd name="connsiteX10-21" fmla="*/ 3453182 w 4354882"/>
                <a:gd name="connsiteY10-22" fmla="*/ 215900 h 3187700"/>
                <a:gd name="connsiteX11-23" fmla="*/ 3326182 w 4354882"/>
                <a:gd name="connsiteY11-24" fmla="*/ 254000 h 3187700"/>
                <a:gd name="connsiteX12-25" fmla="*/ 3300782 w 4354882"/>
                <a:gd name="connsiteY12-26" fmla="*/ 292100 h 3187700"/>
                <a:gd name="connsiteX13-27" fmla="*/ 3224582 w 4354882"/>
                <a:gd name="connsiteY13-28" fmla="*/ 342900 h 3187700"/>
                <a:gd name="connsiteX14-29" fmla="*/ 3199182 w 4354882"/>
                <a:gd name="connsiteY14-30" fmla="*/ 393700 h 3187700"/>
                <a:gd name="connsiteX15-31" fmla="*/ 3224582 w 4354882"/>
                <a:gd name="connsiteY15-32" fmla="*/ 457200 h 3187700"/>
                <a:gd name="connsiteX16-33" fmla="*/ 3313482 w 4354882"/>
                <a:gd name="connsiteY16-34" fmla="*/ 571500 h 3187700"/>
                <a:gd name="connsiteX17-35" fmla="*/ 3351582 w 4354882"/>
                <a:gd name="connsiteY17-36" fmla="*/ 596900 h 3187700"/>
                <a:gd name="connsiteX18-37" fmla="*/ 3389682 w 4354882"/>
                <a:gd name="connsiteY18-38" fmla="*/ 635000 h 3187700"/>
                <a:gd name="connsiteX19-39" fmla="*/ 3427782 w 4354882"/>
                <a:gd name="connsiteY19-40" fmla="*/ 647700 h 3187700"/>
                <a:gd name="connsiteX20-41" fmla="*/ 3542082 w 4354882"/>
                <a:gd name="connsiteY20-42" fmla="*/ 736600 h 3187700"/>
                <a:gd name="connsiteX21-43" fmla="*/ 3592882 w 4354882"/>
                <a:gd name="connsiteY21-44" fmla="*/ 812800 h 3187700"/>
                <a:gd name="connsiteX22-45" fmla="*/ 3630982 w 4354882"/>
                <a:gd name="connsiteY22-46" fmla="*/ 863600 h 3187700"/>
                <a:gd name="connsiteX23-47" fmla="*/ 3681782 w 4354882"/>
                <a:gd name="connsiteY23-48" fmla="*/ 939800 h 3187700"/>
                <a:gd name="connsiteX24-49" fmla="*/ 3707182 w 4354882"/>
                <a:gd name="connsiteY24-50" fmla="*/ 977900 h 3187700"/>
                <a:gd name="connsiteX25-51" fmla="*/ 3694482 w 4354882"/>
                <a:gd name="connsiteY25-52" fmla="*/ 1028700 h 3187700"/>
                <a:gd name="connsiteX26-53" fmla="*/ 3580182 w 4354882"/>
                <a:gd name="connsiteY26-54" fmla="*/ 977900 h 3187700"/>
                <a:gd name="connsiteX27-55" fmla="*/ 3605582 w 4354882"/>
                <a:gd name="connsiteY27-56" fmla="*/ 889000 h 3187700"/>
                <a:gd name="connsiteX28-57" fmla="*/ 3605582 w 4354882"/>
                <a:gd name="connsiteY28-58" fmla="*/ 825500 h 3187700"/>
                <a:gd name="connsiteX29-59" fmla="*/ 3529382 w 4354882"/>
                <a:gd name="connsiteY29-60" fmla="*/ 863600 h 3187700"/>
                <a:gd name="connsiteX30-61" fmla="*/ 3427782 w 4354882"/>
                <a:gd name="connsiteY30-62" fmla="*/ 889000 h 3187700"/>
                <a:gd name="connsiteX31-63" fmla="*/ 3326182 w 4354882"/>
                <a:gd name="connsiteY31-64" fmla="*/ 876300 h 3187700"/>
                <a:gd name="connsiteX32-65" fmla="*/ 3300782 w 4354882"/>
                <a:gd name="connsiteY32-66" fmla="*/ 838200 h 3187700"/>
                <a:gd name="connsiteX33-67" fmla="*/ 3262682 w 4354882"/>
                <a:gd name="connsiteY33-68" fmla="*/ 800100 h 3187700"/>
                <a:gd name="connsiteX34-69" fmla="*/ 3249982 w 4354882"/>
                <a:gd name="connsiteY34-70" fmla="*/ 533400 h 3187700"/>
                <a:gd name="connsiteX35-71" fmla="*/ 3211882 w 4354882"/>
                <a:gd name="connsiteY35-72" fmla="*/ 508000 h 3187700"/>
                <a:gd name="connsiteX36-73" fmla="*/ 3135682 w 4354882"/>
                <a:gd name="connsiteY36-74" fmla="*/ 482600 h 3187700"/>
                <a:gd name="connsiteX37-75" fmla="*/ 3046782 w 4354882"/>
                <a:gd name="connsiteY37-76" fmla="*/ 431800 h 3187700"/>
                <a:gd name="connsiteX38-77" fmla="*/ 3021382 w 4354882"/>
                <a:gd name="connsiteY38-78" fmla="*/ 393700 h 3187700"/>
                <a:gd name="connsiteX39-79" fmla="*/ 2919782 w 4354882"/>
                <a:gd name="connsiteY39-80" fmla="*/ 342900 h 3187700"/>
                <a:gd name="connsiteX40-81" fmla="*/ 2856282 w 4354882"/>
                <a:gd name="connsiteY40-82" fmla="*/ 355600 h 3187700"/>
                <a:gd name="connsiteX41-83" fmla="*/ 2818182 w 4354882"/>
                <a:gd name="connsiteY41-84" fmla="*/ 431800 h 3187700"/>
                <a:gd name="connsiteX42-85" fmla="*/ 2856282 w 4354882"/>
                <a:gd name="connsiteY42-86" fmla="*/ 546100 h 3187700"/>
                <a:gd name="connsiteX43-87" fmla="*/ 2868982 w 4354882"/>
                <a:gd name="connsiteY43-88" fmla="*/ 584200 h 3187700"/>
                <a:gd name="connsiteX44-89" fmla="*/ 2945182 w 4354882"/>
                <a:gd name="connsiteY44-90" fmla="*/ 647700 h 3187700"/>
                <a:gd name="connsiteX45-91" fmla="*/ 3008682 w 4354882"/>
                <a:gd name="connsiteY45-92" fmla="*/ 723900 h 3187700"/>
                <a:gd name="connsiteX46-93" fmla="*/ 3084882 w 4354882"/>
                <a:gd name="connsiteY46-94" fmla="*/ 787400 h 3187700"/>
                <a:gd name="connsiteX47-95" fmla="*/ 3148382 w 4354882"/>
                <a:gd name="connsiteY47-96" fmla="*/ 901700 h 3187700"/>
                <a:gd name="connsiteX48-97" fmla="*/ 3173782 w 4354882"/>
                <a:gd name="connsiteY48-98" fmla="*/ 952500 h 3187700"/>
                <a:gd name="connsiteX49-99" fmla="*/ 3186482 w 4354882"/>
                <a:gd name="connsiteY49-100" fmla="*/ 990600 h 3187700"/>
                <a:gd name="connsiteX50-101" fmla="*/ 3211882 w 4354882"/>
                <a:gd name="connsiteY50-102" fmla="*/ 1028700 h 3187700"/>
                <a:gd name="connsiteX51-103" fmla="*/ 3249982 w 4354882"/>
                <a:gd name="connsiteY51-104" fmla="*/ 1168400 h 3187700"/>
                <a:gd name="connsiteX52-105" fmla="*/ 3237282 w 4354882"/>
                <a:gd name="connsiteY52-106" fmla="*/ 1206500 h 3187700"/>
                <a:gd name="connsiteX53-107" fmla="*/ 3199182 w 4354882"/>
                <a:gd name="connsiteY53-108" fmla="*/ 1168400 h 3187700"/>
                <a:gd name="connsiteX54-109" fmla="*/ 3148382 w 4354882"/>
                <a:gd name="connsiteY54-110" fmla="*/ 1092200 h 3187700"/>
                <a:gd name="connsiteX55-111" fmla="*/ 3199182 w 4354882"/>
                <a:gd name="connsiteY55-112" fmla="*/ 1104900 h 3187700"/>
                <a:gd name="connsiteX56-113" fmla="*/ 3237282 w 4354882"/>
                <a:gd name="connsiteY56-114" fmla="*/ 1130300 h 3187700"/>
                <a:gd name="connsiteX57-115" fmla="*/ 3300782 w 4354882"/>
                <a:gd name="connsiteY57-116" fmla="*/ 1206500 h 3187700"/>
                <a:gd name="connsiteX58-117" fmla="*/ 3326182 w 4354882"/>
                <a:gd name="connsiteY58-118" fmla="*/ 1282700 h 3187700"/>
                <a:gd name="connsiteX59-119" fmla="*/ 3351582 w 4354882"/>
                <a:gd name="connsiteY59-120" fmla="*/ 1320800 h 3187700"/>
                <a:gd name="connsiteX60-121" fmla="*/ 3440482 w 4354882"/>
                <a:gd name="connsiteY60-122" fmla="*/ 1397000 h 3187700"/>
                <a:gd name="connsiteX61-123" fmla="*/ 3478582 w 4354882"/>
                <a:gd name="connsiteY61-124" fmla="*/ 1409700 h 3187700"/>
                <a:gd name="connsiteX62-125" fmla="*/ 3757982 w 4354882"/>
                <a:gd name="connsiteY62-126" fmla="*/ 1346200 h 3187700"/>
                <a:gd name="connsiteX63-127" fmla="*/ 3770682 w 4354882"/>
                <a:gd name="connsiteY63-128" fmla="*/ 1308100 h 3187700"/>
                <a:gd name="connsiteX64-129" fmla="*/ 3757982 w 4354882"/>
                <a:gd name="connsiteY64-130" fmla="*/ 1270000 h 3187700"/>
                <a:gd name="connsiteX65-131" fmla="*/ 3681782 w 4354882"/>
                <a:gd name="connsiteY65-132" fmla="*/ 1231900 h 3187700"/>
                <a:gd name="connsiteX66-133" fmla="*/ 3592882 w 4354882"/>
                <a:gd name="connsiteY66-134" fmla="*/ 1244600 h 3187700"/>
                <a:gd name="connsiteX67-135" fmla="*/ 3605582 w 4354882"/>
                <a:gd name="connsiteY67-136" fmla="*/ 1295400 h 3187700"/>
                <a:gd name="connsiteX68-137" fmla="*/ 3669082 w 4354882"/>
                <a:gd name="connsiteY68-138" fmla="*/ 1130300 h 3187700"/>
                <a:gd name="connsiteX69-139" fmla="*/ 3783382 w 4354882"/>
                <a:gd name="connsiteY69-140" fmla="*/ 1155700 h 3187700"/>
                <a:gd name="connsiteX70-141" fmla="*/ 3821482 w 4354882"/>
                <a:gd name="connsiteY70-142" fmla="*/ 1168400 h 3187700"/>
                <a:gd name="connsiteX71-143" fmla="*/ 3897682 w 4354882"/>
                <a:gd name="connsiteY71-144" fmla="*/ 1219200 h 3187700"/>
                <a:gd name="connsiteX72-145" fmla="*/ 3948482 w 4354882"/>
                <a:gd name="connsiteY72-146" fmla="*/ 1244600 h 3187700"/>
                <a:gd name="connsiteX73-147" fmla="*/ 3973882 w 4354882"/>
                <a:gd name="connsiteY73-148" fmla="*/ 1282700 h 3187700"/>
                <a:gd name="connsiteX74-149" fmla="*/ 4050082 w 4354882"/>
                <a:gd name="connsiteY74-150" fmla="*/ 1346200 h 3187700"/>
                <a:gd name="connsiteX75-151" fmla="*/ 4100882 w 4354882"/>
                <a:gd name="connsiteY75-152" fmla="*/ 1422400 h 3187700"/>
                <a:gd name="connsiteX76-153" fmla="*/ 4138982 w 4354882"/>
                <a:gd name="connsiteY76-154" fmla="*/ 1409700 h 3187700"/>
                <a:gd name="connsiteX77-155" fmla="*/ 4177082 w 4354882"/>
                <a:gd name="connsiteY77-156" fmla="*/ 1333500 h 3187700"/>
                <a:gd name="connsiteX78-157" fmla="*/ 4164382 w 4354882"/>
                <a:gd name="connsiteY78-158" fmla="*/ 1206500 h 3187700"/>
                <a:gd name="connsiteX79-159" fmla="*/ 4240582 w 4354882"/>
                <a:gd name="connsiteY79-160" fmla="*/ 1257300 h 3187700"/>
                <a:gd name="connsiteX80-161" fmla="*/ 4265982 w 4354882"/>
                <a:gd name="connsiteY80-162" fmla="*/ 1295400 h 3187700"/>
                <a:gd name="connsiteX81-163" fmla="*/ 4329482 w 4354882"/>
                <a:gd name="connsiteY81-164" fmla="*/ 1371600 h 3187700"/>
                <a:gd name="connsiteX82-165" fmla="*/ 4354882 w 4354882"/>
                <a:gd name="connsiteY82-166" fmla="*/ 1447800 h 3187700"/>
                <a:gd name="connsiteX83-167" fmla="*/ 4342182 w 4354882"/>
                <a:gd name="connsiteY83-168" fmla="*/ 1485900 h 3187700"/>
                <a:gd name="connsiteX84-169" fmla="*/ 4253282 w 4354882"/>
                <a:gd name="connsiteY84-170" fmla="*/ 1549400 h 3187700"/>
                <a:gd name="connsiteX85-171" fmla="*/ 4088182 w 4354882"/>
                <a:gd name="connsiteY85-172" fmla="*/ 1536700 h 3187700"/>
                <a:gd name="connsiteX86-173" fmla="*/ 4050082 w 4354882"/>
                <a:gd name="connsiteY86-174" fmla="*/ 1485900 h 3187700"/>
                <a:gd name="connsiteX87-175" fmla="*/ 3986582 w 4354882"/>
                <a:gd name="connsiteY87-176" fmla="*/ 1409700 h 3187700"/>
                <a:gd name="connsiteX88-177" fmla="*/ 3961182 w 4354882"/>
                <a:gd name="connsiteY88-178" fmla="*/ 1460500 h 3187700"/>
                <a:gd name="connsiteX89-179" fmla="*/ 3935782 w 4354882"/>
                <a:gd name="connsiteY89-180" fmla="*/ 1536700 h 3187700"/>
                <a:gd name="connsiteX90-181" fmla="*/ 3897682 w 4354882"/>
                <a:gd name="connsiteY90-182" fmla="*/ 1574800 h 3187700"/>
                <a:gd name="connsiteX91-183" fmla="*/ 3821482 w 4354882"/>
                <a:gd name="connsiteY91-184" fmla="*/ 1651000 h 3187700"/>
                <a:gd name="connsiteX92-185" fmla="*/ 3770682 w 4354882"/>
                <a:gd name="connsiteY92-186" fmla="*/ 1663700 h 3187700"/>
                <a:gd name="connsiteX93-187" fmla="*/ 3669082 w 4354882"/>
                <a:gd name="connsiteY93-188" fmla="*/ 1689100 h 3187700"/>
                <a:gd name="connsiteX94-189" fmla="*/ 3592882 w 4354882"/>
                <a:gd name="connsiteY94-190" fmla="*/ 1651000 h 3187700"/>
                <a:gd name="connsiteX95-191" fmla="*/ 3529382 w 4354882"/>
                <a:gd name="connsiteY95-192" fmla="*/ 1536700 h 3187700"/>
                <a:gd name="connsiteX96-193" fmla="*/ 3478582 w 4354882"/>
                <a:gd name="connsiteY96-194" fmla="*/ 1549400 h 3187700"/>
                <a:gd name="connsiteX97-195" fmla="*/ 3402382 w 4354882"/>
                <a:gd name="connsiteY97-196" fmla="*/ 1600200 h 3187700"/>
                <a:gd name="connsiteX98-197" fmla="*/ 3313482 w 4354882"/>
                <a:gd name="connsiteY98-198" fmla="*/ 1625600 h 3187700"/>
                <a:gd name="connsiteX99-199" fmla="*/ 3275382 w 4354882"/>
                <a:gd name="connsiteY99-200" fmla="*/ 1600200 h 3187700"/>
                <a:gd name="connsiteX100-201" fmla="*/ 3249982 w 4354882"/>
                <a:gd name="connsiteY100-202" fmla="*/ 1524000 h 3187700"/>
                <a:gd name="connsiteX101-203" fmla="*/ 3224582 w 4354882"/>
                <a:gd name="connsiteY101-204" fmla="*/ 1422400 h 3187700"/>
                <a:gd name="connsiteX102-205" fmla="*/ 3199182 w 4354882"/>
                <a:gd name="connsiteY102-206" fmla="*/ 1384300 h 3187700"/>
                <a:gd name="connsiteX103-207" fmla="*/ 3186482 w 4354882"/>
                <a:gd name="connsiteY103-208" fmla="*/ 1346200 h 3187700"/>
                <a:gd name="connsiteX104-209" fmla="*/ 3072182 w 4354882"/>
                <a:gd name="connsiteY104-210" fmla="*/ 1219200 h 3187700"/>
                <a:gd name="connsiteX105-211" fmla="*/ 3034082 w 4354882"/>
                <a:gd name="connsiteY105-212" fmla="*/ 1181100 h 3187700"/>
                <a:gd name="connsiteX106-213" fmla="*/ 2995982 w 4354882"/>
                <a:gd name="connsiteY106-214" fmla="*/ 1143000 h 3187700"/>
                <a:gd name="connsiteX107-215" fmla="*/ 2907082 w 4354882"/>
                <a:gd name="connsiteY107-216" fmla="*/ 1155700 h 3187700"/>
                <a:gd name="connsiteX108-217" fmla="*/ 2830882 w 4354882"/>
                <a:gd name="connsiteY108-218" fmla="*/ 1219200 h 3187700"/>
                <a:gd name="connsiteX109-219" fmla="*/ 2792782 w 4354882"/>
                <a:gd name="connsiteY109-220" fmla="*/ 1181100 h 3187700"/>
                <a:gd name="connsiteX110-221" fmla="*/ 2754682 w 4354882"/>
                <a:gd name="connsiteY110-222" fmla="*/ 1104900 h 3187700"/>
                <a:gd name="connsiteX111-223" fmla="*/ 2729282 w 4354882"/>
                <a:gd name="connsiteY111-224" fmla="*/ 1054100 h 3187700"/>
                <a:gd name="connsiteX112-225" fmla="*/ 2703882 w 4354882"/>
                <a:gd name="connsiteY112-226" fmla="*/ 977900 h 3187700"/>
                <a:gd name="connsiteX113-227" fmla="*/ 2716582 w 4354882"/>
                <a:gd name="connsiteY113-228" fmla="*/ 863600 h 3187700"/>
                <a:gd name="connsiteX114-229" fmla="*/ 2754682 w 4354882"/>
                <a:gd name="connsiteY114-230" fmla="*/ 838200 h 3187700"/>
                <a:gd name="connsiteX115-231" fmla="*/ 2780082 w 4354882"/>
                <a:gd name="connsiteY115-232" fmla="*/ 800100 h 3187700"/>
                <a:gd name="connsiteX116-233" fmla="*/ 2881682 w 4354882"/>
                <a:gd name="connsiteY116-234" fmla="*/ 825500 h 3187700"/>
                <a:gd name="connsiteX117-235" fmla="*/ 2919782 w 4354882"/>
                <a:gd name="connsiteY117-236" fmla="*/ 838200 h 3187700"/>
                <a:gd name="connsiteX118-237" fmla="*/ 2957882 w 4354882"/>
                <a:gd name="connsiteY118-238" fmla="*/ 876300 h 3187700"/>
                <a:gd name="connsiteX119-239" fmla="*/ 3008682 w 4354882"/>
                <a:gd name="connsiteY119-240" fmla="*/ 965200 h 3187700"/>
                <a:gd name="connsiteX120-241" fmla="*/ 2983282 w 4354882"/>
                <a:gd name="connsiteY120-242" fmla="*/ 825500 h 3187700"/>
                <a:gd name="connsiteX121-243" fmla="*/ 2945182 w 4354882"/>
                <a:gd name="connsiteY121-244" fmla="*/ 736600 h 3187700"/>
                <a:gd name="connsiteX122-245" fmla="*/ 2932482 w 4354882"/>
                <a:gd name="connsiteY122-246" fmla="*/ 698500 h 3187700"/>
                <a:gd name="connsiteX123-247" fmla="*/ 2856282 w 4354882"/>
                <a:gd name="connsiteY123-248" fmla="*/ 622300 h 3187700"/>
                <a:gd name="connsiteX124-249" fmla="*/ 2818182 w 4354882"/>
                <a:gd name="connsiteY124-250" fmla="*/ 647700 h 3187700"/>
                <a:gd name="connsiteX125-251" fmla="*/ 2780082 w 4354882"/>
                <a:gd name="connsiteY125-252" fmla="*/ 609600 h 3187700"/>
                <a:gd name="connsiteX126-253" fmla="*/ 2741982 w 4354882"/>
                <a:gd name="connsiteY126-254" fmla="*/ 558800 h 3187700"/>
                <a:gd name="connsiteX127-255" fmla="*/ 2716582 w 4354882"/>
                <a:gd name="connsiteY127-256" fmla="*/ 495300 h 3187700"/>
                <a:gd name="connsiteX128-257" fmla="*/ 2678482 w 4354882"/>
                <a:gd name="connsiteY128-258" fmla="*/ 469900 h 3187700"/>
                <a:gd name="connsiteX129-259" fmla="*/ 2640382 w 4354882"/>
                <a:gd name="connsiteY129-260" fmla="*/ 431800 h 3187700"/>
                <a:gd name="connsiteX130-261" fmla="*/ 2602282 w 4354882"/>
                <a:gd name="connsiteY130-262" fmla="*/ 355600 h 3187700"/>
                <a:gd name="connsiteX131-263" fmla="*/ 2399082 w 4354882"/>
                <a:gd name="connsiteY131-264" fmla="*/ 381000 h 3187700"/>
                <a:gd name="connsiteX132-265" fmla="*/ 2360982 w 4354882"/>
                <a:gd name="connsiteY132-266" fmla="*/ 393700 h 3187700"/>
                <a:gd name="connsiteX133-267" fmla="*/ 2284782 w 4354882"/>
                <a:gd name="connsiteY133-268" fmla="*/ 444500 h 3187700"/>
                <a:gd name="connsiteX134-269" fmla="*/ 2233982 w 4354882"/>
                <a:gd name="connsiteY134-270" fmla="*/ 520700 h 3187700"/>
                <a:gd name="connsiteX135-271" fmla="*/ 2246682 w 4354882"/>
                <a:gd name="connsiteY135-272" fmla="*/ 622300 h 3187700"/>
                <a:gd name="connsiteX136-273" fmla="*/ 2322882 w 4354882"/>
                <a:gd name="connsiteY136-274" fmla="*/ 685800 h 3187700"/>
                <a:gd name="connsiteX137-275" fmla="*/ 2360982 w 4354882"/>
                <a:gd name="connsiteY137-276" fmla="*/ 723900 h 3187700"/>
                <a:gd name="connsiteX138-277" fmla="*/ 2487982 w 4354882"/>
                <a:gd name="connsiteY138-278" fmla="*/ 787400 h 3187700"/>
                <a:gd name="connsiteX139-279" fmla="*/ 2564182 w 4354882"/>
                <a:gd name="connsiteY139-280" fmla="*/ 800100 h 3187700"/>
                <a:gd name="connsiteX140-281" fmla="*/ 2602282 w 4354882"/>
                <a:gd name="connsiteY140-282" fmla="*/ 787400 h 3187700"/>
                <a:gd name="connsiteX141-283" fmla="*/ 2576882 w 4354882"/>
                <a:gd name="connsiteY141-284" fmla="*/ 736600 h 3187700"/>
                <a:gd name="connsiteX142-285" fmla="*/ 2551482 w 4354882"/>
                <a:gd name="connsiteY142-286" fmla="*/ 660400 h 3187700"/>
                <a:gd name="connsiteX143-287" fmla="*/ 2538782 w 4354882"/>
                <a:gd name="connsiteY143-288" fmla="*/ 622300 h 3187700"/>
                <a:gd name="connsiteX144-289" fmla="*/ 2576882 w 4354882"/>
                <a:gd name="connsiteY144-290" fmla="*/ 673100 h 3187700"/>
                <a:gd name="connsiteX145-291" fmla="*/ 2653082 w 4354882"/>
                <a:gd name="connsiteY145-292" fmla="*/ 749300 h 3187700"/>
                <a:gd name="connsiteX146-293" fmla="*/ 2653082 w 4354882"/>
                <a:gd name="connsiteY146-294" fmla="*/ 965200 h 3187700"/>
                <a:gd name="connsiteX147-295" fmla="*/ 2602282 w 4354882"/>
                <a:gd name="connsiteY147-296" fmla="*/ 1003300 h 3187700"/>
                <a:gd name="connsiteX148-297" fmla="*/ 2500682 w 4354882"/>
                <a:gd name="connsiteY148-298" fmla="*/ 1054100 h 3187700"/>
                <a:gd name="connsiteX149-299" fmla="*/ 2462582 w 4354882"/>
                <a:gd name="connsiteY149-300" fmla="*/ 1079500 h 3187700"/>
                <a:gd name="connsiteX150-301" fmla="*/ 2386382 w 4354882"/>
                <a:gd name="connsiteY150-302" fmla="*/ 1104900 h 3187700"/>
                <a:gd name="connsiteX151-303" fmla="*/ 2322882 w 4354882"/>
                <a:gd name="connsiteY151-304" fmla="*/ 1054100 h 3187700"/>
                <a:gd name="connsiteX152-305" fmla="*/ 2246682 w 4354882"/>
                <a:gd name="connsiteY152-306" fmla="*/ 977900 h 3187700"/>
                <a:gd name="connsiteX153-307" fmla="*/ 2208582 w 4354882"/>
                <a:gd name="connsiteY153-308" fmla="*/ 939800 h 3187700"/>
                <a:gd name="connsiteX154-309" fmla="*/ 2157782 w 4354882"/>
                <a:gd name="connsiteY154-310" fmla="*/ 863600 h 3187700"/>
                <a:gd name="connsiteX155-311" fmla="*/ 2094282 w 4354882"/>
                <a:gd name="connsiteY155-312" fmla="*/ 774700 h 3187700"/>
                <a:gd name="connsiteX156-313" fmla="*/ 2068882 w 4354882"/>
                <a:gd name="connsiteY156-314" fmla="*/ 698500 h 3187700"/>
                <a:gd name="connsiteX157-315" fmla="*/ 2106982 w 4354882"/>
                <a:gd name="connsiteY157-316" fmla="*/ 673100 h 3187700"/>
                <a:gd name="connsiteX158-317" fmla="*/ 2195882 w 4354882"/>
                <a:gd name="connsiteY158-318" fmla="*/ 736600 h 3187700"/>
                <a:gd name="connsiteX159-319" fmla="*/ 2246682 w 4354882"/>
                <a:gd name="connsiteY159-320" fmla="*/ 774700 h 3187700"/>
                <a:gd name="connsiteX160-321" fmla="*/ 2322882 w 4354882"/>
                <a:gd name="connsiteY160-322" fmla="*/ 850900 h 3187700"/>
                <a:gd name="connsiteX161-323" fmla="*/ 2297482 w 4354882"/>
                <a:gd name="connsiteY161-324" fmla="*/ 787400 h 3187700"/>
                <a:gd name="connsiteX162-325" fmla="*/ 2233982 w 4354882"/>
                <a:gd name="connsiteY162-326" fmla="*/ 711200 h 3187700"/>
                <a:gd name="connsiteX163-327" fmla="*/ 2208582 w 4354882"/>
                <a:gd name="connsiteY163-328" fmla="*/ 673100 h 3187700"/>
                <a:gd name="connsiteX164-329" fmla="*/ 2170482 w 4354882"/>
                <a:gd name="connsiteY164-330" fmla="*/ 635000 h 3187700"/>
                <a:gd name="connsiteX165-331" fmla="*/ 2145082 w 4354882"/>
                <a:gd name="connsiteY165-332" fmla="*/ 584200 h 3187700"/>
                <a:gd name="connsiteX166-333" fmla="*/ 2106982 w 4354882"/>
                <a:gd name="connsiteY166-334" fmla="*/ 508000 h 3187700"/>
                <a:gd name="connsiteX167-335" fmla="*/ 1751382 w 4354882"/>
                <a:gd name="connsiteY167-336" fmla="*/ 520700 h 3187700"/>
                <a:gd name="connsiteX168-337" fmla="*/ 1738682 w 4354882"/>
                <a:gd name="connsiteY168-338" fmla="*/ 558800 h 3187700"/>
                <a:gd name="connsiteX169-339" fmla="*/ 1751382 w 4354882"/>
                <a:gd name="connsiteY169-340" fmla="*/ 508000 h 3187700"/>
                <a:gd name="connsiteX170-341" fmla="*/ 1764082 w 4354882"/>
                <a:gd name="connsiteY170-342" fmla="*/ 469900 h 3187700"/>
                <a:gd name="connsiteX171-343" fmla="*/ 1776782 w 4354882"/>
                <a:gd name="connsiteY171-344" fmla="*/ 419100 h 3187700"/>
                <a:gd name="connsiteX172-345" fmla="*/ 1802182 w 4354882"/>
                <a:gd name="connsiteY172-346" fmla="*/ 368300 h 3187700"/>
                <a:gd name="connsiteX173-347" fmla="*/ 1827582 w 4354882"/>
                <a:gd name="connsiteY173-348" fmla="*/ 292100 h 3187700"/>
                <a:gd name="connsiteX174-349" fmla="*/ 1802182 w 4354882"/>
                <a:gd name="connsiteY174-350" fmla="*/ 190500 h 3187700"/>
                <a:gd name="connsiteX175-351" fmla="*/ 1738682 w 4354882"/>
                <a:gd name="connsiteY175-352" fmla="*/ 203200 h 3187700"/>
                <a:gd name="connsiteX176-353" fmla="*/ 1611682 w 4354882"/>
                <a:gd name="connsiteY176-354" fmla="*/ 215900 h 3187700"/>
                <a:gd name="connsiteX177-355" fmla="*/ 1535482 w 4354882"/>
                <a:gd name="connsiteY177-356" fmla="*/ 241300 h 3187700"/>
                <a:gd name="connsiteX178-357" fmla="*/ 1433882 w 4354882"/>
                <a:gd name="connsiteY178-358" fmla="*/ 368300 h 3187700"/>
                <a:gd name="connsiteX179-359" fmla="*/ 1421182 w 4354882"/>
                <a:gd name="connsiteY179-360" fmla="*/ 622300 h 3187700"/>
                <a:gd name="connsiteX180-361" fmla="*/ 1471982 w 4354882"/>
                <a:gd name="connsiteY180-362" fmla="*/ 749300 h 3187700"/>
                <a:gd name="connsiteX181-363" fmla="*/ 1484682 w 4354882"/>
                <a:gd name="connsiteY181-364" fmla="*/ 787400 h 3187700"/>
                <a:gd name="connsiteX182-365" fmla="*/ 1522782 w 4354882"/>
                <a:gd name="connsiteY182-366" fmla="*/ 876300 h 3187700"/>
                <a:gd name="connsiteX183-367" fmla="*/ 1535482 w 4354882"/>
                <a:gd name="connsiteY183-368" fmla="*/ 1028700 h 3187700"/>
                <a:gd name="connsiteX184-369" fmla="*/ 1598982 w 4354882"/>
                <a:gd name="connsiteY184-370" fmla="*/ 1130300 h 3187700"/>
                <a:gd name="connsiteX185-371" fmla="*/ 1611682 w 4354882"/>
                <a:gd name="connsiteY185-372" fmla="*/ 1168400 h 3187700"/>
                <a:gd name="connsiteX186-373" fmla="*/ 1649782 w 4354882"/>
                <a:gd name="connsiteY186-374" fmla="*/ 1270000 h 3187700"/>
                <a:gd name="connsiteX187-375" fmla="*/ 1687882 w 4354882"/>
                <a:gd name="connsiteY187-376" fmla="*/ 1257300 h 3187700"/>
                <a:gd name="connsiteX188-377" fmla="*/ 1725982 w 4354882"/>
                <a:gd name="connsiteY188-378" fmla="*/ 1206500 h 3187700"/>
                <a:gd name="connsiteX189-379" fmla="*/ 1751382 w 4354882"/>
                <a:gd name="connsiteY189-380" fmla="*/ 1168400 h 3187700"/>
                <a:gd name="connsiteX190-381" fmla="*/ 1789482 w 4354882"/>
                <a:gd name="connsiteY190-382" fmla="*/ 1066800 h 3187700"/>
                <a:gd name="connsiteX191-383" fmla="*/ 1776782 w 4354882"/>
                <a:gd name="connsiteY191-384" fmla="*/ 990600 h 3187700"/>
                <a:gd name="connsiteX192-385" fmla="*/ 1738682 w 4354882"/>
                <a:gd name="connsiteY192-386" fmla="*/ 977900 h 3187700"/>
                <a:gd name="connsiteX193-387" fmla="*/ 1687882 w 4354882"/>
                <a:gd name="connsiteY193-388" fmla="*/ 1054100 h 3187700"/>
                <a:gd name="connsiteX194-389" fmla="*/ 1700582 w 4354882"/>
                <a:gd name="connsiteY194-390" fmla="*/ 990600 h 3187700"/>
                <a:gd name="connsiteX195-391" fmla="*/ 1713282 w 4354882"/>
                <a:gd name="connsiteY195-392" fmla="*/ 952500 h 3187700"/>
                <a:gd name="connsiteX196-393" fmla="*/ 1840282 w 4354882"/>
                <a:gd name="connsiteY196-394" fmla="*/ 977900 h 3187700"/>
                <a:gd name="connsiteX197-395" fmla="*/ 1878382 w 4354882"/>
                <a:gd name="connsiteY197-396" fmla="*/ 1003300 h 3187700"/>
                <a:gd name="connsiteX198-397" fmla="*/ 1954582 w 4354882"/>
                <a:gd name="connsiteY198-398" fmla="*/ 1104900 h 3187700"/>
                <a:gd name="connsiteX199-399" fmla="*/ 1979982 w 4354882"/>
                <a:gd name="connsiteY199-400" fmla="*/ 1155700 h 3187700"/>
                <a:gd name="connsiteX200-401" fmla="*/ 2005382 w 4354882"/>
                <a:gd name="connsiteY200-402" fmla="*/ 1193800 h 3187700"/>
                <a:gd name="connsiteX201-403" fmla="*/ 2018082 w 4354882"/>
                <a:gd name="connsiteY201-404" fmla="*/ 1295400 h 3187700"/>
                <a:gd name="connsiteX202-405" fmla="*/ 2056182 w 4354882"/>
                <a:gd name="connsiteY202-406" fmla="*/ 1536700 h 3187700"/>
                <a:gd name="connsiteX203-407" fmla="*/ 2094282 w 4354882"/>
                <a:gd name="connsiteY203-408" fmla="*/ 1549400 h 3187700"/>
                <a:gd name="connsiteX204-409" fmla="*/ 2145082 w 4354882"/>
                <a:gd name="connsiteY204-410" fmla="*/ 1574800 h 3187700"/>
                <a:gd name="connsiteX205-411" fmla="*/ 2386382 w 4354882"/>
                <a:gd name="connsiteY205-412" fmla="*/ 1549400 h 3187700"/>
                <a:gd name="connsiteX206-413" fmla="*/ 2373682 w 4354882"/>
                <a:gd name="connsiteY206-414" fmla="*/ 1435100 h 3187700"/>
                <a:gd name="connsiteX207-415" fmla="*/ 2424482 w 4354882"/>
                <a:gd name="connsiteY207-416" fmla="*/ 1600200 h 3187700"/>
                <a:gd name="connsiteX208-417" fmla="*/ 2526082 w 4354882"/>
                <a:gd name="connsiteY208-418" fmla="*/ 1689100 h 3187700"/>
                <a:gd name="connsiteX209-419" fmla="*/ 2589582 w 4354882"/>
                <a:gd name="connsiteY209-420" fmla="*/ 1816100 h 3187700"/>
                <a:gd name="connsiteX210-421" fmla="*/ 2627682 w 4354882"/>
                <a:gd name="connsiteY210-422" fmla="*/ 1892300 h 3187700"/>
                <a:gd name="connsiteX211-423" fmla="*/ 2716582 w 4354882"/>
                <a:gd name="connsiteY211-424" fmla="*/ 1993900 h 3187700"/>
                <a:gd name="connsiteX212-425" fmla="*/ 2716582 w 4354882"/>
                <a:gd name="connsiteY212-426" fmla="*/ 2146300 h 3187700"/>
                <a:gd name="connsiteX213-427" fmla="*/ 2602282 w 4354882"/>
                <a:gd name="connsiteY213-428" fmla="*/ 2133600 h 3187700"/>
                <a:gd name="connsiteX214-429" fmla="*/ 2589582 w 4354882"/>
                <a:gd name="connsiteY214-430" fmla="*/ 2070100 h 3187700"/>
                <a:gd name="connsiteX215-431" fmla="*/ 2640382 w 4354882"/>
                <a:gd name="connsiteY215-432" fmla="*/ 1993900 h 3187700"/>
                <a:gd name="connsiteX216-433" fmla="*/ 2805482 w 4354882"/>
                <a:gd name="connsiteY216-434" fmla="*/ 1892300 h 3187700"/>
                <a:gd name="connsiteX217-435" fmla="*/ 2843582 w 4354882"/>
                <a:gd name="connsiteY217-436" fmla="*/ 1879600 h 3187700"/>
                <a:gd name="connsiteX218-437" fmla="*/ 2932482 w 4354882"/>
                <a:gd name="connsiteY218-438" fmla="*/ 1816100 h 3187700"/>
                <a:gd name="connsiteX219-439" fmla="*/ 2983282 w 4354882"/>
                <a:gd name="connsiteY219-440" fmla="*/ 1676400 h 3187700"/>
                <a:gd name="connsiteX220-441" fmla="*/ 3097582 w 4354882"/>
                <a:gd name="connsiteY220-442" fmla="*/ 1765300 h 3187700"/>
                <a:gd name="connsiteX221-443" fmla="*/ 3148382 w 4354882"/>
                <a:gd name="connsiteY221-444" fmla="*/ 1816100 h 3187700"/>
                <a:gd name="connsiteX222-445" fmla="*/ 3224582 w 4354882"/>
                <a:gd name="connsiteY222-446" fmla="*/ 1892300 h 3187700"/>
                <a:gd name="connsiteX223-447" fmla="*/ 3288082 w 4354882"/>
                <a:gd name="connsiteY223-448" fmla="*/ 1943100 h 3187700"/>
                <a:gd name="connsiteX224-449" fmla="*/ 3415082 w 4354882"/>
                <a:gd name="connsiteY224-450" fmla="*/ 2019300 h 3187700"/>
                <a:gd name="connsiteX225-451" fmla="*/ 3465882 w 4354882"/>
                <a:gd name="connsiteY225-452" fmla="*/ 2032000 h 3187700"/>
                <a:gd name="connsiteX226-453" fmla="*/ 3681782 w 4354882"/>
                <a:gd name="connsiteY226-454" fmla="*/ 2070100 h 3187700"/>
                <a:gd name="connsiteX227-455" fmla="*/ 3973882 w 4354882"/>
                <a:gd name="connsiteY227-456" fmla="*/ 2057400 h 3187700"/>
                <a:gd name="connsiteX228-457" fmla="*/ 3910382 w 4354882"/>
                <a:gd name="connsiteY228-458" fmla="*/ 1892300 h 3187700"/>
                <a:gd name="connsiteX229-459" fmla="*/ 3630982 w 4354882"/>
                <a:gd name="connsiteY229-460" fmla="*/ 1841500 h 3187700"/>
                <a:gd name="connsiteX230-461" fmla="*/ 3529382 w 4354882"/>
                <a:gd name="connsiteY230-462" fmla="*/ 1866900 h 3187700"/>
                <a:gd name="connsiteX231-463" fmla="*/ 3491282 w 4354882"/>
                <a:gd name="connsiteY231-464" fmla="*/ 1930400 h 3187700"/>
                <a:gd name="connsiteX232-465" fmla="*/ 3440482 w 4354882"/>
                <a:gd name="connsiteY232-466" fmla="*/ 2044700 h 3187700"/>
                <a:gd name="connsiteX233-467" fmla="*/ 3402382 w 4354882"/>
                <a:gd name="connsiteY233-468" fmla="*/ 2095500 h 3187700"/>
                <a:gd name="connsiteX234-469" fmla="*/ 3376982 w 4354882"/>
                <a:gd name="connsiteY234-470" fmla="*/ 2159000 h 3187700"/>
                <a:gd name="connsiteX235-471" fmla="*/ 3313482 w 4354882"/>
                <a:gd name="connsiteY235-472" fmla="*/ 2247900 h 3187700"/>
                <a:gd name="connsiteX236-473" fmla="*/ 3275382 w 4354882"/>
                <a:gd name="connsiteY236-474" fmla="*/ 2362200 h 3187700"/>
                <a:gd name="connsiteX237-475" fmla="*/ 3237282 w 4354882"/>
                <a:gd name="connsiteY237-476" fmla="*/ 2400300 h 3187700"/>
                <a:gd name="connsiteX238-477" fmla="*/ 3186482 w 4354882"/>
                <a:gd name="connsiteY238-478" fmla="*/ 2413000 h 3187700"/>
                <a:gd name="connsiteX239-479" fmla="*/ 3084882 w 4354882"/>
                <a:gd name="connsiteY239-480" fmla="*/ 2400300 h 3187700"/>
                <a:gd name="connsiteX240-481" fmla="*/ 3046782 w 4354882"/>
                <a:gd name="connsiteY240-482" fmla="*/ 2374900 h 3187700"/>
                <a:gd name="connsiteX241-483" fmla="*/ 2919782 w 4354882"/>
                <a:gd name="connsiteY241-484" fmla="*/ 2311400 h 3187700"/>
                <a:gd name="connsiteX242-485" fmla="*/ 2818182 w 4354882"/>
                <a:gd name="connsiteY242-486" fmla="*/ 2273300 h 3187700"/>
                <a:gd name="connsiteX243-487" fmla="*/ 2678482 w 4354882"/>
                <a:gd name="connsiteY243-488" fmla="*/ 2209800 h 3187700"/>
                <a:gd name="connsiteX244-489" fmla="*/ 2703882 w 4354882"/>
                <a:gd name="connsiteY244-490" fmla="*/ 2120900 h 3187700"/>
                <a:gd name="connsiteX245-491" fmla="*/ 2780082 w 4354882"/>
                <a:gd name="connsiteY245-492" fmla="*/ 2044700 h 3187700"/>
                <a:gd name="connsiteX246-493" fmla="*/ 2881682 w 4354882"/>
                <a:gd name="connsiteY246-494" fmla="*/ 2108200 h 3187700"/>
                <a:gd name="connsiteX247-495" fmla="*/ 2957882 w 4354882"/>
                <a:gd name="connsiteY247-496" fmla="*/ 2184400 h 3187700"/>
                <a:gd name="connsiteX248-497" fmla="*/ 2983282 w 4354882"/>
                <a:gd name="connsiteY248-498" fmla="*/ 2146300 h 3187700"/>
                <a:gd name="connsiteX249-499" fmla="*/ 2970582 w 4354882"/>
                <a:gd name="connsiteY249-500" fmla="*/ 2057400 h 3187700"/>
                <a:gd name="connsiteX250-501" fmla="*/ 2919782 w 4354882"/>
                <a:gd name="connsiteY250-502" fmla="*/ 2006600 h 3187700"/>
                <a:gd name="connsiteX251-503" fmla="*/ 2856282 w 4354882"/>
                <a:gd name="connsiteY251-504" fmla="*/ 1981200 h 3187700"/>
                <a:gd name="connsiteX252-505" fmla="*/ 2640382 w 4354882"/>
                <a:gd name="connsiteY252-506" fmla="*/ 1930400 h 3187700"/>
                <a:gd name="connsiteX253-507" fmla="*/ 2551482 w 4354882"/>
                <a:gd name="connsiteY253-508" fmla="*/ 1917700 h 3187700"/>
                <a:gd name="connsiteX254-509" fmla="*/ 2157782 w 4354882"/>
                <a:gd name="connsiteY254-510" fmla="*/ 1993900 h 3187700"/>
                <a:gd name="connsiteX255-511" fmla="*/ 2106982 w 4354882"/>
                <a:gd name="connsiteY255-512" fmla="*/ 2095500 h 3187700"/>
                <a:gd name="connsiteX256-513" fmla="*/ 2094282 w 4354882"/>
                <a:gd name="connsiteY256-514" fmla="*/ 2133600 h 3187700"/>
                <a:gd name="connsiteX257-515" fmla="*/ 2043482 w 4354882"/>
                <a:gd name="connsiteY257-516" fmla="*/ 2197100 h 3187700"/>
                <a:gd name="connsiteX258-517" fmla="*/ 1916482 w 4354882"/>
                <a:gd name="connsiteY258-518" fmla="*/ 2324100 h 3187700"/>
                <a:gd name="connsiteX259-519" fmla="*/ 1840282 w 4354882"/>
                <a:gd name="connsiteY259-520" fmla="*/ 2311400 h 3187700"/>
                <a:gd name="connsiteX260-521" fmla="*/ 1738682 w 4354882"/>
                <a:gd name="connsiteY260-522" fmla="*/ 2197100 h 3187700"/>
                <a:gd name="connsiteX261-523" fmla="*/ 1700582 w 4354882"/>
                <a:gd name="connsiteY261-524" fmla="*/ 2133600 h 3187700"/>
                <a:gd name="connsiteX262-525" fmla="*/ 1675182 w 4354882"/>
                <a:gd name="connsiteY262-526" fmla="*/ 2095500 h 3187700"/>
                <a:gd name="connsiteX263-527" fmla="*/ 1586282 w 4354882"/>
                <a:gd name="connsiteY263-528" fmla="*/ 1981200 h 3187700"/>
                <a:gd name="connsiteX264-529" fmla="*/ 1535482 w 4354882"/>
                <a:gd name="connsiteY264-530" fmla="*/ 1866900 h 3187700"/>
                <a:gd name="connsiteX265-531" fmla="*/ 1510082 w 4354882"/>
                <a:gd name="connsiteY265-532" fmla="*/ 1714500 h 3187700"/>
                <a:gd name="connsiteX266-533" fmla="*/ 1471982 w 4354882"/>
                <a:gd name="connsiteY266-534" fmla="*/ 1638300 h 3187700"/>
                <a:gd name="connsiteX267-535" fmla="*/ 1459282 w 4354882"/>
                <a:gd name="connsiteY267-536" fmla="*/ 1536700 h 3187700"/>
                <a:gd name="connsiteX268-537" fmla="*/ 1395782 w 4354882"/>
                <a:gd name="connsiteY268-538" fmla="*/ 1270000 h 3187700"/>
                <a:gd name="connsiteX269-539" fmla="*/ 1383082 w 4354882"/>
                <a:gd name="connsiteY269-540" fmla="*/ 1206500 h 3187700"/>
                <a:gd name="connsiteX270-541" fmla="*/ 1370382 w 4354882"/>
                <a:gd name="connsiteY270-542" fmla="*/ 1155700 h 3187700"/>
                <a:gd name="connsiteX271-543" fmla="*/ 1332282 w 4354882"/>
                <a:gd name="connsiteY271-544" fmla="*/ 952500 h 3187700"/>
                <a:gd name="connsiteX272-545" fmla="*/ 1319582 w 4354882"/>
                <a:gd name="connsiteY272-546" fmla="*/ 901700 h 3187700"/>
                <a:gd name="connsiteX273-547" fmla="*/ 1281482 w 4354882"/>
                <a:gd name="connsiteY273-548" fmla="*/ 838200 h 3187700"/>
                <a:gd name="connsiteX274-549" fmla="*/ 1268782 w 4354882"/>
                <a:gd name="connsiteY274-550" fmla="*/ 787400 h 3187700"/>
                <a:gd name="connsiteX275-551" fmla="*/ 1205282 w 4354882"/>
                <a:gd name="connsiteY275-552" fmla="*/ 850900 h 3187700"/>
                <a:gd name="connsiteX276-553" fmla="*/ 1230682 w 4354882"/>
                <a:gd name="connsiteY276-554" fmla="*/ 965200 h 3187700"/>
                <a:gd name="connsiteX277-555" fmla="*/ 1395782 w 4354882"/>
                <a:gd name="connsiteY277-556" fmla="*/ 1130300 h 3187700"/>
                <a:gd name="connsiteX278-557" fmla="*/ 1484682 w 4354882"/>
                <a:gd name="connsiteY278-558" fmla="*/ 1257300 h 3187700"/>
                <a:gd name="connsiteX279-559" fmla="*/ 1598982 w 4354882"/>
                <a:gd name="connsiteY279-560" fmla="*/ 1371600 h 3187700"/>
                <a:gd name="connsiteX280-561" fmla="*/ 1637082 w 4354882"/>
                <a:gd name="connsiteY280-562" fmla="*/ 1409700 h 3187700"/>
                <a:gd name="connsiteX281-563" fmla="*/ 1700582 w 4354882"/>
                <a:gd name="connsiteY281-564" fmla="*/ 1485900 h 3187700"/>
                <a:gd name="connsiteX282-565" fmla="*/ 1713282 w 4354882"/>
                <a:gd name="connsiteY282-566" fmla="*/ 1524000 h 3187700"/>
                <a:gd name="connsiteX283-567" fmla="*/ 1700582 w 4354882"/>
                <a:gd name="connsiteY283-568" fmla="*/ 1612900 h 3187700"/>
                <a:gd name="connsiteX284-569" fmla="*/ 1738682 w 4354882"/>
                <a:gd name="connsiteY284-570" fmla="*/ 1562100 h 3187700"/>
                <a:gd name="connsiteX285-571" fmla="*/ 1827582 w 4354882"/>
                <a:gd name="connsiteY285-572" fmla="*/ 1346200 h 3187700"/>
                <a:gd name="connsiteX286-573" fmla="*/ 1814882 w 4354882"/>
                <a:gd name="connsiteY286-574" fmla="*/ 1219200 h 3187700"/>
                <a:gd name="connsiteX287-575" fmla="*/ 1675182 w 4354882"/>
                <a:gd name="connsiteY287-576" fmla="*/ 1143000 h 3187700"/>
                <a:gd name="connsiteX288-577" fmla="*/ 1383082 w 4354882"/>
                <a:gd name="connsiteY288-578" fmla="*/ 1016000 h 3187700"/>
                <a:gd name="connsiteX289-579" fmla="*/ 1306882 w 4354882"/>
                <a:gd name="connsiteY289-580" fmla="*/ 977900 h 3187700"/>
                <a:gd name="connsiteX290-581" fmla="*/ 1230682 w 4354882"/>
                <a:gd name="connsiteY290-582" fmla="*/ 1054100 h 3187700"/>
                <a:gd name="connsiteX291-583" fmla="*/ 1141782 w 4354882"/>
                <a:gd name="connsiteY291-584" fmla="*/ 1193800 h 3187700"/>
                <a:gd name="connsiteX292-585" fmla="*/ 1078282 w 4354882"/>
                <a:gd name="connsiteY292-586" fmla="*/ 1308100 h 3187700"/>
                <a:gd name="connsiteX293-587" fmla="*/ 1065582 w 4354882"/>
                <a:gd name="connsiteY293-588" fmla="*/ 1358900 h 3187700"/>
                <a:gd name="connsiteX294-589" fmla="*/ 1027482 w 4354882"/>
                <a:gd name="connsiteY294-590" fmla="*/ 1384300 h 3187700"/>
                <a:gd name="connsiteX295-591" fmla="*/ 976682 w 4354882"/>
                <a:gd name="connsiteY295-592" fmla="*/ 1333500 h 3187700"/>
                <a:gd name="connsiteX296-593" fmla="*/ 798882 w 4354882"/>
                <a:gd name="connsiteY296-594" fmla="*/ 1155700 h 3187700"/>
                <a:gd name="connsiteX297-595" fmla="*/ 735382 w 4354882"/>
                <a:gd name="connsiteY297-596" fmla="*/ 1028700 h 3187700"/>
                <a:gd name="connsiteX298-597" fmla="*/ 709982 w 4354882"/>
                <a:gd name="connsiteY298-598" fmla="*/ 952500 h 3187700"/>
                <a:gd name="connsiteX299-599" fmla="*/ 671882 w 4354882"/>
                <a:gd name="connsiteY299-600" fmla="*/ 939800 h 3187700"/>
                <a:gd name="connsiteX300-601" fmla="*/ 608382 w 4354882"/>
                <a:gd name="connsiteY300-602" fmla="*/ 952500 h 3187700"/>
                <a:gd name="connsiteX301-603" fmla="*/ 468682 w 4354882"/>
                <a:gd name="connsiteY301-604" fmla="*/ 1117600 h 3187700"/>
                <a:gd name="connsiteX302-605" fmla="*/ 430582 w 4354882"/>
                <a:gd name="connsiteY302-606" fmla="*/ 1231900 h 3187700"/>
                <a:gd name="connsiteX303-607" fmla="*/ 379782 w 4354882"/>
                <a:gd name="connsiteY303-608" fmla="*/ 1320800 h 3187700"/>
                <a:gd name="connsiteX304-609" fmla="*/ 367082 w 4354882"/>
                <a:gd name="connsiteY304-610" fmla="*/ 1422400 h 3187700"/>
                <a:gd name="connsiteX305-611" fmla="*/ 379782 w 4354882"/>
                <a:gd name="connsiteY305-612" fmla="*/ 1498600 h 3187700"/>
                <a:gd name="connsiteX306-613" fmla="*/ 760782 w 4354882"/>
                <a:gd name="connsiteY306-614" fmla="*/ 1600200 h 3187700"/>
                <a:gd name="connsiteX307-615" fmla="*/ 1065582 w 4354882"/>
                <a:gd name="connsiteY307-616" fmla="*/ 1689100 h 3187700"/>
                <a:gd name="connsiteX308-617" fmla="*/ 1217982 w 4354882"/>
                <a:gd name="connsiteY308-618" fmla="*/ 1714500 h 3187700"/>
                <a:gd name="connsiteX309-619" fmla="*/ 1433882 w 4354882"/>
                <a:gd name="connsiteY309-620" fmla="*/ 1841500 h 3187700"/>
                <a:gd name="connsiteX310-621" fmla="*/ 1535482 w 4354882"/>
                <a:gd name="connsiteY310-622" fmla="*/ 1943100 h 3187700"/>
                <a:gd name="connsiteX311-623" fmla="*/ 1586282 w 4354882"/>
                <a:gd name="connsiteY311-624" fmla="*/ 1993900 h 3187700"/>
                <a:gd name="connsiteX312-625" fmla="*/ 1878382 w 4354882"/>
                <a:gd name="connsiteY312-626" fmla="*/ 2032000 h 3187700"/>
                <a:gd name="connsiteX313-627" fmla="*/ 1916482 w 4354882"/>
                <a:gd name="connsiteY313-628" fmla="*/ 2044700 h 3187700"/>
                <a:gd name="connsiteX314-629" fmla="*/ 1992682 w 4354882"/>
                <a:gd name="connsiteY314-630" fmla="*/ 2057400 h 3187700"/>
                <a:gd name="connsiteX315-631" fmla="*/ 2005382 w 4354882"/>
                <a:gd name="connsiteY315-632" fmla="*/ 2120900 h 3187700"/>
                <a:gd name="connsiteX316-633" fmla="*/ 1967282 w 4354882"/>
                <a:gd name="connsiteY316-634" fmla="*/ 2222500 h 3187700"/>
                <a:gd name="connsiteX317-635" fmla="*/ 1929182 w 4354882"/>
                <a:gd name="connsiteY317-636" fmla="*/ 2260600 h 3187700"/>
                <a:gd name="connsiteX318-637" fmla="*/ 1814882 w 4354882"/>
                <a:gd name="connsiteY318-638" fmla="*/ 2324100 h 3187700"/>
                <a:gd name="connsiteX319-639" fmla="*/ 1700582 w 4354882"/>
                <a:gd name="connsiteY319-640" fmla="*/ 2336800 h 3187700"/>
                <a:gd name="connsiteX320-641" fmla="*/ 1611682 w 4354882"/>
                <a:gd name="connsiteY320-642" fmla="*/ 2298700 h 3187700"/>
                <a:gd name="connsiteX321-643" fmla="*/ 1573582 w 4354882"/>
                <a:gd name="connsiteY321-644" fmla="*/ 2222500 h 3187700"/>
                <a:gd name="connsiteX322-645" fmla="*/ 1548182 w 4354882"/>
                <a:gd name="connsiteY322-646" fmla="*/ 2184400 h 3187700"/>
                <a:gd name="connsiteX323-647" fmla="*/ 1535482 w 4354882"/>
                <a:gd name="connsiteY323-648" fmla="*/ 2108200 h 3187700"/>
                <a:gd name="connsiteX324-649" fmla="*/ 1560882 w 4354882"/>
                <a:gd name="connsiteY324-650" fmla="*/ 2057400 h 3187700"/>
                <a:gd name="connsiteX325-651" fmla="*/ 1789482 w 4354882"/>
                <a:gd name="connsiteY325-652" fmla="*/ 1943100 h 3187700"/>
                <a:gd name="connsiteX326-653" fmla="*/ 2106982 w 4354882"/>
                <a:gd name="connsiteY326-654" fmla="*/ 1752600 h 3187700"/>
                <a:gd name="connsiteX327-655" fmla="*/ 2386382 w 4354882"/>
                <a:gd name="connsiteY327-656" fmla="*/ 1562100 h 3187700"/>
                <a:gd name="connsiteX328-657" fmla="*/ 2449882 w 4354882"/>
                <a:gd name="connsiteY328-658" fmla="*/ 1536700 h 3187700"/>
                <a:gd name="connsiteX329-659" fmla="*/ 2564182 w 4354882"/>
                <a:gd name="connsiteY329-660" fmla="*/ 1511300 h 3187700"/>
                <a:gd name="connsiteX330-661" fmla="*/ 2665782 w 4354882"/>
                <a:gd name="connsiteY330-662" fmla="*/ 1524000 h 3187700"/>
                <a:gd name="connsiteX331-663" fmla="*/ 2627682 w 4354882"/>
                <a:gd name="connsiteY331-664" fmla="*/ 1612900 h 3187700"/>
                <a:gd name="connsiteX332-665" fmla="*/ 2310182 w 4354882"/>
                <a:gd name="connsiteY332-666" fmla="*/ 1778000 h 3187700"/>
                <a:gd name="connsiteX333-667" fmla="*/ 2056182 w 4354882"/>
                <a:gd name="connsiteY333-668" fmla="*/ 1841500 h 3187700"/>
                <a:gd name="connsiteX334-669" fmla="*/ 1713282 w 4354882"/>
                <a:gd name="connsiteY334-670" fmla="*/ 1930400 h 3187700"/>
                <a:gd name="connsiteX335-671" fmla="*/ 1637082 w 4354882"/>
                <a:gd name="connsiteY335-672" fmla="*/ 1943100 h 3187700"/>
                <a:gd name="connsiteX336-673" fmla="*/ 1433882 w 4354882"/>
                <a:gd name="connsiteY336-674" fmla="*/ 2006600 h 3187700"/>
                <a:gd name="connsiteX337-675" fmla="*/ 1357682 w 4354882"/>
                <a:gd name="connsiteY337-676" fmla="*/ 2057400 h 3187700"/>
                <a:gd name="connsiteX338-677" fmla="*/ 1256082 w 4354882"/>
                <a:gd name="connsiteY338-678" fmla="*/ 2171700 h 3187700"/>
                <a:gd name="connsiteX339-679" fmla="*/ 1230682 w 4354882"/>
                <a:gd name="connsiteY339-680" fmla="*/ 2298700 h 3187700"/>
                <a:gd name="connsiteX340-681" fmla="*/ 1243382 w 4354882"/>
                <a:gd name="connsiteY340-682" fmla="*/ 2336800 h 3187700"/>
                <a:gd name="connsiteX341-683" fmla="*/ 1586282 w 4354882"/>
                <a:gd name="connsiteY341-684" fmla="*/ 2489200 h 3187700"/>
                <a:gd name="connsiteX342-685" fmla="*/ 1649782 w 4354882"/>
                <a:gd name="connsiteY342-686" fmla="*/ 2514600 h 3187700"/>
                <a:gd name="connsiteX343-687" fmla="*/ 1865682 w 4354882"/>
                <a:gd name="connsiteY343-688" fmla="*/ 2578100 h 3187700"/>
                <a:gd name="connsiteX344-689" fmla="*/ 2081582 w 4354882"/>
                <a:gd name="connsiteY344-690" fmla="*/ 2667000 h 3187700"/>
                <a:gd name="connsiteX345-691" fmla="*/ 2170482 w 4354882"/>
                <a:gd name="connsiteY345-692" fmla="*/ 2794000 h 3187700"/>
                <a:gd name="connsiteX346-693" fmla="*/ 2221282 w 4354882"/>
                <a:gd name="connsiteY346-694" fmla="*/ 2857500 h 3187700"/>
                <a:gd name="connsiteX347-695" fmla="*/ 2233982 w 4354882"/>
                <a:gd name="connsiteY347-696" fmla="*/ 2946400 h 3187700"/>
                <a:gd name="connsiteX348-697" fmla="*/ 2221282 w 4354882"/>
                <a:gd name="connsiteY348-698" fmla="*/ 3086100 h 3187700"/>
                <a:gd name="connsiteX349-699" fmla="*/ 2157782 w 4354882"/>
                <a:gd name="connsiteY349-700" fmla="*/ 3149600 h 3187700"/>
                <a:gd name="connsiteX350-701" fmla="*/ 1941882 w 4354882"/>
                <a:gd name="connsiteY350-702" fmla="*/ 3187700 h 3187700"/>
                <a:gd name="connsiteX351-703" fmla="*/ 1764082 w 4354882"/>
                <a:gd name="connsiteY351-704" fmla="*/ 3149600 h 3187700"/>
                <a:gd name="connsiteX352-705" fmla="*/ 1751382 w 4354882"/>
                <a:gd name="connsiteY352-706" fmla="*/ 3111500 h 3187700"/>
                <a:gd name="connsiteX353-707" fmla="*/ 1713282 w 4354882"/>
                <a:gd name="connsiteY353-708" fmla="*/ 2933700 h 3187700"/>
                <a:gd name="connsiteX354-709" fmla="*/ 1700582 w 4354882"/>
                <a:gd name="connsiteY354-710" fmla="*/ 2844800 h 3187700"/>
                <a:gd name="connsiteX355-711" fmla="*/ 1662482 w 4354882"/>
                <a:gd name="connsiteY355-712" fmla="*/ 2781300 h 3187700"/>
                <a:gd name="connsiteX356-713" fmla="*/ 1560882 w 4354882"/>
                <a:gd name="connsiteY356-714" fmla="*/ 2705100 h 3187700"/>
                <a:gd name="connsiteX357-715" fmla="*/ 1471982 w 4354882"/>
                <a:gd name="connsiteY357-716" fmla="*/ 2667000 h 3187700"/>
                <a:gd name="connsiteX358-717" fmla="*/ 1332282 w 4354882"/>
                <a:gd name="connsiteY358-718" fmla="*/ 2603500 h 3187700"/>
                <a:gd name="connsiteX359-719" fmla="*/ 1243382 w 4354882"/>
                <a:gd name="connsiteY359-720" fmla="*/ 2654300 h 3187700"/>
                <a:gd name="connsiteX360-721" fmla="*/ 1154482 w 4354882"/>
                <a:gd name="connsiteY360-722" fmla="*/ 2705100 h 3187700"/>
                <a:gd name="connsiteX361-723" fmla="*/ 1065582 w 4354882"/>
                <a:gd name="connsiteY361-724" fmla="*/ 2743200 h 3187700"/>
                <a:gd name="connsiteX362-725" fmla="*/ 976682 w 4354882"/>
                <a:gd name="connsiteY362-726" fmla="*/ 2730500 h 3187700"/>
                <a:gd name="connsiteX363-727" fmla="*/ 900482 w 4354882"/>
                <a:gd name="connsiteY363-728" fmla="*/ 2654300 h 3187700"/>
                <a:gd name="connsiteX364-729" fmla="*/ 824282 w 4354882"/>
                <a:gd name="connsiteY364-730" fmla="*/ 2590800 h 3187700"/>
                <a:gd name="connsiteX365-731" fmla="*/ 786182 w 4354882"/>
                <a:gd name="connsiteY365-732" fmla="*/ 2552700 h 3187700"/>
                <a:gd name="connsiteX366-733" fmla="*/ 748082 w 4354882"/>
                <a:gd name="connsiteY366-734" fmla="*/ 2540000 h 3187700"/>
                <a:gd name="connsiteX367-735" fmla="*/ 697282 w 4354882"/>
                <a:gd name="connsiteY367-736" fmla="*/ 2514600 h 3187700"/>
                <a:gd name="connsiteX368-737" fmla="*/ 659182 w 4354882"/>
                <a:gd name="connsiteY368-738" fmla="*/ 2489200 h 3187700"/>
                <a:gd name="connsiteX369-739" fmla="*/ 455982 w 4354882"/>
                <a:gd name="connsiteY369-740" fmla="*/ 2463800 h 3187700"/>
                <a:gd name="connsiteX370-741" fmla="*/ 341682 w 4354882"/>
                <a:gd name="connsiteY370-742" fmla="*/ 2476500 h 3187700"/>
                <a:gd name="connsiteX371-743" fmla="*/ 303582 w 4354882"/>
                <a:gd name="connsiteY371-744" fmla="*/ 2501900 h 3187700"/>
                <a:gd name="connsiteX372-745" fmla="*/ 252782 w 4354882"/>
                <a:gd name="connsiteY372-746" fmla="*/ 2540000 h 3187700"/>
                <a:gd name="connsiteX373-747" fmla="*/ 189282 w 4354882"/>
                <a:gd name="connsiteY373-748" fmla="*/ 2552700 h 3187700"/>
                <a:gd name="connsiteX374-749" fmla="*/ 125782 w 4354882"/>
                <a:gd name="connsiteY374-750" fmla="*/ 2501900 h 3187700"/>
                <a:gd name="connsiteX375-751" fmla="*/ 11482 w 4354882"/>
                <a:gd name="connsiteY375-752" fmla="*/ 2534920 h 3187700"/>
                <a:gd name="connsiteX376-753" fmla="*/ 36882 w 4354882"/>
                <a:gd name="connsiteY376-754" fmla="*/ 2438400 h 3187700"/>
                <a:gd name="connsiteX0-755" fmla="*/ 3901401 w 4345901"/>
                <a:gd name="connsiteY0-756" fmla="*/ 0 h 3187700"/>
                <a:gd name="connsiteX1-757" fmla="*/ 3888701 w 4345901"/>
                <a:gd name="connsiteY1-758" fmla="*/ 279400 h 3187700"/>
                <a:gd name="connsiteX2-759" fmla="*/ 3876001 w 4345901"/>
                <a:gd name="connsiteY2-760" fmla="*/ 317500 h 3187700"/>
                <a:gd name="connsiteX3-761" fmla="*/ 3825201 w 4345901"/>
                <a:gd name="connsiteY3-762" fmla="*/ 393700 h 3187700"/>
                <a:gd name="connsiteX4-763" fmla="*/ 3787101 w 4345901"/>
                <a:gd name="connsiteY4-764" fmla="*/ 419100 h 3187700"/>
                <a:gd name="connsiteX5-765" fmla="*/ 3723601 w 4345901"/>
                <a:gd name="connsiteY5-766" fmla="*/ 406400 h 3187700"/>
                <a:gd name="connsiteX6-767" fmla="*/ 3672801 w 4345901"/>
                <a:gd name="connsiteY6-768" fmla="*/ 381000 h 3187700"/>
                <a:gd name="connsiteX7-769" fmla="*/ 3634701 w 4345901"/>
                <a:gd name="connsiteY7-770" fmla="*/ 368300 h 3187700"/>
                <a:gd name="connsiteX8-771" fmla="*/ 3596601 w 4345901"/>
                <a:gd name="connsiteY8-772" fmla="*/ 330200 h 3187700"/>
                <a:gd name="connsiteX9-773" fmla="*/ 3520401 w 4345901"/>
                <a:gd name="connsiteY9-774" fmla="*/ 279400 h 3187700"/>
                <a:gd name="connsiteX10-775" fmla="*/ 3444201 w 4345901"/>
                <a:gd name="connsiteY10-776" fmla="*/ 215900 h 3187700"/>
                <a:gd name="connsiteX11-777" fmla="*/ 3317201 w 4345901"/>
                <a:gd name="connsiteY11-778" fmla="*/ 254000 h 3187700"/>
                <a:gd name="connsiteX12-779" fmla="*/ 3291801 w 4345901"/>
                <a:gd name="connsiteY12-780" fmla="*/ 292100 h 3187700"/>
                <a:gd name="connsiteX13-781" fmla="*/ 3215601 w 4345901"/>
                <a:gd name="connsiteY13-782" fmla="*/ 342900 h 3187700"/>
                <a:gd name="connsiteX14-783" fmla="*/ 3190201 w 4345901"/>
                <a:gd name="connsiteY14-784" fmla="*/ 393700 h 3187700"/>
                <a:gd name="connsiteX15-785" fmla="*/ 3215601 w 4345901"/>
                <a:gd name="connsiteY15-786" fmla="*/ 457200 h 3187700"/>
                <a:gd name="connsiteX16-787" fmla="*/ 3304501 w 4345901"/>
                <a:gd name="connsiteY16-788" fmla="*/ 571500 h 3187700"/>
                <a:gd name="connsiteX17-789" fmla="*/ 3342601 w 4345901"/>
                <a:gd name="connsiteY17-790" fmla="*/ 596900 h 3187700"/>
                <a:gd name="connsiteX18-791" fmla="*/ 3380701 w 4345901"/>
                <a:gd name="connsiteY18-792" fmla="*/ 635000 h 3187700"/>
                <a:gd name="connsiteX19-793" fmla="*/ 3418801 w 4345901"/>
                <a:gd name="connsiteY19-794" fmla="*/ 647700 h 3187700"/>
                <a:gd name="connsiteX20-795" fmla="*/ 3533101 w 4345901"/>
                <a:gd name="connsiteY20-796" fmla="*/ 736600 h 3187700"/>
                <a:gd name="connsiteX21-797" fmla="*/ 3583901 w 4345901"/>
                <a:gd name="connsiteY21-798" fmla="*/ 812800 h 3187700"/>
                <a:gd name="connsiteX22-799" fmla="*/ 3622001 w 4345901"/>
                <a:gd name="connsiteY22-800" fmla="*/ 863600 h 3187700"/>
                <a:gd name="connsiteX23-801" fmla="*/ 3672801 w 4345901"/>
                <a:gd name="connsiteY23-802" fmla="*/ 939800 h 3187700"/>
                <a:gd name="connsiteX24-803" fmla="*/ 3698201 w 4345901"/>
                <a:gd name="connsiteY24-804" fmla="*/ 977900 h 3187700"/>
                <a:gd name="connsiteX25-805" fmla="*/ 3685501 w 4345901"/>
                <a:gd name="connsiteY25-806" fmla="*/ 1028700 h 3187700"/>
                <a:gd name="connsiteX26-807" fmla="*/ 3571201 w 4345901"/>
                <a:gd name="connsiteY26-808" fmla="*/ 977900 h 3187700"/>
                <a:gd name="connsiteX27-809" fmla="*/ 3596601 w 4345901"/>
                <a:gd name="connsiteY27-810" fmla="*/ 889000 h 3187700"/>
                <a:gd name="connsiteX28-811" fmla="*/ 3596601 w 4345901"/>
                <a:gd name="connsiteY28-812" fmla="*/ 825500 h 3187700"/>
                <a:gd name="connsiteX29-813" fmla="*/ 3520401 w 4345901"/>
                <a:gd name="connsiteY29-814" fmla="*/ 863600 h 3187700"/>
                <a:gd name="connsiteX30-815" fmla="*/ 3418801 w 4345901"/>
                <a:gd name="connsiteY30-816" fmla="*/ 889000 h 3187700"/>
                <a:gd name="connsiteX31-817" fmla="*/ 3317201 w 4345901"/>
                <a:gd name="connsiteY31-818" fmla="*/ 876300 h 3187700"/>
                <a:gd name="connsiteX32-819" fmla="*/ 3291801 w 4345901"/>
                <a:gd name="connsiteY32-820" fmla="*/ 838200 h 3187700"/>
                <a:gd name="connsiteX33-821" fmla="*/ 3253701 w 4345901"/>
                <a:gd name="connsiteY33-822" fmla="*/ 800100 h 3187700"/>
                <a:gd name="connsiteX34-823" fmla="*/ 3241001 w 4345901"/>
                <a:gd name="connsiteY34-824" fmla="*/ 533400 h 3187700"/>
                <a:gd name="connsiteX35-825" fmla="*/ 3202901 w 4345901"/>
                <a:gd name="connsiteY35-826" fmla="*/ 508000 h 3187700"/>
                <a:gd name="connsiteX36-827" fmla="*/ 3126701 w 4345901"/>
                <a:gd name="connsiteY36-828" fmla="*/ 482600 h 3187700"/>
                <a:gd name="connsiteX37-829" fmla="*/ 3037801 w 4345901"/>
                <a:gd name="connsiteY37-830" fmla="*/ 431800 h 3187700"/>
                <a:gd name="connsiteX38-831" fmla="*/ 3012401 w 4345901"/>
                <a:gd name="connsiteY38-832" fmla="*/ 393700 h 3187700"/>
                <a:gd name="connsiteX39-833" fmla="*/ 2910801 w 4345901"/>
                <a:gd name="connsiteY39-834" fmla="*/ 342900 h 3187700"/>
                <a:gd name="connsiteX40-835" fmla="*/ 2847301 w 4345901"/>
                <a:gd name="connsiteY40-836" fmla="*/ 355600 h 3187700"/>
                <a:gd name="connsiteX41-837" fmla="*/ 2809201 w 4345901"/>
                <a:gd name="connsiteY41-838" fmla="*/ 431800 h 3187700"/>
                <a:gd name="connsiteX42-839" fmla="*/ 2847301 w 4345901"/>
                <a:gd name="connsiteY42-840" fmla="*/ 546100 h 3187700"/>
                <a:gd name="connsiteX43-841" fmla="*/ 2860001 w 4345901"/>
                <a:gd name="connsiteY43-842" fmla="*/ 584200 h 3187700"/>
                <a:gd name="connsiteX44-843" fmla="*/ 2936201 w 4345901"/>
                <a:gd name="connsiteY44-844" fmla="*/ 647700 h 3187700"/>
                <a:gd name="connsiteX45-845" fmla="*/ 2999701 w 4345901"/>
                <a:gd name="connsiteY45-846" fmla="*/ 723900 h 3187700"/>
                <a:gd name="connsiteX46-847" fmla="*/ 3075901 w 4345901"/>
                <a:gd name="connsiteY46-848" fmla="*/ 787400 h 3187700"/>
                <a:gd name="connsiteX47-849" fmla="*/ 3139401 w 4345901"/>
                <a:gd name="connsiteY47-850" fmla="*/ 901700 h 3187700"/>
                <a:gd name="connsiteX48-851" fmla="*/ 3164801 w 4345901"/>
                <a:gd name="connsiteY48-852" fmla="*/ 952500 h 3187700"/>
                <a:gd name="connsiteX49-853" fmla="*/ 3177501 w 4345901"/>
                <a:gd name="connsiteY49-854" fmla="*/ 990600 h 3187700"/>
                <a:gd name="connsiteX50-855" fmla="*/ 3202901 w 4345901"/>
                <a:gd name="connsiteY50-856" fmla="*/ 1028700 h 3187700"/>
                <a:gd name="connsiteX51-857" fmla="*/ 3241001 w 4345901"/>
                <a:gd name="connsiteY51-858" fmla="*/ 1168400 h 3187700"/>
                <a:gd name="connsiteX52-859" fmla="*/ 3228301 w 4345901"/>
                <a:gd name="connsiteY52-860" fmla="*/ 1206500 h 3187700"/>
                <a:gd name="connsiteX53-861" fmla="*/ 3190201 w 4345901"/>
                <a:gd name="connsiteY53-862" fmla="*/ 1168400 h 3187700"/>
                <a:gd name="connsiteX54-863" fmla="*/ 3139401 w 4345901"/>
                <a:gd name="connsiteY54-864" fmla="*/ 1092200 h 3187700"/>
                <a:gd name="connsiteX55-865" fmla="*/ 3190201 w 4345901"/>
                <a:gd name="connsiteY55-866" fmla="*/ 1104900 h 3187700"/>
                <a:gd name="connsiteX56-867" fmla="*/ 3228301 w 4345901"/>
                <a:gd name="connsiteY56-868" fmla="*/ 1130300 h 3187700"/>
                <a:gd name="connsiteX57-869" fmla="*/ 3291801 w 4345901"/>
                <a:gd name="connsiteY57-870" fmla="*/ 1206500 h 3187700"/>
                <a:gd name="connsiteX58-871" fmla="*/ 3317201 w 4345901"/>
                <a:gd name="connsiteY58-872" fmla="*/ 1282700 h 3187700"/>
                <a:gd name="connsiteX59-873" fmla="*/ 3342601 w 4345901"/>
                <a:gd name="connsiteY59-874" fmla="*/ 1320800 h 3187700"/>
                <a:gd name="connsiteX60-875" fmla="*/ 3431501 w 4345901"/>
                <a:gd name="connsiteY60-876" fmla="*/ 1397000 h 3187700"/>
                <a:gd name="connsiteX61-877" fmla="*/ 3469601 w 4345901"/>
                <a:gd name="connsiteY61-878" fmla="*/ 1409700 h 3187700"/>
                <a:gd name="connsiteX62-879" fmla="*/ 3749001 w 4345901"/>
                <a:gd name="connsiteY62-880" fmla="*/ 1346200 h 3187700"/>
                <a:gd name="connsiteX63-881" fmla="*/ 3761701 w 4345901"/>
                <a:gd name="connsiteY63-882" fmla="*/ 1308100 h 3187700"/>
                <a:gd name="connsiteX64-883" fmla="*/ 3749001 w 4345901"/>
                <a:gd name="connsiteY64-884" fmla="*/ 1270000 h 3187700"/>
                <a:gd name="connsiteX65-885" fmla="*/ 3672801 w 4345901"/>
                <a:gd name="connsiteY65-886" fmla="*/ 1231900 h 3187700"/>
                <a:gd name="connsiteX66-887" fmla="*/ 3583901 w 4345901"/>
                <a:gd name="connsiteY66-888" fmla="*/ 1244600 h 3187700"/>
                <a:gd name="connsiteX67-889" fmla="*/ 3596601 w 4345901"/>
                <a:gd name="connsiteY67-890" fmla="*/ 1295400 h 3187700"/>
                <a:gd name="connsiteX68-891" fmla="*/ 3660101 w 4345901"/>
                <a:gd name="connsiteY68-892" fmla="*/ 1130300 h 3187700"/>
                <a:gd name="connsiteX69-893" fmla="*/ 3774401 w 4345901"/>
                <a:gd name="connsiteY69-894" fmla="*/ 1155700 h 3187700"/>
                <a:gd name="connsiteX70-895" fmla="*/ 3812501 w 4345901"/>
                <a:gd name="connsiteY70-896" fmla="*/ 1168400 h 3187700"/>
                <a:gd name="connsiteX71-897" fmla="*/ 3888701 w 4345901"/>
                <a:gd name="connsiteY71-898" fmla="*/ 1219200 h 3187700"/>
                <a:gd name="connsiteX72-899" fmla="*/ 3939501 w 4345901"/>
                <a:gd name="connsiteY72-900" fmla="*/ 1244600 h 3187700"/>
                <a:gd name="connsiteX73-901" fmla="*/ 3964901 w 4345901"/>
                <a:gd name="connsiteY73-902" fmla="*/ 1282700 h 3187700"/>
                <a:gd name="connsiteX74-903" fmla="*/ 4041101 w 4345901"/>
                <a:gd name="connsiteY74-904" fmla="*/ 1346200 h 3187700"/>
                <a:gd name="connsiteX75-905" fmla="*/ 4091901 w 4345901"/>
                <a:gd name="connsiteY75-906" fmla="*/ 1422400 h 3187700"/>
                <a:gd name="connsiteX76-907" fmla="*/ 4130001 w 4345901"/>
                <a:gd name="connsiteY76-908" fmla="*/ 1409700 h 3187700"/>
                <a:gd name="connsiteX77-909" fmla="*/ 4168101 w 4345901"/>
                <a:gd name="connsiteY77-910" fmla="*/ 1333500 h 3187700"/>
                <a:gd name="connsiteX78-911" fmla="*/ 4155401 w 4345901"/>
                <a:gd name="connsiteY78-912" fmla="*/ 1206500 h 3187700"/>
                <a:gd name="connsiteX79-913" fmla="*/ 4231601 w 4345901"/>
                <a:gd name="connsiteY79-914" fmla="*/ 1257300 h 3187700"/>
                <a:gd name="connsiteX80-915" fmla="*/ 4257001 w 4345901"/>
                <a:gd name="connsiteY80-916" fmla="*/ 1295400 h 3187700"/>
                <a:gd name="connsiteX81-917" fmla="*/ 4320501 w 4345901"/>
                <a:gd name="connsiteY81-918" fmla="*/ 1371600 h 3187700"/>
                <a:gd name="connsiteX82-919" fmla="*/ 4345901 w 4345901"/>
                <a:gd name="connsiteY82-920" fmla="*/ 1447800 h 3187700"/>
                <a:gd name="connsiteX83-921" fmla="*/ 4333201 w 4345901"/>
                <a:gd name="connsiteY83-922" fmla="*/ 1485900 h 3187700"/>
                <a:gd name="connsiteX84-923" fmla="*/ 4244301 w 4345901"/>
                <a:gd name="connsiteY84-924" fmla="*/ 1549400 h 3187700"/>
                <a:gd name="connsiteX85-925" fmla="*/ 4079201 w 4345901"/>
                <a:gd name="connsiteY85-926" fmla="*/ 1536700 h 3187700"/>
                <a:gd name="connsiteX86-927" fmla="*/ 4041101 w 4345901"/>
                <a:gd name="connsiteY86-928" fmla="*/ 1485900 h 3187700"/>
                <a:gd name="connsiteX87-929" fmla="*/ 3977601 w 4345901"/>
                <a:gd name="connsiteY87-930" fmla="*/ 1409700 h 3187700"/>
                <a:gd name="connsiteX88-931" fmla="*/ 3952201 w 4345901"/>
                <a:gd name="connsiteY88-932" fmla="*/ 1460500 h 3187700"/>
                <a:gd name="connsiteX89-933" fmla="*/ 3926801 w 4345901"/>
                <a:gd name="connsiteY89-934" fmla="*/ 1536700 h 3187700"/>
                <a:gd name="connsiteX90-935" fmla="*/ 3888701 w 4345901"/>
                <a:gd name="connsiteY90-936" fmla="*/ 1574800 h 3187700"/>
                <a:gd name="connsiteX91-937" fmla="*/ 3812501 w 4345901"/>
                <a:gd name="connsiteY91-938" fmla="*/ 1651000 h 3187700"/>
                <a:gd name="connsiteX92-939" fmla="*/ 3761701 w 4345901"/>
                <a:gd name="connsiteY92-940" fmla="*/ 1663700 h 3187700"/>
                <a:gd name="connsiteX93-941" fmla="*/ 3660101 w 4345901"/>
                <a:gd name="connsiteY93-942" fmla="*/ 1689100 h 3187700"/>
                <a:gd name="connsiteX94-943" fmla="*/ 3583901 w 4345901"/>
                <a:gd name="connsiteY94-944" fmla="*/ 1651000 h 3187700"/>
                <a:gd name="connsiteX95-945" fmla="*/ 3520401 w 4345901"/>
                <a:gd name="connsiteY95-946" fmla="*/ 1536700 h 3187700"/>
                <a:gd name="connsiteX96-947" fmla="*/ 3469601 w 4345901"/>
                <a:gd name="connsiteY96-948" fmla="*/ 1549400 h 3187700"/>
                <a:gd name="connsiteX97-949" fmla="*/ 3393401 w 4345901"/>
                <a:gd name="connsiteY97-950" fmla="*/ 1600200 h 3187700"/>
                <a:gd name="connsiteX98-951" fmla="*/ 3304501 w 4345901"/>
                <a:gd name="connsiteY98-952" fmla="*/ 1625600 h 3187700"/>
                <a:gd name="connsiteX99-953" fmla="*/ 3266401 w 4345901"/>
                <a:gd name="connsiteY99-954" fmla="*/ 1600200 h 3187700"/>
                <a:gd name="connsiteX100-955" fmla="*/ 3241001 w 4345901"/>
                <a:gd name="connsiteY100-956" fmla="*/ 1524000 h 3187700"/>
                <a:gd name="connsiteX101-957" fmla="*/ 3215601 w 4345901"/>
                <a:gd name="connsiteY101-958" fmla="*/ 1422400 h 3187700"/>
                <a:gd name="connsiteX102-959" fmla="*/ 3190201 w 4345901"/>
                <a:gd name="connsiteY102-960" fmla="*/ 1384300 h 3187700"/>
                <a:gd name="connsiteX103-961" fmla="*/ 3177501 w 4345901"/>
                <a:gd name="connsiteY103-962" fmla="*/ 1346200 h 3187700"/>
                <a:gd name="connsiteX104-963" fmla="*/ 3063201 w 4345901"/>
                <a:gd name="connsiteY104-964" fmla="*/ 1219200 h 3187700"/>
                <a:gd name="connsiteX105-965" fmla="*/ 3025101 w 4345901"/>
                <a:gd name="connsiteY105-966" fmla="*/ 1181100 h 3187700"/>
                <a:gd name="connsiteX106-967" fmla="*/ 2987001 w 4345901"/>
                <a:gd name="connsiteY106-968" fmla="*/ 1143000 h 3187700"/>
                <a:gd name="connsiteX107-969" fmla="*/ 2898101 w 4345901"/>
                <a:gd name="connsiteY107-970" fmla="*/ 1155700 h 3187700"/>
                <a:gd name="connsiteX108-971" fmla="*/ 2821901 w 4345901"/>
                <a:gd name="connsiteY108-972" fmla="*/ 1219200 h 3187700"/>
                <a:gd name="connsiteX109-973" fmla="*/ 2783801 w 4345901"/>
                <a:gd name="connsiteY109-974" fmla="*/ 1181100 h 3187700"/>
                <a:gd name="connsiteX110-975" fmla="*/ 2745701 w 4345901"/>
                <a:gd name="connsiteY110-976" fmla="*/ 1104900 h 3187700"/>
                <a:gd name="connsiteX111-977" fmla="*/ 2720301 w 4345901"/>
                <a:gd name="connsiteY111-978" fmla="*/ 1054100 h 3187700"/>
                <a:gd name="connsiteX112-979" fmla="*/ 2694901 w 4345901"/>
                <a:gd name="connsiteY112-980" fmla="*/ 977900 h 3187700"/>
                <a:gd name="connsiteX113-981" fmla="*/ 2707601 w 4345901"/>
                <a:gd name="connsiteY113-982" fmla="*/ 863600 h 3187700"/>
                <a:gd name="connsiteX114-983" fmla="*/ 2745701 w 4345901"/>
                <a:gd name="connsiteY114-984" fmla="*/ 838200 h 3187700"/>
                <a:gd name="connsiteX115-985" fmla="*/ 2771101 w 4345901"/>
                <a:gd name="connsiteY115-986" fmla="*/ 800100 h 3187700"/>
                <a:gd name="connsiteX116-987" fmla="*/ 2872701 w 4345901"/>
                <a:gd name="connsiteY116-988" fmla="*/ 825500 h 3187700"/>
                <a:gd name="connsiteX117-989" fmla="*/ 2910801 w 4345901"/>
                <a:gd name="connsiteY117-990" fmla="*/ 838200 h 3187700"/>
                <a:gd name="connsiteX118-991" fmla="*/ 2948901 w 4345901"/>
                <a:gd name="connsiteY118-992" fmla="*/ 876300 h 3187700"/>
                <a:gd name="connsiteX119-993" fmla="*/ 2999701 w 4345901"/>
                <a:gd name="connsiteY119-994" fmla="*/ 965200 h 3187700"/>
                <a:gd name="connsiteX120-995" fmla="*/ 2974301 w 4345901"/>
                <a:gd name="connsiteY120-996" fmla="*/ 825500 h 3187700"/>
                <a:gd name="connsiteX121-997" fmla="*/ 2936201 w 4345901"/>
                <a:gd name="connsiteY121-998" fmla="*/ 736600 h 3187700"/>
                <a:gd name="connsiteX122-999" fmla="*/ 2923501 w 4345901"/>
                <a:gd name="connsiteY122-1000" fmla="*/ 698500 h 3187700"/>
                <a:gd name="connsiteX123-1001" fmla="*/ 2847301 w 4345901"/>
                <a:gd name="connsiteY123-1002" fmla="*/ 622300 h 3187700"/>
                <a:gd name="connsiteX124-1003" fmla="*/ 2809201 w 4345901"/>
                <a:gd name="connsiteY124-1004" fmla="*/ 647700 h 3187700"/>
                <a:gd name="connsiteX125-1005" fmla="*/ 2771101 w 4345901"/>
                <a:gd name="connsiteY125-1006" fmla="*/ 609600 h 3187700"/>
                <a:gd name="connsiteX126-1007" fmla="*/ 2733001 w 4345901"/>
                <a:gd name="connsiteY126-1008" fmla="*/ 558800 h 3187700"/>
                <a:gd name="connsiteX127-1009" fmla="*/ 2707601 w 4345901"/>
                <a:gd name="connsiteY127-1010" fmla="*/ 495300 h 3187700"/>
                <a:gd name="connsiteX128-1011" fmla="*/ 2669501 w 4345901"/>
                <a:gd name="connsiteY128-1012" fmla="*/ 469900 h 3187700"/>
                <a:gd name="connsiteX129-1013" fmla="*/ 2631401 w 4345901"/>
                <a:gd name="connsiteY129-1014" fmla="*/ 431800 h 3187700"/>
                <a:gd name="connsiteX130-1015" fmla="*/ 2593301 w 4345901"/>
                <a:gd name="connsiteY130-1016" fmla="*/ 355600 h 3187700"/>
                <a:gd name="connsiteX131-1017" fmla="*/ 2390101 w 4345901"/>
                <a:gd name="connsiteY131-1018" fmla="*/ 381000 h 3187700"/>
                <a:gd name="connsiteX132-1019" fmla="*/ 2352001 w 4345901"/>
                <a:gd name="connsiteY132-1020" fmla="*/ 393700 h 3187700"/>
                <a:gd name="connsiteX133-1021" fmla="*/ 2275801 w 4345901"/>
                <a:gd name="connsiteY133-1022" fmla="*/ 444500 h 3187700"/>
                <a:gd name="connsiteX134-1023" fmla="*/ 2225001 w 4345901"/>
                <a:gd name="connsiteY134-1024" fmla="*/ 520700 h 3187700"/>
                <a:gd name="connsiteX135-1025" fmla="*/ 2237701 w 4345901"/>
                <a:gd name="connsiteY135-1026" fmla="*/ 622300 h 3187700"/>
                <a:gd name="connsiteX136-1027" fmla="*/ 2313901 w 4345901"/>
                <a:gd name="connsiteY136-1028" fmla="*/ 685800 h 3187700"/>
                <a:gd name="connsiteX137-1029" fmla="*/ 2352001 w 4345901"/>
                <a:gd name="connsiteY137-1030" fmla="*/ 723900 h 3187700"/>
                <a:gd name="connsiteX138-1031" fmla="*/ 2479001 w 4345901"/>
                <a:gd name="connsiteY138-1032" fmla="*/ 787400 h 3187700"/>
                <a:gd name="connsiteX139-1033" fmla="*/ 2555201 w 4345901"/>
                <a:gd name="connsiteY139-1034" fmla="*/ 800100 h 3187700"/>
                <a:gd name="connsiteX140-1035" fmla="*/ 2593301 w 4345901"/>
                <a:gd name="connsiteY140-1036" fmla="*/ 787400 h 3187700"/>
                <a:gd name="connsiteX141-1037" fmla="*/ 2567901 w 4345901"/>
                <a:gd name="connsiteY141-1038" fmla="*/ 736600 h 3187700"/>
                <a:gd name="connsiteX142-1039" fmla="*/ 2542501 w 4345901"/>
                <a:gd name="connsiteY142-1040" fmla="*/ 660400 h 3187700"/>
                <a:gd name="connsiteX143-1041" fmla="*/ 2529801 w 4345901"/>
                <a:gd name="connsiteY143-1042" fmla="*/ 622300 h 3187700"/>
                <a:gd name="connsiteX144-1043" fmla="*/ 2567901 w 4345901"/>
                <a:gd name="connsiteY144-1044" fmla="*/ 673100 h 3187700"/>
                <a:gd name="connsiteX145-1045" fmla="*/ 2644101 w 4345901"/>
                <a:gd name="connsiteY145-1046" fmla="*/ 749300 h 3187700"/>
                <a:gd name="connsiteX146-1047" fmla="*/ 2644101 w 4345901"/>
                <a:gd name="connsiteY146-1048" fmla="*/ 965200 h 3187700"/>
                <a:gd name="connsiteX147-1049" fmla="*/ 2593301 w 4345901"/>
                <a:gd name="connsiteY147-1050" fmla="*/ 1003300 h 3187700"/>
                <a:gd name="connsiteX148-1051" fmla="*/ 2491701 w 4345901"/>
                <a:gd name="connsiteY148-1052" fmla="*/ 1054100 h 3187700"/>
                <a:gd name="connsiteX149-1053" fmla="*/ 2453601 w 4345901"/>
                <a:gd name="connsiteY149-1054" fmla="*/ 1079500 h 3187700"/>
                <a:gd name="connsiteX150-1055" fmla="*/ 2377401 w 4345901"/>
                <a:gd name="connsiteY150-1056" fmla="*/ 1104900 h 3187700"/>
                <a:gd name="connsiteX151-1057" fmla="*/ 2313901 w 4345901"/>
                <a:gd name="connsiteY151-1058" fmla="*/ 1054100 h 3187700"/>
                <a:gd name="connsiteX152-1059" fmla="*/ 2237701 w 4345901"/>
                <a:gd name="connsiteY152-1060" fmla="*/ 977900 h 3187700"/>
                <a:gd name="connsiteX153-1061" fmla="*/ 2199601 w 4345901"/>
                <a:gd name="connsiteY153-1062" fmla="*/ 939800 h 3187700"/>
                <a:gd name="connsiteX154-1063" fmla="*/ 2148801 w 4345901"/>
                <a:gd name="connsiteY154-1064" fmla="*/ 863600 h 3187700"/>
                <a:gd name="connsiteX155-1065" fmla="*/ 2085301 w 4345901"/>
                <a:gd name="connsiteY155-1066" fmla="*/ 774700 h 3187700"/>
                <a:gd name="connsiteX156-1067" fmla="*/ 2059901 w 4345901"/>
                <a:gd name="connsiteY156-1068" fmla="*/ 698500 h 3187700"/>
                <a:gd name="connsiteX157-1069" fmla="*/ 2098001 w 4345901"/>
                <a:gd name="connsiteY157-1070" fmla="*/ 673100 h 3187700"/>
                <a:gd name="connsiteX158-1071" fmla="*/ 2186901 w 4345901"/>
                <a:gd name="connsiteY158-1072" fmla="*/ 736600 h 3187700"/>
                <a:gd name="connsiteX159-1073" fmla="*/ 2237701 w 4345901"/>
                <a:gd name="connsiteY159-1074" fmla="*/ 774700 h 3187700"/>
                <a:gd name="connsiteX160-1075" fmla="*/ 2313901 w 4345901"/>
                <a:gd name="connsiteY160-1076" fmla="*/ 850900 h 3187700"/>
                <a:gd name="connsiteX161-1077" fmla="*/ 2288501 w 4345901"/>
                <a:gd name="connsiteY161-1078" fmla="*/ 787400 h 3187700"/>
                <a:gd name="connsiteX162-1079" fmla="*/ 2225001 w 4345901"/>
                <a:gd name="connsiteY162-1080" fmla="*/ 711200 h 3187700"/>
                <a:gd name="connsiteX163-1081" fmla="*/ 2199601 w 4345901"/>
                <a:gd name="connsiteY163-1082" fmla="*/ 673100 h 3187700"/>
                <a:gd name="connsiteX164-1083" fmla="*/ 2161501 w 4345901"/>
                <a:gd name="connsiteY164-1084" fmla="*/ 635000 h 3187700"/>
                <a:gd name="connsiteX165-1085" fmla="*/ 2136101 w 4345901"/>
                <a:gd name="connsiteY165-1086" fmla="*/ 584200 h 3187700"/>
                <a:gd name="connsiteX166-1087" fmla="*/ 2098001 w 4345901"/>
                <a:gd name="connsiteY166-1088" fmla="*/ 508000 h 3187700"/>
                <a:gd name="connsiteX167-1089" fmla="*/ 1742401 w 4345901"/>
                <a:gd name="connsiteY167-1090" fmla="*/ 520700 h 3187700"/>
                <a:gd name="connsiteX168-1091" fmla="*/ 1729701 w 4345901"/>
                <a:gd name="connsiteY168-1092" fmla="*/ 558800 h 3187700"/>
                <a:gd name="connsiteX169-1093" fmla="*/ 1742401 w 4345901"/>
                <a:gd name="connsiteY169-1094" fmla="*/ 508000 h 3187700"/>
                <a:gd name="connsiteX170-1095" fmla="*/ 1755101 w 4345901"/>
                <a:gd name="connsiteY170-1096" fmla="*/ 469900 h 3187700"/>
                <a:gd name="connsiteX171-1097" fmla="*/ 1767801 w 4345901"/>
                <a:gd name="connsiteY171-1098" fmla="*/ 419100 h 3187700"/>
                <a:gd name="connsiteX172-1099" fmla="*/ 1793201 w 4345901"/>
                <a:gd name="connsiteY172-1100" fmla="*/ 368300 h 3187700"/>
                <a:gd name="connsiteX173-1101" fmla="*/ 1818601 w 4345901"/>
                <a:gd name="connsiteY173-1102" fmla="*/ 292100 h 3187700"/>
                <a:gd name="connsiteX174-1103" fmla="*/ 1793201 w 4345901"/>
                <a:gd name="connsiteY174-1104" fmla="*/ 190500 h 3187700"/>
                <a:gd name="connsiteX175-1105" fmla="*/ 1729701 w 4345901"/>
                <a:gd name="connsiteY175-1106" fmla="*/ 203200 h 3187700"/>
                <a:gd name="connsiteX176-1107" fmla="*/ 1602701 w 4345901"/>
                <a:gd name="connsiteY176-1108" fmla="*/ 215900 h 3187700"/>
                <a:gd name="connsiteX177-1109" fmla="*/ 1526501 w 4345901"/>
                <a:gd name="connsiteY177-1110" fmla="*/ 241300 h 3187700"/>
                <a:gd name="connsiteX178-1111" fmla="*/ 1424901 w 4345901"/>
                <a:gd name="connsiteY178-1112" fmla="*/ 368300 h 3187700"/>
                <a:gd name="connsiteX179-1113" fmla="*/ 1412201 w 4345901"/>
                <a:gd name="connsiteY179-1114" fmla="*/ 622300 h 3187700"/>
                <a:gd name="connsiteX180-1115" fmla="*/ 1463001 w 4345901"/>
                <a:gd name="connsiteY180-1116" fmla="*/ 749300 h 3187700"/>
                <a:gd name="connsiteX181-1117" fmla="*/ 1475701 w 4345901"/>
                <a:gd name="connsiteY181-1118" fmla="*/ 787400 h 3187700"/>
                <a:gd name="connsiteX182-1119" fmla="*/ 1513801 w 4345901"/>
                <a:gd name="connsiteY182-1120" fmla="*/ 876300 h 3187700"/>
                <a:gd name="connsiteX183-1121" fmla="*/ 1526501 w 4345901"/>
                <a:gd name="connsiteY183-1122" fmla="*/ 1028700 h 3187700"/>
                <a:gd name="connsiteX184-1123" fmla="*/ 1590001 w 4345901"/>
                <a:gd name="connsiteY184-1124" fmla="*/ 1130300 h 3187700"/>
                <a:gd name="connsiteX185-1125" fmla="*/ 1602701 w 4345901"/>
                <a:gd name="connsiteY185-1126" fmla="*/ 1168400 h 3187700"/>
                <a:gd name="connsiteX186-1127" fmla="*/ 1640801 w 4345901"/>
                <a:gd name="connsiteY186-1128" fmla="*/ 1270000 h 3187700"/>
                <a:gd name="connsiteX187-1129" fmla="*/ 1678901 w 4345901"/>
                <a:gd name="connsiteY187-1130" fmla="*/ 1257300 h 3187700"/>
                <a:gd name="connsiteX188-1131" fmla="*/ 1717001 w 4345901"/>
                <a:gd name="connsiteY188-1132" fmla="*/ 1206500 h 3187700"/>
                <a:gd name="connsiteX189-1133" fmla="*/ 1742401 w 4345901"/>
                <a:gd name="connsiteY189-1134" fmla="*/ 1168400 h 3187700"/>
                <a:gd name="connsiteX190-1135" fmla="*/ 1780501 w 4345901"/>
                <a:gd name="connsiteY190-1136" fmla="*/ 1066800 h 3187700"/>
                <a:gd name="connsiteX191-1137" fmla="*/ 1767801 w 4345901"/>
                <a:gd name="connsiteY191-1138" fmla="*/ 990600 h 3187700"/>
                <a:gd name="connsiteX192-1139" fmla="*/ 1729701 w 4345901"/>
                <a:gd name="connsiteY192-1140" fmla="*/ 977900 h 3187700"/>
                <a:gd name="connsiteX193-1141" fmla="*/ 1678901 w 4345901"/>
                <a:gd name="connsiteY193-1142" fmla="*/ 1054100 h 3187700"/>
                <a:gd name="connsiteX194-1143" fmla="*/ 1691601 w 4345901"/>
                <a:gd name="connsiteY194-1144" fmla="*/ 990600 h 3187700"/>
                <a:gd name="connsiteX195-1145" fmla="*/ 1704301 w 4345901"/>
                <a:gd name="connsiteY195-1146" fmla="*/ 952500 h 3187700"/>
                <a:gd name="connsiteX196-1147" fmla="*/ 1831301 w 4345901"/>
                <a:gd name="connsiteY196-1148" fmla="*/ 977900 h 3187700"/>
                <a:gd name="connsiteX197-1149" fmla="*/ 1869401 w 4345901"/>
                <a:gd name="connsiteY197-1150" fmla="*/ 1003300 h 3187700"/>
                <a:gd name="connsiteX198-1151" fmla="*/ 1945601 w 4345901"/>
                <a:gd name="connsiteY198-1152" fmla="*/ 1104900 h 3187700"/>
                <a:gd name="connsiteX199-1153" fmla="*/ 1971001 w 4345901"/>
                <a:gd name="connsiteY199-1154" fmla="*/ 1155700 h 3187700"/>
                <a:gd name="connsiteX200-1155" fmla="*/ 1996401 w 4345901"/>
                <a:gd name="connsiteY200-1156" fmla="*/ 1193800 h 3187700"/>
                <a:gd name="connsiteX201-1157" fmla="*/ 2009101 w 4345901"/>
                <a:gd name="connsiteY201-1158" fmla="*/ 1295400 h 3187700"/>
                <a:gd name="connsiteX202-1159" fmla="*/ 2047201 w 4345901"/>
                <a:gd name="connsiteY202-1160" fmla="*/ 1536700 h 3187700"/>
                <a:gd name="connsiteX203-1161" fmla="*/ 2085301 w 4345901"/>
                <a:gd name="connsiteY203-1162" fmla="*/ 1549400 h 3187700"/>
                <a:gd name="connsiteX204-1163" fmla="*/ 2136101 w 4345901"/>
                <a:gd name="connsiteY204-1164" fmla="*/ 1574800 h 3187700"/>
                <a:gd name="connsiteX205-1165" fmla="*/ 2377401 w 4345901"/>
                <a:gd name="connsiteY205-1166" fmla="*/ 1549400 h 3187700"/>
                <a:gd name="connsiteX206-1167" fmla="*/ 2364701 w 4345901"/>
                <a:gd name="connsiteY206-1168" fmla="*/ 1435100 h 3187700"/>
                <a:gd name="connsiteX207-1169" fmla="*/ 2415501 w 4345901"/>
                <a:gd name="connsiteY207-1170" fmla="*/ 1600200 h 3187700"/>
                <a:gd name="connsiteX208-1171" fmla="*/ 2517101 w 4345901"/>
                <a:gd name="connsiteY208-1172" fmla="*/ 1689100 h 3187700"/>
                <a:gd name="connsiteX209-1173" fmla="*/ 2580601 w 4345901"/>
                <a:gd name="connsiteY209-1174" fmla="*/ 1816100 h 3187700"/>
                <a:gd name="connsiteX210-1175" fmla="*/ 2618701 w 4345901"/>
                <a:gd name="connsiteY210-1176" fmla="*/ 1892300 h 3187700"/>
                <a:gd name="connsiteX211-1177" fmla="*/ 2707601 w 4345901"/>
                <a:gd name="connsiteY211-1178" fmla="*/ 1993900 h 3187700"/>
                <a:gd name="connsiteX212-1179" fmla="*/ 2707601 w 4345901"/>
                <a:gd name="connsiteY212-1180" fmla="*/ 2146300 h 3187700"/>
                <a:gd name="connsiteX213-1181" fmla="*/ 2593301 w 4345901"/>
                <a:gd name="connsiteY213-1182" fmla="*/ 2133600 h 3187700"/>
                <a:gd name="connsiteX214-1183" fmla="*/ 2580601 w 4345901"/>
                <a:gd name="connsiteY214-1184" fmla="*/ 2070100 h 3187700"/>
                <a:gd name="connsiteX215-1185" fmla="*/ 2631401 w 4345901"/>
                <a:gd name="connsiteY215-1186" fmla="*/ 1993900 h 3187700"/>
                <a:gd name="connsiteX216-1187" fmla="*/ 2796501 w 4345901"/>
                <a:gd name="connsiteY216-1188" fmla="*/ 1892300 h 3187700"/>
                <a:gd name="connsiteX217-1189" fmla="*/ 2834601 w 4345901"/>
                <a:gd name="connsiteY217-1190" fmla="*/ 1879600 h 3187700"/>
                <a:gd name="connsiteX218-1191" fmla="*/ 2923501 w 4345901"/>
                <a:gd name="connsiteY218-1192" fmla="*/ 1816100 h 3187700"/>
                <a:gd name="connsiteX219-1193" fmla="*/ 2974301 w 4345901"/>
                <a:gd name="connsiteY219-1194" fmla="*/ 1676400 h 3187700"/>
                <a:gd name="connsiteX220-1195" fmla="*/ 3088601 w 4345901"/>
                <a:gd name="connsiteY220-1196" fmla="*/ 1765300 h 3187700"/>
                <a:gd name="connsiteX221-1197" fmla="*/ 3139401 w 4345901"/>
                <a:gd name="connsiteY221-1198" fmla="*/ 1816100 h 3187700"/>
                <a:gd name="connsiteX222-1199" fmla="*/ 3215601 w 4345901"/>
                <a:gd name="connsiteY222-1200" fmla="*/ 1892300 h 3187700"/>
                <a:gd name="connsiteX223-1201" fmla="*/ 3279101 w 4345901"/>
                <a:gd name="connsiteY223-1202" fmla="*/ 1943100 h 3187700"/>
                <a:gd name="connsiteX224-1203" fmla="*/ 3406101 w 4345901"/>
                <a:gd name="connsiteY224-1204" fmla="*/ 2019300 h 3187700"/>
                <a:gd name="connsiteX225-1205" fmla="*/ 3456901 w 4345901"/>
                <a:gd name="connsiteY225-1206" fmla="*/ 2032000 h 3187700"/>
                <a:gd name="connsiteX226-1207" fmla="*/ 3672801 w 4345901"/>
                <a:gd name="connsiteY226-1208" fmla="*/ 2070100 h 3187700"/>
                <a:gd name="connsiteX227-1209" fmla="*/ 3964901 w 4345901"/>
                <a:gd name="connsiteY227-1210" fmla="*/ 2057400 h 3187700"/>
                <a:gd name="connsiteX228-1211" fmla="*/ 3901401 w 4345901"/>
                <a:gd name="connsiteY228-1212" fmla="*/ 1892300 h 3187700"/>
                <a:gd name="connsiteX229-1213" fmla="*/ 3622001 w 4345901"/>
                <a:gd name="connsiteY229-1214" fmla="*/ 1841500 h 3187700"/>
                <a:gd name="connsiteX230-1215" fmla="*/ 3520401 w 4345901"/>
                <a:gd name="connsiteY230-1216" fmla="*/ 1866900 h 3187700"/>
                <a:gd name="connsiteX231-1217" fmla="*/ 3482301 w 4345901"/>
                <a:gd name="connsiteY231-1218" fmla="*/ 1930400 h 3187700"/>
                <a:gd name="connsiteX232-1219" fmla="*/ 3431501 w 4345901"/>
                <a:gd name="connsiteY232-1220" fmla="*/ 2044700 h 3187700"/>
                <a:gd name="connsiteX233-1221" fmla="*/ 3393401 w 4345901"/>
                <a:gd name="connsiteY233-1222" fmla="*/ 2095500 h 3187700"/>
                <a:gd name="connsiteX234-1223" fmla="*/ 3368001 w 4345901"/>
                <a:gd name="connsiteY234-1224" fmla="*/ 2159000 h 3187700"/>
                <a:gd name="connsiteX235-1225" fmla="*/ 3304501 w 4345901"/>
                <a:gd name="connsiteY235-1226" fmla="*/ 2247900 h 3187700"/>
                <a:gd name="connsiteX236-1227" fmla="*/ 3266401 w 4345901"/>
                <a:gd name="connsiteY236-1228" fmla="*/ 2362200 h 3187700"/>
                <a:gd name="connsiteX237-1229" fmla="*/ 3228301 w 4345901"/>
                <a:gd name="connsiteY237-1230" fmla="*/ 2400300 h 3187700"/>
                <a:gd name="connsiteX238-1231" fmla="*/ 3177501 w 4345901"/>
                <a:gd name="connsiteY238-1232" fmla="*/ 2413000 h 3187700"/>
                <a:gd name="connsiteX239-1233" fmla="*/ 3075901 w 4345901"/>
                <a:gd name="connsiteY239-1234" fmla="*/ 2400300 h 3187700"/>
                <a:gd name="connsiteX240-1235" fmla="*/ 3037801 w 4345901"/>
                <a:gd name="connsiteY240-1236" fmla="*/ 2374900 h 3187700"/>
                <a:gd name="connsiteX241-1237" fmla="*/ 2910801 w 4345901"/>
                <a:gd name="connsiteY241-1238" fmla="*/ 2311400 h 3187700"/>
                <a:gd name="connsiteX242-1239" fmla="*/ 2809201 w 4345901"/>
                <a:gd name="connsiteY242-1240" fmla="*/ 2273300 h 3187700"/>
                <a:gd name="connsiteX243-1241" fmla="*/ 2669501 w 4345901"/>
                <a:gd name="connsiteY243-1242" fmla="*/ 2209800 h 3187700"/>
                <a:gd name="connsiteX244-1243" fmla="*/ 2694901 w 4345901"/>
                <a:gd name="connsiteY244-1244" fmla="*/ 2120900 h 3187700"/>
                <a:gd name="connsiteX245-1245" fmla="*/ 2771101 w 4345901"/>
                <a:gd name="connsiteY245-1246" fmla="*/ 2044700 h 3187700"/>
                <a:gd name="connsiteX246-1247" fmla="*/ 2872701 w 4345901"/>
                <a:gd name="connsiteY246-1248" fmla="*/ 2108200 h 3187700"/>
                <a:gd name="connsiteX247-1249" fmla="*/ 2948901 w 4345901"/>
                <a:gd name="connsiteY247-1250" fmla="*/ 2184400 h 3187700"/>
                <a:gd name="connsiteX248-1251" fmla="*/ 2974301 w 4345901"/>
                <a:gd name="connsiteY248-1252" fmla="*/ 2146300 h 3187700"/>
                <a:gd name="connsiteX249-1253" fmla="*/ 2961601 w 4345901"/>
                <a:gd name="connsiteY249-1254" fmla="*/ 2057400 h 3187700"/>
                <a:gd name="connsiteX250-1255" fmla="*/ 2910801 w 4345901"/>
                <a:gd name="connsiteY250-1256" fmla="*/ 2006600 h 3187700"/>
                <a:gd name="connsiteX251-1257" fmla="*/ 2847301 w 4345901"/>
                <a:gd name="connsiteY251-1258" fmla="*/ 1981200 h 3187700"/>
                <a:gd name="connsiteX252-1259" fmla="*/ 2631401 w 4345901"/>
                <a:gd name="connsiteY252-1260" fmla="*/ 1930400 h 3187700"/>
                <a:gd name="connsiteX253-1261" fmla="*/ 2542501 w 4345901"/>
                <a:gd name="connsiteY253-1262" fmla="*/ 1917700 h 3187700"/>
                <a:gd name="connsiteX254-1263" fmla="*/ 2148801 w 4345901"/>
                <a:gd name="connsiteY254-1264" fmla="*/ 1993900 h 3187700"/>
                <a:gd name="connsiteX255-1265" fmla="*/ 2098001 w 4345901"/>
                <a:gd name="connsiteY255-1266" fmla="*/ 2095500 h 3187700"/>
                <a:gd name="connsiteX256-1267" fmla="*/ 2085301 w 4345901"/>
                <a:gd name="connsiteY256-1268" fmla="*/ 2133600 h 3187700"/>
                <a:gd name="connsiteX257-1269" fmla="*/ 2034501 w 4345901"/>
                <a:gd name="connsiteY257-1270" fmla="*/ 2197100 h 3187700"/>
                <a:gd name="connsiteX258-1271" fmla="*/ 1907501 w 4345901"/>
                <a:gd name="connsiteY258-1272" fmla="*/ 2324100 h 3187700"/>
                <a:gd name="connsiteX259-1273" fmla="*/ 1831301 w 4345901"/>
                <a:gd name="connsiteY259-1274" fmla="*/ 2311400 h 3187700"/>
                <a:gd name="connsiteX260-1275" fmla="*/ 1729701 w 4345901"/>
                <a:gd name="connsiteY260-1276" fmla="*/ 2197100 h 3187700"/>
                <a:gd name="connsiteX261-1277" fmla="*/ 1691601 w 4345901"/>
                <a:gd name="connsiteY261-1278" fmla="*/ 2133600 h 3187700"/>
                <a:gd name="connsiteX262-1279" fmla="*/ 1666201 w 4345901"/>
                <a:gd name="connsiteY262-1280" fmla="*/ 2095500 h 3187700"/>
                <a:gd name="connsiteX263-1281" fmla="*/ 1577301 w 4345901"/>
                <a:gd name="connsiteY263-1282" fmla="*/ 1981200 h 3187700"/>
                <a:gd name="connsiteX264-1283" fmla="*/ 1526501 w 4345901"/>
                <a:gd name="connsiteY264-1284" fmla="*/ 1866900 h 3187700"/>
                <a:gd name="connsiteX265-1285" fmla="*/ 1501101 w 4345901"/>
                <a:gd name="connsiteY265-1286" fmla="*/ 1714500 h 3187700"/>
                <a:gd name="connsiteX266-1287" fmla="*/ 1463001 w 4345901"/>
                <a:gd name="connsiteY266-1288" fmla="*/ 1638300 h 3187700"/>
                <a:gd name="connsiteX267-1289" fmla="*/ 1450301 w 4345901"/>
                <a:gd name="connsiteY267-1290" fmla="*/ 1536700 h 3187700"/>
                <a:gd name="connsiteX268-1291" fmla="*/ 1386801 w 4345901"/>
                <a:gd name="connsiteY268-1292" fmla="*/ 1270000 h 3187700"/>
                <a:gd name="connsiteX269-1293" fmla="*/ 1374101 w 4345901"/>
                <a:gd name="connsiteY269-1294" fmla="*/ 1206500 h 3187700"/>
                <a:gd name="connsiteX270-1295" fmla="*/ 1361401 w 4345901"/>
                <a:gd name="connsiteY270-1296" fmla="*/ 1155700 h 3187700"/>
                <a:gd name="connsiteX271-1297" fmla="*/ 1323301 w 4345901"/>
                <a:gd name="connsiteY271-1298" fmla="*/ 952500 h 3187700"/>
                <a:gd name="connsiteX272-1299" fmla="*/ 1310601 w 4345901"/>
                <a:gd name="connsiteY272-1300" fmla="*/ 901700 h 3187700"/>
                <a:gd name="connsiteX273-1301" fmla="*/ 1272501 w 4345901"/>
                <a:gd name="connsiteY273-1302" fmla="*/ 838200 h 3187700"/>
                <a:gd name="connsiteX274-1303" fmla="*/ 1259801 w 4345901"/>
                <a:gd name="connsiteY274-1304" fmla="*/ 787400 h 3187700"/>
                <a:gd name="connsiteX275-1305" fmla="*/ 1196301 w 4345901"/>
                <a:gd name="connsiteY275-1306" fmla="*/ 850900 h 3187700"/>
                <a:gd name="connsiteX276-1307" fmla="*/ 1221701 w 4345901"/>
                <a:gd name="connsiteY276-1308" fmla="*/ 965200 h 3187700"/>
                <a:gd name="connsiteX277-1309" fmla="*/ 1386801 w 4345901"/>
                <a:gd name="connsiteY277-1310" fmla="*/ 1130300 h 3187700"/>
                <a:gd name="connsiteX278-1311" fmla="*/ 1475701 w 4345901"/>
                <a:gd name="connsiteY278-1312" fmla="*/ 1257300 h 3187700"/>
                <a:gd name="connsiteX279-1313" fmla="*/ 1590001 w 4345901"/>
                <a:gd name="connsiteY279-1314" fmla="*/ 1371600 h 3187700"/>
                <a:gd name="connsiteX280-1315" fmla="*/ 1628101 w 4345901"/>
                <a:gd name="connsiteY280-1316" fmla="*/ 1409700 h 3187700"/>
                <a:gd name="connsiteX281-1317" fmla="*/ 1691601 w 4345901"/>
                <a:gd name="connsiteY281-1318" fmla="*/ 1485900 h 3187700"/>
                <a:gd name="connsiteX282-1319" fmla="*/ 1704301 w 4345901"/>
                <a:gd name="connsiteY282-1320" fmla="*/ 1524000 h 3187700"/>
                <a:gd name="connsiteX283-1321" fmla="*/ 1691601 w 4345901"/>
                <a:gd name="connsiteY283-1322" fmla="*/ 1612900 h 3187700"/>
                <a:gd name="connsiteX284-1323" fmla="*/ 1729701 w 4345901"/>
                <a:gd name="connsiteY284-1324" fmla="*/ 1562100 h 3187700"/>
                <a:gd name="connsiteX285-1325" fmla="*/ 1818601 w 4345901"/>
                <a:gd name="connsiteY285-1326" fmla="*/ 1346200 h 3187700"/>
                <a:gd name="connsiteX286-1327" fmla="*/ 1805901 w 4345901"/>
                <a:gd name="connsiteY286-1328" fmla="*/ 1219200 h 3187700"/>
                <a:gd name="connsiteX287-1329" fmla="*/ 1666201 w 4345901"/>
                <a:gd name="connsiteY287-1330" fmla="*/ 1143000 h 3187700"/>
                <a:gd name="connsiteX288-1331" fmla="*/ 1374101 w 4345901"/>
                <a:gd name="connsiteY288-1332" fmla="*/ 1016000 h 3187700"/>
                <a:gd name="connsiteX289-1333" fmla="*/ 1297901 w 4345901"/>
                <a:gd name="connsiteY289-1334" fmla="*/ 977900 h 3187700"/>
                <a:gd name="connsiteX290-1335" fmla="*/ 1221701 w 4345901"/>
                <a:gd name="connsiteY290-1336" fmla="*/ 1054100 h 3187700"/>
                <a:gd name="connsiteX291-1337" fmla="*/ 1132801 w 4345901"/>
                <a:gd name="connsiteY291-1338" fmla="*/ 1193800 h 3187700"/>
                <a:gd name="connsiteX292-1339" fmla="*/ 1069301 w 4345901"/>
                <a:gd name="connsiteY292-1340" fmla="*/ 1308100 h 3187700"/>
                <a:gd name="connsiteX293-1341" fmla="*/ 1056601 w 4345901"/>
                <a:gd name="connsiteY293-1342" fmla="*/ 1358900 h 3187700"/>
                <a:gd name="connsiteX294-1343" fmla="*/ 1018501 w 4345901"/>
                <a:gd name="connsiteY294-1344" fmla="*/ 1384300 h 3187700"/>
                <a:gd name="connsiteX295-1345" fmla="*/ 967701 w 4345901"/>
                <a:gd name="connsiteY295-1346" fmla="*/ 1333500 h 3187700"/>
                <a:gd name="connsiteX296-1347" fmla="*/ 789901 w 4345901"/>
                <a:gd name="connsiteY296-1348" fmla="*/ 1155700 h 3187700"/>
                <a:gd name="connsiteX297-1349" fmla="*/ 726401 w 4345901"/>
                <a:gd name="connsiteY297-1350" fmla="*/ 1028700 h 3187700"/>
                <a:gd name="connsiteX298-1351" fmla="*/ 701001 w 4345901"/>
                <a:gd name="connsiteY298-1352" fmla="*/ 952500 h 3187700"/>
                <a:gd name="connsiteX299-1353" fmla="*/ 662901 w 4345901"/>
                <a:gd name="connsiteY299-1354" fmla="*/ 939800 h 3187700"/>
                <a:gd name="connsiteX300-1355" fmla="*/ 599401 w 4345901"/>
                <a:gd name="connsiteY300-1356" fmla="*/ 952500 h 3187700"/>
                <a:gd name="connsiteX301-1357" fmla="*/ 459701 w 4345901"/>
                <a:gd name="connsiteY301-1358" fmla="*/ 1117600 h 3187700"/>
                <a:gd name="connsiteX302-1359" fmla="*/ 421601 w 4345901"/>
                <a:gd name="connsiteY302-1360" fmla="*/ 1231900 h 3187700"/>
                <a:gd name="connsiteX303-1361" fmla="*/ 370801 w 4345901"/>
                <a:gd name="connsiteY303-1362" fmla="*/ 1320800 h 3187700"/>
                <a:gd name="connsiteX304-1363" fmla="*/ 358101 w 4345901"/>
                <a:gd name="connsiteY304-1364" fmla="*/ 1422400 h 3187700"/>
                <a:gd name="connsiteX305-1365" fmla="*/ 370801 w 4345901"/>
                <a:gd name="connsiteY305-1366" fmla="*/ 1498600 h 3187700"/>
                <a:gd name="connsiteX306-1367" fmla="*/ 751801 w 4345901"/>
                <a:gd name="connsiteY306-1368" fmla="*/ 1600200 h 3187700"/>
                <a:gd name="connsiteX307-1369" fmla="*/ 1056601 w 4345901"/>
                <a:gd name="connsiteY307-1370" fmla="*/ 1689100 h 3187700"/>
                <a:gd name="connsiteX308-1371" fmla="*/ 1209001 w 4345901"/>
                <a:gd name="connsiteY308-1372" fmla="*/ 1714500 h 3187700"/>
                <a:gd name="connsiteX309-1373" fmla="*/ 1424901 w 4345901"/>
                <a:gd name="connsiteY309-1374" fmla="*/ 1841500 h 3187700"/>
                <a:gd name="connsiteX310-1375" fmla="*/ 1526501 w 4345901"/>
                <a:gd name="connsiteY310-1376" fmla="*/ 1943100 h 3187700"/>
                <a:gd name="connsiteX311-1377" fmla="*/ 1577301 w 4345901"/>
                <a:gd name="connsiteY311-1378" fmla="*/ 1993900 h 3187700"/>
                <a:gd name="connsiteX312-1379" fmla="*/ 1869401 w 4345901"/>
                <a:gd name="connsiteY312-1380" fmla="*/ 2032000 h 3187700"/>
                <a:gd name="connsiteX313-1381" fmla="*/ 1907501 w 4345901"/>
                <a:gd name="connsiteY313-1382" fmla="*/ 2044700 h 3187700"/>
                <a:gd name="connsiteX314-1383" fmla="*/ 1983701 w 4345901"/>
                <a:gd name="connsiteY314-1384" fmla="*/ 2057400 h 3187700"/>
                <a:gd name="connsiteX315-1385" fmla="*/ 1996401 w 4345901"/>
                <a:gd name="connsiteY315-1386" fmla="*/ 2120900 h 3187700"/>
                <a:gd name="connsiteX316-1387" fmla="*/ 1958301 w 4345901"/>
                <a:gd name="connsiteY316-1388" fmla="*/ 2222500 h 3187700"/>
                <a:gd name="connsiteX317-1389" fmla="*/ 1920201 w 4345901"/>
                <a:gd name="connsiteY317-1390" fmla="*/ 2260600 h 3187700"/>
                <a:gd name="connsiteX318-1391" fmla="*/ 1805901 w 4345901"/>
                <a:gd name="connsiteY318-1392" fmla="*/ 2324100 h 3187700"/>
                <a:gd name="connsiteX319-1393" fmla="*/ 1691601 w 4345901"/>
                <a:gd name="connsiteY319-1394" fmla="*/ 2336800 h 3187700"/>
                <a:gd name="connsiteX320-1395" fmla="*/ 1602701 w 4345901"/>
                <a:gd name="connsiteY320-1396" fmla="*/ 2298700 h 3187700"/>
                <a:gd name="connsiteX321-1397" fmla="*/ 1564601 w 4345901"/>
                <a:gd name="connsiteY321-1398" fmla="*/ 2222500 h 3187700"/>
                <a:gd name="connsiteX322-1399" fmla="*/ 1539201 w 4345901"/>
                <a:gd name="connsiteY322-1400" fmla="*/ 2184400 h 3187700"/>
                <a:gd name="connsiteX323-1401" fmla="*/ 1526501 w 4345901"/>
                <a:gd name="connsiteY323-1402" fmla="*/ 2108200 h 3187700"/>
                <a:gd name="connsiteX324-1403" fmla="*/ 1551901 w 4345901"/>
                <a:gd name="connsiteY324-1404" fmla="*/ 2057400 h 3187700"/>
                <a:gd name="connsiteX325-1405" fmla="*/ 1780501 w 4345901"/>
                <a:gd name="connsiteY325-1406" fmla="*/ 1943100 h 3187700"/>
                <a:gd name="connsiteX326-1407" fmla="*/ 2098001 w 4345901"/>
                <a:gd name="connsiteY326-1408" fmla="*/ 1752600 h 3187700"/>
                <a:gd name="connsiteX327-1409" fmla="*/ 2377401 w 4345901"/>
                <a:gd name="connsiteY327-1410" fmla="*/ 1562100 h 3187700"/>
                <a:gd name="connsiteX328-1411" fmla="*/ 2440901 w 4345901"/>
                <a:gd name="connsiteY328-1412" fmla="*/ 1536700 h 3187700"/>
                <a:gd name="connsiteX329-1413" fmla="*/ 2555201 w 4345901"/>
                <a:gd name="connsiteY329-1414" fmla="*/ 1511300 h 3187700"/>
                <a:gd name="connsiteX330-1415" fmla="*/ 2656801 w 4345901"/>
                <a:gd name="connsiteY330-1416" fmla="*/ 1524000 h 3187700"/>
                <a:gd name="connsiteX331-1417" fmla="*/ 2618701 w 4345901"/>
                <a:gd name="connsiteY331-1418" fmla="*/ 1612900 h 3187700"/>
                <a:gd name="connsiteX332-1419" fmla="*/ 2301201 w 4345901"/>
                <a:gd name="connsiteY332-1420" fmla="*/ 1778000 h 3187700"/>
                <a:gd name="connsiteX333-1421" fmla="*/ 2047201 w 4345901"/>
                <a:gd name="connsiteY333-1422" fmla="*/ 1841500 h 3187700"/>
                <a:gd name="connsiteX334-1423" fmla="*/ 1704301 w 4345901"/>
                <a:gd name="connsiteY334-1424" fmla="*/ 1930400 h 3187700"/>
                <a:gd name="connsiteX335-1425" fmla="*/ 1628101 w 4345901"/>
                <a:gd name="connsiteY335-1426" fmla="*/ 1943100 h 3187700"/>
                <a:gd name="connsiteX336-1427" fmla="*/ 1424901 w 4345901"/>
                <a:gd name="connsiteY336-1428" fmla="*/ 2006600 h 3187700"/>
                <a:gd name="connsiteX337-1429" fmla="*/ 1348701 w 4345901"/>
                <a:gd name="connsiteY337-1430" fmla="*/ 2057400 h 3187700"/>
                <a:gd name="connsiteX338-1431" fmla="*/ 1247101 w 4345901"/>
                <a:gd name="connsiteY338-1432" fmla="*/ 2171700 h 3187700"/>
                <a:gd name="connsiteX339-1433" fmla="*/ 1221701 w 4345901"/>
                <a:gd name="connsiteY339-1434" fmla="*/ 2298700 h 3187700"/>
                <a:gd name="connsiteX340-1435" fmla="*/ 1234401 w 4345901"/>
                <a:gd name="connsiteY340-1436" fmla="*/ 2336800 h 3187700"/>
                <a:gd name="connsiteX341-1437" fmla="*/ 1577301 w 4345901"/>
                <a:gd name="connsiteY341-1438" fmla="*/ 2489200 h 3187700"/>
                <a:gd name="connsiteX342-1439" fmla="*/ 1640801 w 4345901"/>
                <a:gd name="connsiteY342-1440" fmla="*/ 2514600 h 3187700"/>
                <a:gd name="connsiteX343-1441" fmla="*/ 1856701 w 4345901"/>
                <a:gd name="connsiteY343-1442" fmla="*/ 2578100 h 3187700"/>
                <a:gd name="connsiteX344-1443" fmla="*/ 2072601 w 4345901"/>
                <a:gd name="connsiteY344-1444" fmla="*/ 2667000 h 3187700"/>
                <a:gd name="connsiteX345-1445" fmla="*/ 2161501 w 4345901"/>
                <a:gd name="connsiteY345-1446" fmla="*/ 2794000 h 3187700"/>
                <a:gd name="connsiteX346-1447" fmla="*/ 2212301 w 4345901"/>
                <a:gd name="connsiteY346-1448" fmla="*/ 2857500 h 3187700"/>
                <a:gd name="connsiteX347-1449" fmla="*/ 2225001 w 4345901"/>
                <a:gd name="connsiteY347-1450" fmla="*/ 2946400 h 3187700"/>
                <a:gd name="connsiteX348-1451" fmla="*/ 2212301 w 4345901"/>
                <a:gd name="connsiteY348-1452" fmla="*/ 3086100 h 3187700"/>
                <a:gd name="connsiteX349-1453" fmla="*/ 2148801 w 4345901"/>
                <a:gd name="connsiteY349-1454" fmla="*/ 3149600 h 3187700"/>
                <a:gd name="connsiteX350-1455" fmla="*/ 1932901 w 4345901"/>
                <a:gd name="connsiteY350-1456" fmla="*/ 3187700 h 3187700"/>
                <a:gd name="connsiteX351-1457" fmla="*/ 1755101 w 4345901"/>
                <a:gd name="connsiteY351-1458" fmla="*/ 3149600 h 3187700"/>
                <a:gd name="connsiteX352-1459" fmla="*/ 1742401 w 4345901"/>
                <a:gd name="connsiteY352-1460" fmla="*/ 3111500 h 3187700"/>
                <a:gd name="connsiteX353-1461" fmla="*/ 1704301 w 4345901"/>
                <a:gd name="connsiteY353-1462" fmla="*/ 2933700 h 3187700"/>
                <a:gd name="connsiteX354-1463" fmla="*/ 1691601 w 4345901"/>
                <a:gd name="connsiteY354-1464" fmla="*/ 2844800 h 3187700"/>
                <a:gd name="connsiteX355-1465" fmla="*/ 1653501 w 4345901"/>
                <a:gd name="connsiteY355-1466" fmla="*/ 2781300 h 3187700"/>
                <a:gd name="connsiteX356-1467" fmla="*/ 1551901 w 4345901"/>
                <a:gd name="connsiteY356-1468" fmla="*/ 2705100 h 3187700"/>
                <a:gd name="connsiteX357-1469" fmla="*/ 1463001 w 4345901"/>
                <a:gd name="connsiteY357-1470" fmla="*/ 2667000 h 3187700"/>
                <a:gd name="connsiteX358-1471" fmla="*/ 1323301 w 4345901"/>
                <a:gd name="connsiteY358-1472" fmla="*/ 2603500 h 3187700"/>
                <a:gd name="connsiteX359-1473" fmla="*/ 1234401 w 4345901"/>
                <a:gd name="connsiteY359-1474" fmla="*/ 2654300 h 3187700"/>
                <a:gd name="connsiteX360-1475" fmla="*/ 1145501 w 4345901"/>
                <a:gd name="connsiteY360-1476" fmla="*/ 2705100 h 3187700"/>
                <a:gd name="connsiteX361-1477" fmla="*/ 1056601 w 4345901"/>
                <a:gd name="connsiteY361-1478" fmla="*/ 2743200 h 3187700"/>
                <a:gd name="connsiteX362-1479" fmla="*/ 967701 w 4345901"/>
                <a:gd name="connsiteY362-1480" fmla="*/ 2730500 h 3187700"/>
                <a:gd name="connsiteX363-1481" fmla="*/ 891501 w 4345901"/>
                <a:gd name="connsiteY363-1482" fmla="*/ 2654300 h 3187700"/>
                <a:gd name="connsiteX364-1483" fmla="*/ 815301 w 4345901"/>
                <a:gd name="connsiteY364-1484" fmla="*/ 2590800 h 3187700"/>
                <a:gd name="connsiteX365-1485" fmla="*/ 777201 w 4345901"/>
                <a:gd name="connsiteY365-1486" fmla="*/ 2552700 h 3187700"/>
                <a:gd name="connsiteX366-1487" fmla="*/ 739101 w 4345901"/>
                <a:gd name="connsiteY366-1488" fmla="*/ 2540000 h 3187700"/>
                <a:gd name="connsiteX367-1489" fmla="*/ 688301 w 4345901"/>
                <a:gd name="connsiteY367-1490" fmla="*/ 2514600 h 3187700"/>
                <a:gd name="connsiteX368-1491" fmla="*/ 650201 w 4345901"/>
                <a:gd name="connsiteY368-1492" fmla="*/ 2489200 h 3187700"/>
                <a:gd name="connsiteX369-1493" fmla="*/ 447001 w 4345901"/>
                <a:gd name="connsiteY369-1494" fmla="*/ 2463800 h 3187700"/>
                <a:gd name="connsiteX370-1495" fmla="*/ 332701 w 4345901"/>
                <a:gd name="connsiteY370-1496" fmla="*/ 2476500 h 3187700"/>
                <a:gd name="connsiteX371-1497" fmla="*/ 294601 w 4345901"/>
                <a:gd name="connsiteY371-1498" fmla="*/ 2501900 h 3187700"/>
                <a:gd name="connsiteX372-1499" fmla="*/ 243801 w 4345901"/>
                <a:gd name="connsiteY372-1500" fmla="*/ 2540000 h 3187700"/>
                <a:gd name="connsiteX373-1501" fmla="*/ 180301 w 4345901"/>
                <a:gd name="connsiteY373-1502" fmla="*/ 2552700 h 3187700"/>
                <a:gd name="connsiteX374-1503" fmla="*/ 116801 w 4345901"/>
                <a:gd name="connsiteY374-1504" fmla="*/ 2540000 h 3187700"/>
                <a:gd name="connsiteX375-1505" fmla="*/ 2501 w 4345901"/>
                <a:gd name="connsiteY375-1506" fmla="*/ 2534920 h 3187700"/>
                <a:gd name="connsiteX376-1507" fmla="*/ 27901 w 4345901"/>
                <a:gd name="connsiteY376-1508" fmla="*/ 2438400 h 3187700"/>
                <a:gd name="connsiteX0-1509" fmla="*/ 3964940 w 4409440"/>
                <a:gd name="connsiteY0-1510" fmla="*/ 0 h 3187700"/>
                <a:gd name="connsiteX1-1511" fmla="*/ 3952240 w 4409440"/>
                <a:gd name="connsiteY1-1512" fmla="*/ 279400 h 3187700"/>
                <a:gd name="connsiteX2-1513" fmla="*/ 3939540 w 4409440"/>
                <a:gd name="connsiteY2-1514" fmla="*/ 317500 h 3187700"/>
                <a:gd name="connsiteX3-1515" fmla="*/ 3888740 w 4409440"/>
                <a:gd name="connsiteY3-1516" fmla="*/ 393700 h 3187700"/>
                <a:gd name="connsiteX4-1517" fmla="*/ 3850640 w 4409440"/>
                <a:gd name="connsiteY4-1518" fmla="*/ 419100 h 3187700"/>
                <a:gd name="connsiteX5-1519" fmla="*/ 3787140 w 4409440"/>
                <a:gd name="connsiteY5-1520" fmla="*/ 406400 h 3187700"/>
                <a:gd name="connsiteX6-1521" fmla="*/ 3736340 w 4409440"/>
                <a:gd name="connsiteY6-1522" fmla="*/ 381000 h 3187700"/>
                <a:gd name="connsiteX7-1523" fmla="*/ 3698240 w 4409440"/>
                <a:gd name="connsiteY7-1524" fmla="*/ 368300 h 3187700"/>
                <a:gd name="connsiteX8-1525" fmla="*/ 3660140 w 4409440"/>
                <a:gd name="connsiteY8-1526" fmla="*/ 330200 h 3187700"/>
                <a:gd name="connsiteX9-1527" fmla="*/ 3583940 w 4409440"/>
                <a:gd name="connsiteY9-1528" fmla="*/ 279400 h 3187700"/>
                <a:gd name="connsiteX10-1529" fmla="*/ 3507740 w 4409440"/>
                <a:gd name="connsiteY10-1530" fmla="*/ 215900 h 3187700"/>
                <a:gd name="connsiteX11-1531" fmla="*/ 3380740 w 4409440"/>
                <a:gd name="connsiteY11-1532" fmla="*/ 254000 h 3187700"/>
                <a:gd name="connsiteX12-1533" fmla="*/ 3355340 w 4409440"/>
                <a:gd name="connsiteY12-1534" fmla="*/ 292100 h 3187700"/>
                <a:gd name="connsiteX13-1535" fmla="*/ 3279140 w 4409440"/>
                <a:gd name="connsiteY13-1536" fmla="*/ 342900 h 3187700"/>
                <a:gd name="connsiteX14-1537" fmla="*/ 3253740 w 4409440"/>
                <a:gd name="connsiteY14-1538" fmla="*/ 393700 h 3187700"/>
                <a:gd name="connsiteX15-1539" fmla="*/ 3279140 w 4409440"/>
                <a:gd name="connsiteY15-1540" fmla="*/ 457200 h 3187700"/>
                <a:gd name="connsiteX16-1541" fmla="*/ 3368040 w 4409440"/>
                <a:gd name="connsiteY16-1542" fmla="*/ 571500 h 3187700"/>
                <a:gd name="connsiteX17-1543" fmla="*/ 3406140 w 4409440"/>
                <a:gd name="connsiteY17-1544" fmla="*/ 596900 h 3187700"/>
                <a:gd name="connsiteX18-1545" fmla="*/ 3444240 w 4409440"/>
                <a:gd name="connsiteY18-1546" fmla="*/ 635000 h 3187700"/>
                <a:gd name="connsiteX19-1547" fmla="*/ 3482340 w 4409440"/>
                <a:gd name="connsiteY19-1548" fmla="*/ 647700 h 3187700"/>
                <a:gd name="connsiteX20-1549" fmla="*/ 3596640 w 4409440"/>
                <a:gd name="connsiteY20-1550" fmla="*/ 736600 h 3187700"/>
                <a:gd name="connsiteX21-1551" fmla="*/ 3647440 w 4409440"/>
                <a:gd name="connsiteY21-1552" fmla="*/ 812800 h 3187700"/>
                <a:gd name="connsiteX22-1553" fmla="*/ 3685540 w 4409440"/>
                <a:gd name="connsiteY22-1554" fmla="*/ 863600 h 3187700"/>
                <a:gd name="connsiteX23-1555" fmla="*/ 3736340 w 4409440"/>
                <a:gd name="connsiteY23-1556" fmla="*/ 939800 h 3187700"/>
                <a:gd name="connsiteX24-1557" fmla="*/ 3761740 w 4409440"/>
                <a:gd name="connsiteY24-1558" fmla="*/ 977900 h 3187700"/>
                <a:gd name="connsiteX25-1559" fmla="*/ 3749040 w 4409440"/>
                <a:gd name="connsiteY25-1560" fmla="*/ 1028700 h 3187700"/>
                <a:gd name="connsiteX26-1561" fmla="*/ 3634740 w 4409440"/>
                <a:gd name="connsiteY26-1562" fmla="*/ 977900 h 3187700"/>
                <a:gd name="connsiteX27-1563" fmla="*/ 3660140 w 4409440"/>
                <a:gd name="connsiteY27-1564" fmla="*/ 889000 h 3187700"/>
                <a:gd name="connsiteX28-1565" fmla="*/ 3660140 w 4409440"/>
                <a:gd name="connsiteY28-1566" fmla="*/ 825500 h 3187700"/>
                <a:gd name="connsiteX29-1567" fmla="*/ 3583940 w 4409440"/>
                <a:gd name="connsiteY29-1568" fmla="*/ 863600 h 3187700"/>
                <a:gd name="connsiteX30-1569" fmla="*/ 3482340 w 4409440"/>
                <a:gd name="connsiteY30-1570" fmla="*/ 889000 h 3187700"/>
                <a:gd name="connsiteX31-1571" fmla="*/ 3380740 w 4409440"/>
                <a:gd name="connsiteY31-1572" fmla="*/ 876300 h 3187700"/>
                <a:gd name="connsiteX32-1573" fmla="*/ 3355340 w 4409440"/>
                <a:gd name="connsiteY32-1574" fmla="*/ 838200 h 3187700"/>
                <a:gd name="connsiteX33-1575" fmla="*/ 3317240 w 4409440"/>
                <a:gd name="connsiteY33-1576" fmla="*/ 800100 h 3187700"/>
                <a:gd name="connsiteX34-1577" fmla="*/ 3304540 w 4409440"/>
                <a:gd name="connsiteY34-1578" fmla="*/ 533400 h 3187700"/>
                <a:gd name="connsiteX35-1579" fmla="*/ 3266440 w 4409440"/>
                <a:gd name="connsiteY35-1580" fmla="*/ 508000 h 3187700"/>
                <a:gd name="connsiteX36-1581" fmla="*/ 3190240 w 4409440"/>
                <a:gd name="connsiteY36-1582" fmla="*/ 482600 h 3187700"/>
                <a:gd name="connsiteX37-1583" fmla="*/ 3101340 w 4409440"/>
                <a:gd name="connsiteY37-1584" fmla="*/ 431800 h 3187700"/>
                <a:gd name="connsiteX38-1585" fmla="*/ 3075940 w 4409440"/>
                <a:gd name="connsiteY38-1586" fmla="*/ 393700 h 3187700"/>
                <a:gd name="connsiteX39-1587" fmla="*/ 2974340 w 4409440"/>
                <a:gd name="connsiteY39-1588" fmla="*/ 342900 h 3187700"/>
                <a:gd name="connsiteX40-1589" fmla="*/ 2910840 w 4409440"/>
                <a:gd name="connsiteY40-1590" fmla="*/ 355600 h 3187700"/>
                <a:gd name="connsiteX41-1591" fmla="*/ 2872740 w 4409440"/>
                <a:gd name="connsiteY41-1592" fmla="*/ 431800 h 3187700"/>
                <a:gd name="connsiteX42-1593" fmla="*/ 2910840 w 4409440"/>
                <a:gd name="connsiteY42-1594" fmla="*/ 546100 h 3187700"/>
                <a:gd name="connsiteX43-1595" fmla="*/ 2923540 w 4409440"/>
                <a:gd name="connsiteY43-1596" fmla="*/ 584200 h 3187700"/>
                <a:gd name="connsiteX44-1597" fmla="*/ 2999740 w 4409440"/>
                <a:gd name="connsiteY44-1598" fmla="*/ 647700 h 3187700"/>
                <a:gd name="connsiteX45-1599" fmla="*/ 3063240 w 4409440"/>
                <a:gd name="connsiteY45-1600" fmla="*/ 723900 h 3187700"/>
                <a:gd name="connsiteX46-1601" fmla="*/ 3139440 w 4409440"/>
                <a:gd name="connsiteY46-1602" fmla="*/ 787400 h 3187700"/>
                <a:gd name="connsiteX47-1603" fmla="*/ 3202940 w 4409440"/>
                <a:gd name="connsiteY47-1604" fmla="*/ 901700 h 3187700"/>
                <a:gd name="connsiteX48-1605" fmla="*/ 3228340 w 4409440"/>
                <a:gd name="connsiteY48-1606" fmla="*/ 952500 h 3187700"/>
                <a:gd name="connsiteX49-1607" fmla="*/ 3241040 w 4409440"/>
                <a:gd name="connsiteY49-1608" fmla="*/ 990600 h 3187700"/>
                <a:gd name="connsiteX50-1609" fmla="*/ 3266440 w 4409440"/>
                <a:gd name="connsiteY50-1610" fmla="*/ 1028700 h 3187700"/>
                <a:gd name="connsiteX51-1611" fmla="*/ 3304540 w 4409440"/>
                <a:gd name="connsiteY51-1612" fmla="*/ 1168400 h 3187700"/>
                <a:gd name="connsiteX52-1613" fmla="*/ 3291840 w 4409440"/>
                <a:gd name="connsiteY52-1614" fmla="*/ 1206500 h 3187700"/>
                <a:gd name="connsiteX53-1615" fmla="*/ 3253740 w 4409440"/>
                <a:gd name="connsiteY53-1616" fmla="*/ 1168400 h 3187700"/>
                <a:gd name="connsiteX54-1617" fmla="*/ 3202940 w 4409440"/>
                <a:gd name="connsiteY54-1618" fmla="*/ 1092200 h 3187700"/>
                <a:gd name="connsiteX55-1619" fmla="*/ 3253740 w 4409440"/>
                <a:gd name="connsiteY55-1620" fmla="*/ 1104900 h 3187700"/>
                <a:gd name="connsiteX56-1621" fmla="*/ 3291840 w 4409440"/>
                <a:gd name="connsiteY56-1622" fmla="*/ 1130300 h 3187700"/>
                <a:gd name="connsiteX57-1623" fmla="*/ 3355340 w 4409440"/>
                <a:gd name="connsiteY57-1624" fmla="*/ 1206500 h 3187700"/>
                <a:gd name="connsiteX58-1625" fmla="*/ 3380740 w 4409440"/>
                <a:gd name="connsiteY58-1626" fmla="*/ 1282700 h 3187700"/>
                <a:gd name="connsiteX59-1627" fmla="*/ 3406140 w 4409440"/>
                <a:gd name="connsiteY59-1628" fmla="*/ 1320800 h 3187700"/>
                <a:gd name="connsiteX60-1629" fmla="*/ 3495040 w 4409440"/>
                <a:gd name="connsiteY60-1630" fmla="*/ 1397000 h 3187700"/>
                <a:gd name="connsiteX61-1631" fmla="*/ 3533140 w 4409440"/>
                <a:gd name="connsiteY61-1632" fmla="*/ 1409700 h 3187700"/>
                <a:gd name="connsiteX62-1633" fmla="*/ 3812540 w 4409440"/>
                <a:gd name="connsiteY62-1634" fmla="*/ 1346200 h 3187700"/>
                <a:gd name="connsiteX63-1635" fmla="*/ 3825240 w 4409440"/>
                <a:gd name="connsiteY63-1636" fmla="*/ 1308100 h 3187700"/>
                <a:gd name="connsiteX64-1637" fmla="*/ 3812540 w 4409440"/>
                <a:gd name="connsiteY64-1638" fmla="*/ 1270000 h 3187700"/>
                <a:gd name="connsiteX65-1639" fmla="*/ 3736340 w 4409440"/>
                <a:gd name="connsiteY65-1640" fmla="*/ 1231900 h 3187700"/>
                <a:gd name="connsiteX66-1641" fmla="*/ 3647440 w 4409440"/>
                <a:gd name="connsiteY66-1642" fmla="*/ 1244600 h 3187700"/>
                <a:gd name="connsiteX67-1643" fmla="*/ 3660140 w 4409440"/>
                <a:gd name="connsiteY67-1644" fmla="*/ 1295400 h 3187700"/>
                <a:gd name="connsiteX68-1645" fmla="*/ 3723640 w 4409440"/>
                <a:gd name="connsiteY68-1646" fmla="*/ 1130300 h 3187700"/>
                <a:gd name="connsiteX69-1647" fmla="*/ 3837940 w 4409440"/>
                <a:gd name="connsiteY69-1648" fmla="*/ 1155700 h 3187700"/>
                <a:gd name="connsiteX70-1649" fmla="*/ 3876040 w 4409440"/>
                <a:gd name="connsiteY70-1650" fmla="*/ 1168400 h 3187700"/>
                <a:gd name="connsiteX71-1651" fmla="*/ 3952240 w 4409440"/>
                <a:gd name="connsiteY71-1652" fmla="*/ 1219200 h 3187700"/>
                <a:gd name="connsiteX72-1653" fmla="*/ 4003040 w 4409440"/>
                <a:gd name="connsiteY72-1654" fmla="*/ 1244600 h 3187700"/>
                <a:gd name="connsiteX73-1655" fmla="*/ 4028440 w 4409440"/>
                <a:gd name="connsiteY73-1656" fmla="*/ 1282700 h 3187700"/>
                <a:gd name="connsiteX74-1657" fmla="*/ 4104640 w 4409440"/>
                <a:gd name="connsiteY74-1658" fmla="*/ 1346200 h 3187700"/>
                <a:gd name="connsiteX75-1659" fmla="*/ 4155440 w 4409440"/>
                <a:gd name="connsiteY75-1660" fmla="*/ 1422400 h 3187700"/>
                <a:gd name="connsiteX76-1661" fmla="*/ 4193540 w 4409440"/>
                <a:gd name="connsiteY76-1662" fmla="*/ 1409700 h 3187700"/>
                <a:gd name="connsiteX77-1663" fmla="*/ 4231640 w 4409440"/>
                <a:gd name="connsiteY77-1664" fmla="*/ 1333500 h 3187700"/>
                <a:gd name="connsiteX78-1665" fmla="*/ 4218940 w 4409440"/>
                <a:gd name="connsiteY78-1666" fmla="*/ 1206500 h 3187700"/>
                <a:gd name="connsiteX79-1667" fmla="*/ 4295140 w 4409440"/>
                <a:gd name="connsiteY79-1668" fmla="*/ 1257300 h 3187700"/>
                <a:gd name="connsiteX80-1669" fmla="*/ 4320540 w 4409440"/>
                <a:gd name="connsiteY80-1670" fmla="*/ 1295400 h 3187700"/>
                <a:gd name="connsiteX81-1671" fmla="*/ 4384040 w 4409440"/>
                <a:gd name="connsiteY81-1672" fmla="*/ 1371600 h 3187700"/>
                <a:gd name="connsiteX82-1673" fmla="*/ 4409440 w 4409440"/>
                <a:gd name="connsiteY82-1674" fmla="*/ 1447800 h 3187700"/>
                <a:gd name="connsiteX83-1675" fmla="*/ 4396740 w 4409440"/>
                <a:gd name="connsiteY83-1676" fmla="*/ 1485900 h 3187700"/>
                <a:gd name="connsiteX84-1677" fmla="*/ 4307840 w 4409440"/>
                <a:gd name="connsiteY84-1678" fmla="*/ 1549400 h 3187700"/>
                <a:gd name="connsiteX85-1679" fmla="*/ 4142740 w 4409440"/>
                <a:gd name="connsiteY85-1680" fmla="*/ 1536700 h 3187700"/>
                <a:gd name="connsiteX86-1681" fmla="*/ 4104640 w 4409440"/>
                <a:gd name="connsiteY86-1682" fmla="*/ 1485900 h 3187700"/>
                <a:gd name="connsiteX87-1683" fmla="*/ 4041140 w 4409440"/>
                <a:gd name="connsiteY87-1684" fmla="*/ 1409700 h 3187700"/>
                <a:gd name="connsiteX88-1685" fmla="*/ 4015740 w 4409440"/>
                <a:gd name="connsiteY88-1686" fmla="*/ 1460500 h 3187700"/>
                <a:gd name="connsiteX89-1687" fmla="*/ 3990340 w 4409440"/>
                <a:gd name="connsiteY89-1688" fmla="*/ 1536700 h 3187700"/>
                <a:gd name="connsiteX90-1689" fmla="*/ 3952240 w 4409440"/>
                <a:gd name="connsiteY90-1690" fmla="*/ 1574800 h 3187700"/>
                <a:gd name="connsiteX91-1691" fmla="*/ 3876040 w 4409440"/>
                <a:gd name="connsiteY91-1692" fmla="*/ 1651000 h 3187700"/>
                <a:gd name="connsiteX92-1693" fmla="*/ 3825240 w 4409440"/>
                <a:gd name="connsiteY92-1694" fmla="*/ 1663700 h 3187700"/>
                <a:gd name="connsiteX93-1695" fmla="*/ 3723640 w 4409440"/>
                <a:gd name="connsiteY93-1696" fmla="*/ 1689100 h 3187700"/>
                <a:gd name="connsiteX94-1697" fmla="*/ 3647440 w 4409440"/>
                <a:gd name="connsiteY94-1698" fmla="*/ 1651000 h 3187700"/>
                <a:gd name="connsiteX95-1699" fmla="*/ 3583940 w 4409440"/>
                <a:gd name="connsiteY95-1700" fmla="*/ 1536700 h 3187700"/>
                <a:gd name="connsiteX96-1701" fmla="*/ 3533140 w 4409440"/>
                <a:gd name="connsiteY96-1702" fmla="*/ 1549400 h 3187700"/>
                <a:gd name="connsiteX97-1703" fmla="*/ 3456940 w 4409440"/>
                <a:gd name="connsiteY97-1704" fmla="*/ 1600200 h 3187700"/>
                <a:gd name="connsiteX98-1705" fmla="*/ 3368040 w 4409440"/>
                <a:gd name="connsiteY98-1706" fmla="*/ 1625600 h 3187700"/>
                <a:gd name="connsiteX99-1707" fmla="*/ 3329940 w 4409440"/>
                <a:gd name="connsiteY99-1708" fmla="*/ 1600200 h 3187700"/>
                <a:gd name="connsiteX100-1709" fmla="*/ 3304540 w 4409440"/>
                <a:gd name="connsiteY100-1710" fmla="*/ 1524000 h 3187700"/>
                <a:gd name="connsiteX101-1711" fmla="*/ 3279140 w 4409440"/>
                <a:gd name="connsiteY101-1712" fmla="*/ 1422400 h 3187700"/>
                <a:gd name="connsiteX102-1713" fmla="*/ 3253740 w 4409440"/>
                <a:gd name="connsiteY102-1714" fmla="*/ 1384300 h 3187700"/>
                <a:gd name="connsiteX103-1715" fmla="*/ 3241040 w 4409440"/>
                <a:gd name="connsiteY103-1716" fmla="*/ 1346200 h 3187700"/>
                <a:gd name="connsiteX104-1717" fmla="*/ 3126740 w 4409440"/>
                <a:gd name="connsiteY104-1718" fmla="*/ 1219200 h 3187700"/>
                <a:gd name="connsiteX105-1719" fmla="*/ 3088640 w 4409440"/>
                <a:gd name="connsiteY105-1720" fmla="*/ 1181100 h 3187700"/>
                <a:gd name="connsiteX106-1721" fmla="*/ 3050540 w 4409440"/>
                <a:gd name="connsiteY106-1722" fmla="*/ 1143000 h 3187700"/>
                <a:gd name="connsiteX107-1723" fmla="*/ 2961640 w 4409440"/>
                <a:gd name="connsiteY107-1724" fmla="*/ 1155700 h 3187700"/>
                <a:gd name="connsiteX108-1725" fmla="*/ 2885440 w 4409440"/>
                <a:gd name="connsiteY108-1726" fmla="*/ 1219200 h 3187700"/>
                <a:gd name="connsiteX109-1727" fmla="*/ 2847340 w 4409440"/>
                <a:gd name="connsiteY109-1728" fmla="*/ 1181100 h 3187700"/>
                <a:gd name="connsiteX110-1729" fmla="*/ 2809240 w 4409440"/>
                <a:gd name="connsiteY110-1730" fmla="*/ 1104900 h 3187700"/>
                <a:gd name="connsiteX111-1731" fmla="*/ 2783840 w 4409440"/>
                <a:gd name="connsiteY111-1732" fmla="*/ 1054100 h 3187700"/>
                <a:gd name="connsiteX112-1733" fmla="*/ 2758440 w 4409440"/>
                <a:gd name="connsiteY112-1734" fmla="*/ 977900 h 3187700"/>
                <a:gd name="connsiteX113-1735" fmla="*/ 2771140 w 4409440"/>
                <a:gd name="connsiteY113-1736" fmla="*/ 863600 h 3187700"/>
                <a:gd name="connsiteX114-1737" fmla="*/ 2809240 w 4409440"/>
                <a:gd name="connsiteY114-1738" fmla="*/ 838200 h 3187700"/>
                <a:gd name="connsiteX115-1739" fmla="*/ 2834640 w 4409440"/>
                <a:gd name="connsiteY115-1740" fmla="*/ 800100 h 3187700"/>
                <a:gd name="connsiteX116-1741" fmla="*/ 2936240 w 4409440"/>
                <a:gd name="connsiteY116-1742" fmla="*/ 825500 h 3187700"/>
                <a:gd name="connsiteX117-1743" fmla="*/ 2974340 w 4409440"/>
                <a:gd name="connsiteY117-1744" fmla="*/ 838200 h 3187700"/>
                <a:gd name="connsiteX118-1745" fmla="*/ 3012440 w 4409440"/>
                <a:gd name="connsiteY118-1746" fmla="*/ 876300 h 3187700"/>
                <a:gd name="connsiteX119-1747" fmla="*/ 3063240 w 4409440"/>
                <a:gd name="connsiteY119-1748" fmla="*/ 965200 h 3187700"/>
                <a:gd name="connsiteX120-1749" fmla="*/ 3037840 w 4409440"/>
                <a:gd name="connsiteY120-1750" fmla="*/ 825500 h 3187700"/>
                <a:gd name="connsiteX121-1751" fmla="*/ 2999740 w 4409440"/>
                <a:gd name="connsiteY121-1752" fmla="*/ 736600 h 3187700"/>
                <a:gd name="connsiteX122-1753" fmla="*/ 2987040 w 4409440"/>
                <a:gd name="connsiteY122-1754" fmla="*/ 698500 h 3187700"/>
                <a:gd name="connsiteX123-1755" fmla="*/ 2910840 w 4409440"/>
                <a:gd name="connsiteY123-1756" fmla="*/ 622300 h 3187700"/>
                <a:gd name="connsiteX124-1757" fmla="*/ 2872740 w 4409440"/>
                <a:gd name="connsiteY124-1758" fmla="*/ 647700 h 3187700"/>
                <a:gd name="connsiteX125-1759" fmla="*/ 2834640 w 4409440"/>
                <a:gd name="connsiteY125-1760" fmla="*/ 609600 h 3187700"/>
                <a:gd name="connsiteX126-1761" fmla="*/ 2796540 w 4409440"/>
                <a:gd name="connsiteY126-1762" fmla="*/ 558800 h 3187700"/>
                <a:gd name="connsiteX127-1763" fmla="*/ 2771140 w 4409440"/>
                <a:gd name="connsiteY127-1764" fmla="*/ 495300 h 3187700"/>
                <a:gd name="connsiteX128-1765" fmla="*/ 2733040 w 4409440"/>
                <a:gd name="connsiteY128-1766" fmla="*/ 469900 h 3187700"/>
                <a:gd name="connsiteX129-1767" fmla="*/ 2694940 w 4409440"/>
                <a:gd name="connsiteY129-1768" fmla="*/ 431800 h 3187700"/>
                <a:gd name="connsiteX130-1769" fmla="*/ 2656840 w 4409440"/>
                <a:gd name="connsiteY130-1770" fmla="*/ 355600 h 3187700"/>
                <a:gd name="connsiteX131-1771" fmla="*/ 2453640 w 4409440"/>
                <a:gd name="connsiteY131-1772" fmla="*/ 381000 h 3187700"/>
                <a:gd name="connsiteX132-1773" fmla="*/ 2415540 w 4409440"/>
                <a:gd name="connsiteY132-1774" fmla="*/ 393700 h 3187700"/>
                <a:gd name="connsiteX133-1775" fmla="*/ 2339340 w 4409440"/>
                <a:gd name="connsiteY133-1776" fmla="*/ 444500 h 3187700"/>
                <a:gd name="connsiteX134-1777" fmla="*/ 2288540 w 4409440"/>
                <a:gd name="connsiteY134-1778" fmla="*/ 520700 h 3187700"/>
                <a:gd name="connsiteX135-1779" fmla="*/ 2301240 w 4409440"/>
                <a:gd name="connsiteY135-1780" fmla="*/ 622300 h 3187700"/>
                <a:gd name="connsiteX136-1781" fmla="*/ 2377440 w 4409440"/>
                <a:gd name="connsiteY136-1782" fmla="*/ 685800 h 3187700"/>
                <a:gd name="connsiteX137-1783" fmla="*/ 2415540 w 4409440"/>
                <a:gd name="connsiteY137-1784" fmla="*/ 723900 h 3187700"/>
                <a:gd name="connsiteX138-1785" fmla="*/ 2542540 w 4409440"/>
                <a:gd name="connsiteY138-1786" fmla="*/ 787400 h 3187700"/>
                <a:gd name="connsiteX139-1787" fmla="*/ 2618740 w 4409440"/>
                <a:gd name="connsiteY139-1788" fmla="*/ 800100 h 3187700"/>
                <a:gd name="connsiteX140-1789" fmla="*/ 2656840 w 4409440"/>
                <a:gd name="connsiteY140-1790" fmla="*/ 787400 h 3187700"/>
                <a:gd name="connsiteX141-1791" fmla="*/ 2631440 w 4409440"/>
                <a:gd name="connsiteY141-1792" fmla="*/ 736600 h 3187700"/>
                <a:gd name="connsiteX142-1793" fmla="*/ 2606040 w 4409440"/>
                <a:gd name="connsiteY142-1794" fmla="*/ 660400 h 3187700"/>
                <a:gd name="connsiteX143-1795" fmla="*/ 2593340 w 4409440"/>
                <a:gd name="connsiteY143-1796" fmla="*/ 622300 h 3187700"/>
                <a:gd name="connsiteX144-1797" fmla="*/ 2631440 w 4409440"/>
                <a:gd name="connsiteY144-1798" fmla="*/ 673100 h 3187700"/>
                <a:gd name="connsiteX145-1799" fmla="*/ 2707640 w 4409440"/>
                <a:gd name="connsiteY145-1800" fmla="*/ 749300 h 3187700"/>
                <a:gd name="connsiteX146-1801" fmla="*/ 2707640 w 4409440"/>
                <a:gd name="connsiteY146-1802" fmla="*/ 965200 h 3187700"/>
                <a:gd name="connsiteX147-1803" fmla="*/ 2656840 w 4409440"/>
                <a:gd name="connsiteY147-1804" fmla="*/ 1003300 h 3187700"/>
                <a:gd name="connsiteX148-1805" fmla="*/ 2555240 w 4409440"/>
                <a:gd name="connsiteY148-1806" fmla="*/ 1054100 h 3187700"/>
                <a:gd name="connsiteX149-1807" fmla="*/ 2517140 w 4409440"/>
                <a:gd name="connsiteY149-1808" fmla="*/ 1079500 h 3187700"/>
                <a:gd name="connsiteX150-1809" fmla="*/ 2440940 w 4409440"/>
                <a:gd name="connsiteY150-1810" fmla="*/ 1104900 h 3187700"/>
                <a:gd name="connsiteX151-1811" fmla="*/ 2377440 w 4409440"/>
                <a:gd name="connsiteY151-1812" fmla="*/ 1054100 h 3187700"/>
                <a:gd name="connsiteX152-1813" fmla="*/ 2301240 w 4409440"/>
                <a:gd name="connsiteY152-1814" fmla="*/ 977900 h 3187700"/>
                <a:gd name="connsiteX153-1815" fmla="*/ 2263140 w 4409440"/>
                <a:gd name="connsiteY153-1816" fmla="*/ 939800 h 3187700"/>
                <a:gd name="connsiteX154-1817" fmla="*/ 2212340 w 4409440"/>
                <a:gd name="connsiteY154-1818" fmla="*/ 863600 h 3187700"/>
                <a:gd name="connsiteX155-1819" fmla="*/ 2148840 w 4409440"/>
                <a:gd name="connsiteY155-1820" fmla="*/ 774700 h 3187700"/>
                <a:gd name="connsiteX156-1821" fmla="*/ 2123440 w 4409440"/>
                <a:gd name="connsiteY156-1822" fmla="*/ 698500 h 3187700"/>
                <a:gd name="connsiteX157-1823" fmla="*/ 2161540 w 4409440"/>
                <a:gd name="connsiteY157-1824" fmla="*/ 673100 h 3187700"/>
                <a:gd name="connsiteX158-1825" fmla="*/ 2250440 w 4409440"/>
                <a:gd name="connsiteY158-1826" fmla="*/ 736600 h 3187700"/>
                <a:gd name="connsiteX159-1827" fmla="*/ 2301240 w 4409440"/>
                <a:gd name="connsiteY159-1828" fmla="*/ 774700 h 3187700"/>
                <a:gd name="connsiteX160-1829" fmla="*/ 2377440 w 4409440"/>
                <a:gd name="connsiteY160-1830" fmla="*/ 850900 h 3187700"/>
                <a:gd name="connsiteX161-1831" fmla="*/ 2352040 w 4409440"/>
                <a:gd name="connsiteY161-1832" fmla="*/ 787400 h 3187700"/>
                <a:gd name="connsiteX162-1833" fmla="*/ 2288540 w 4409440"/>
                <a:gd name="connsiteY162-1834" fmla="*/ 711200 h 3187700"/>
                <a:gd name="connsiteX163-1835" fmla="*/ 2263140 w 4409440"/>
                <a:gd name="connsiteY163-1836" fmla="*/ 673100 h 3187700"/>
                <a:gd name="connsiteX164-1837" fmla="*/ 2225040 w 4409440"/>
                <a:gd name="connsiteY164-1838" fmla="*/ 635000 h 3187700"/>
                <a:gd name="connsiteX165-1839" fmla="*/ 2199640 w 4409440"/>
                <a:gd name="connsiteY165-1840" fmla="*/ 584200 h 3187700"/>
                <a:gd name="connsiteX166-1841" fmla="*/ 2161540 w 4409440"/>
                <a:gd name="connsiteY166-1842" fmla="*/ 508000 h 3187700"/>
                <a:gd name="connsiteX167-1843" fmla="*/ 1805940 w 4409440"/>
                <a:gd name="connsiteY167-1844" fmla="*/ 520700 h 3187700"/>
                <a:gd name="connsiteX168-1845" fmla="*/ 1793240 w 4409440"/>
                <a:gd name="connsiteY168-1846" fmla="*/ 558800 h 3187700"/>
                <a:gd name="connsiteX169-1847" fmla="*/ 1805940 w 4409440"/>
                <a:gd name="connsiteY169-1848" fmla="*/ 508000 h 3187700"/>
                <a:gd name="connsiteX170-1849" fmla="*/ 1818640 w 4409440"/>
                <a:gd name="connsiteY170-1850" fmla="*/ 469900 h 3187700"/>
                <a:gd name="connsiteX171-1851" fmla="*/ 1831340 w 4409440"/>
                <a:gd name="connsiteY171-1852" fmla="*/ 419100 h 3187700"/>
                <a:gd name="connsiteX172-1853" fmla="*/ 1856740 w 4409440"/>
                <a:gd name="connsiteY172-1854" fmla="*/ 368300 h 3187700"/>
                <a:gd name="connsiteX173-1855" fmla="*/ 1882140 w 4409440"/>
                <a:gd name="connsiteY173-1856" fmla="*/ 292100 h 3187700"/>
                <a:gd name="connsiteX174-1857" fmla="*/ 1856740 w 4409440"/>
                <a:gd name="connsiteY174-1858" fmla="*/ 190500 h 3187700"/>
                <a:gd name="connsiteX175-1859" fmla="*/ 1793240 w 4409440"/>
                <a:gd name="connsiteY175-1860" fmla="*/ 203200 h 3187700"/>
                <a:gd name="connsiteX176-1861" fmla="*/ 1666240 w 4409440"/>
                <a:gd name="connsiteY176-1862" fmla="*/ 215900 h 3187700"/>
                <a:gd name="connsiteX177-1863" fmla="*/ 1590040 w 4409440"/>
                <a:gd name="connsiteY177-1864" fmla="*/ 241300 h 3187700"/>
                <a:gd name="connsiteX178-1865" fmla="*/ 1488440 w 4409440"/>
                <a:gd name="connsiteY178-1866" fmla="*/ 368300 h 3187700"/>
                <a:gd name="connsiteX179-1867" fmla="*/ 1475740 w 4409440"/>
                <a:gd name="connsiteY179-1868" fmla="*/ 622300 h 3187700"/>
                <a:gd name="connsiteX180-1869" fmla="*/ 1526540 w 4409440"/>
                <a:gd name="connsiteY180-1870" fmla="*/ 749300 h 3187700"/>
                <a:gd name="connsiteX181-1871" fmla="*/ 1539240 w 4409440"/>
                <a:gd name="connsiteY181-1872" fmla="*/ 787400 h 3187700"/>
                <a:gd name="connsiteX182-1873" fmla="*/ 1577340 w 4409440"/>
                <a:gd name="connsiteY182-1874" fmla="*/ 876300 h 3187700"/>
                <a:gd name="connsiteX183-1875" fmla="*/ 1590040 w 4409440"/>
                <a:gd name="connsiteY183-1876" fmla="*/ 1028700 h 3187700"/>
                <a:gd name="connsiteX184-1877" fmla="*/ 1653540 w 4409440"/>
                <a:gd name="connsiteY184-1878" fmla="*/ 1130300 h 3187700"/>
                <a:gd name="connsiteX185-1879" fmla="*/ 1666240 w 4409440"/>
                <a:gd name="connsiteY185-1880" fmla="*/ 1168400 h 3187700"/>
                <a:gd name="connsiteX186-1881" fmla="*/ 1704340 w 4409440"/>
                <a:gd name="connsiteY186-1882" fmla="*/ 1270000 h 3187700"/>
                <a:gd name="connsiteX187-1883" fmla="*/ 1742440 w 4409440"/>
                <a:gd name="connsiteY187-1884" fmla="*/ 1257300 h 3187700"/>
                <a:gd name="connsiteX188-1885" fmla="*/ 1780540 w 4409440"/>
                <a:gd name="connsiteY188-1886" fmla="*/ 1206500 h 3187700"/>
                <a:gd name="connsiteX189-1887" fmla="*/ 1805940 w 4409440"/>
                <a:gd name="connsiteY189-1888" fmla="*/ 1168400 h 3187700"/>
                <a:gd name="connsiteX190-1889" fmla="*/ 1844040 w 4409440"/>
                <a:gd name="connsiteY190-1890" fmla="*/ 1066800 h 3187700"/>
                <a:gd name="connsiteX191-1891" fmla="*/ 1831340 w 4409440"/>
                <a:gd name="connsiteY191-1892" fmla="*/ 990600 h 3187700"/>
                <a:gd name="connsiteX192-1893" fmla="*/ 1793240 w 4409440"/>
                <a:gd name="connsiteY192-1894" fmla="*/ 977900 h 3187700"/>
                <a:gd name="connsiteX193-1895" fmla="*/ 1742440 w 4409440"/>
                <a:gd name="connsiteY193-1896" fmla="*/ 1054100 h 3187700"/>
                <a:gd name="connsiteX194-1897" fmla="*/ 1755140 w 4409440"/>
                <a:gd name="connsiteY194-1898" fmla="*/ 990600 h 3187700"/>
                <a:gd name="connsiteX195-1899" fmla="*/ 1767840 w 4409440"/>
                <a:gd name="connsiteY195-1900" fmla="*/ 952500 h 3187700"/>
                <a:gd name="connsiteX196-1901" fmla="*/ 1894840 w 4409440"/>
                <a:gd name="connsiteY196-1902" fmla="*/ 977900 h 3187700"/>
                <a:gd name="connsiteX197-1903" fmla="*/ 1932940 w 4409440"/>
                <a:gd name="connsiteY197-1904" fmla="*/ 1003300 h 3187700"/>
                <a:gd name="connsiteX198-1905" fmla="*/ 2009140 w 4409440"/>
                <a:gd name="connsiteY198-1906" fmla="*/ 1104900 h 3187700"/>
                <a:gd name="connsiteX199-1907" fmla="*/ 2034540 w 4409440"/>
                <a:gd name="connsiteY199-1908" fmla="*/ 1155700 h 3187700"/>
                <a:gd name="connsiteX200-1909" fmla="*/ 2059940 w 4409440"/>
                <a:gd name="connsiteY200-1910" fmla="*/ 1193800 h 3187700"/>
                <a:gd name="connsiteX201-1911" fmla="*/ 2072640 w 4409440"/>
                <a:gd name="connsiteY201-1912" fmla="*/ 1295400 h 3187700"/>
                <a:gd name="connsiteX202-1913" fmla="*/ 2110740 w 4409440"/>
                <a:gd name="connsiteY202-1914" fmla="*/ 1536700 h 3187700"/>
                <a:gd name="connsiteX203-1915" fmla="*/ 2148840 w 4409440"/>
                <a:gd name="connsiteY203-1916" fmla="*/ 1549400 h 3187700"/>
                <a:gd name="connsiteX204-1917" fmla="*/ 2199640 w 4409440"/>
                <a:gd name="connsiteY204-1918" fmla="*/ 1574800 h 3187700"/>
                <a:gd name="connsiteX205-1919" fmla="*/ 2440940 w 4409440"/>
                <a:gd name="connsiteY205-1920" fmla="*/ 1549400 h 3187700"/>
                <a:gd name="connsiteX206-1921" fmla="*/ 2428240 w 4409440"/>
                <a:gd name="connsiteY206-1922" fmla="*/ 1435100 h 3187700"/>
                <a:gd name="connsiteX207-1923" fmla="*/ 2479040 w 4409440"/>
                <a:gd name="connsiteY207-1924" fmla="*/ 1600200 h 3187700"/>
                <a:gd name="connsiteX208-1925" fmla="*/ 2580640 w 4409440"/>
                <a:gd name="connsiteY208-1926" fmla="*/ 1689100 h 3187700"/>
                <a:gd name="connsiteX209-1927" fmla="*/ 2644140 w 4409440"/>
                <a:gd name="connsiteY209-1928" fmla="*/ 1816100 h 3187700"/>
                <a:gd name="connsiteX210-1929" fmla="*/ 2682240 w 4409440"/>
                <a:gd name="connsiteY210-1930" fmla="*/ 1892300 h 3187700"/>
                <a:gd name="connsiteX211-1931" fmla="*/ 2771140 w 4409440"/>
                <a:gd name="connsiteY211-1932" fmla="*/ 1993900 h 3187700"/>
                <a:gd name="connsiteX212-1933" fmla="*/ 2771140 w 4409440"/>
                <a:gd name="connsiteY212-1934" fmla="*/ 2146300 h 3187700"/>
                <a:gd name="connsiteX213-1935" fmla="*/ 2656840 w 4409440"/>
                <a:gd name="connsiteY213-1936" fmla="*/ 2133600 h 3187700"/>
                <a:gd name="connsiteX214-1937" fmla="*/ 2644140 w 4409440"/>
                <a:gd name="connsiteY214-1938" fmla="*/ 2070100 h 3187700"/>
                <a:gd name="connsiteX215-1939" fmla="*/ 2694940 w 4409440"/>
                <a:gd name="connsiteY215-1940" fmla="*/ 1993900 h 3187700"/>
                <a:gd name="connsiteX216-1941" fmla="*/ 2860040 w 4409440"/>
                <a:gd name="connsiteY216-1942" fmla="*/ 1892300 h 3187700"/>
                <a:gd name="connsiteX217-1943" fmla="*/ 2898140 w 4409440"/>
                <a:gd name="connsiteY217-1944" fmla="*/ 1879600 h 3187700"/>
                <a:gd name="connsiteX218-1945" fmla="*/ 2987040 w 4409440"/>
                <a:gd name="connsiteY218-1946" fmla="*/ 1816100 h 3187700"/>
                <a:gd name="connsiteX219-1947" fmla="*/ 3037840 w 4409440"/>
                <a:gd name="connsiteY219-1948" fmla="*/ 1676400 h 3187700"/>
                <a:gd name="connsiteX220-1949" fmla="*/ 3152140 w 4409440"/>
                <a:gd name="connsiteY220-1950" fmla="*/ 1765300 h 3187700"/>
                <a:gd name="connsiteX221-1951" fmla="*/ 3202940 w 4409440"/>
                <a:gd name="connsiteY221-1952" fmla="*/ 1816100 h 3187700"/>
                <a:gd name="connsiteX222-1953" fmla="*/ 3279140 w 4409440"/>
                <a:gd name="connsiteY222-1954" fmla="*/ 1892300 h 3187700"/>
                <a:gd name="connsiteX223-1955" fmla="*/ 3342640 w 4409440"/>
                <a:gd name="connsiteY223-1956" fmla="*/ 1943100 h 3187700"/>
                <a:gd name="connsiteX224-1957" fmla="*/ 3469640 w 4409440"/>
                <a:gd name="connsiteY224-1958" fmla="*/ 2019300 h 3187700"/>
                <a:gd name="connsiteX225-1959" fmla="*/ 3520440 w 4409440"/>
                <a:gd name="connsiteY225-1960" fmla="*/ 2032000 h 3187700"/>
                <a:gd name="connsiteX226-1961" fmla="*/ 3736340 w 4409440"/>
                <a:gd name="connsiteY226-1962" fmla="*/ 2070100 h 3187700"/>
                <a:gd name="connsiteX227-1963" fmla="*/ 4028440 w 4409440"/>
                <a:gd name="connsiteY227-1964" fmla="*/ 2057400 h 3187700"/>
                <a:gd name="connsiteX228-1965" fmla="*/ 3964940 w 4409440"/>
                <a:gd name="connsiteY228-1966" fmla="*/ 1892300 h 3187700"/>
                <a:gd name="connsiteX229-1967" fmla="*/ 3685540 w 4409440"/>
                <a:gd name="connsiteY229-1968" fmla="*/ 1841500 h 3187700"/>
                <a:gd name="connsiteX230-1969" fmla="*/ 3583940 w 4409440"/>
                <a:gd name="connsiteY230-1970" fmla="*/ 1866900 h 3187700"/>
                <a:gd name="connsiteX231-1971" fmla="*/ 3545840 w 4409440"/>
                <a:gd name="connsiteY231-1972" fmla="*/ 1930400 h 3187700"/>
                <a:gd name="connsiteX232-1973" fmla="*/ 3495040 w 4409440"/>
                <a:gd name="connsiteY232-1974" fmla="*/ 2044700 h 3187700"/>
                <a:gd name="connsiteX233-1975" fmla="*/ 3456940 w 4409440"/>
                <a:gd name="connsiteY233-1976" fmla="*/ 2095500 h 3187700"/>
                <a:gd name="connsiteX234-1977" fmla="*/ 3431540 w 4409440"/>
                <a:gd name="connsiteY234-1978" fmla="*/ 2159000 h 3187700"/>
                <a:gd name="connsiteX235-1979" fmla="*/ 3368040 w 4409440"/>
                <a:gd name="connsiteY235-1980" fmla="*/ 2247900 h 3187700"/>
                <a:gd name="connsiteX236-1981" fmla="*/ 3329940 w 4409440"/>
                <a:gd name="connsiteY236-1982" fmla="*/ 2362200 h 3187700"/>
                <a:gd name="connsiteX237-1983" fmla="*/ 3291840 w 4409440"/>
                <a:gd name="connsiteY237-1984" fmla="*/ 2400300 h 3187700"/>
                <a:gd name="connsiteX238-1985" fmla="*/ 3241040 w 4409440"/>
                <a:gd name="connsiteY238-1986" fmla="*/ 2413000 h 3187700"/>
                <a:gd name="connsiteX239-1987" fmla="*/ 3139440 w 4409440"/>
                <a:gd name="connsiteY239-1988" fmla="*/ 2400300 h 3187700"/>
                <a:gd name="connsiteX240-1989" fmla="*/ 3101340 w 4409440"/>
                <a:gd name="connsiteY240-1990" fmla="*/ 2374900 h 3187700"/>
                <a:gd name="connsiteX241-1991" fmla="*/ 2974340 w 4409440"/>
                <a:gd name="connsiteY241-1992" fmla="*/ 2311400 h 3187700"/>
                <a:gd name="connsiteX242-1993" fmla="*/ 2872740 w 4409440"/>
                <a:gd name="connsiteY242-1994" fmla="*/ 2273300 h 3187700"/>
                <a:gd name="connsiteX243-1995" fmla="*/ 2733040 w 4409440"/>
                <a:gd name="connsiteY243-1996" fmla="*/ 2209800 h 3187700"/>
                <a:gd name="connsiteX244-1997" fmla="*/ 2758440 w 4409440"/>
                <a:gd name="connsiteY244-1998" fmla="*/ 2120900 h 3187700"/>
                <a:gd name="connsiteX245-1999" fmla="*/ 2834640 w 4409440"/>
                <a:gd name="connsiteY245-2000" fmla="*/ 2044700 h 3187700"/>
                <a:gd name="connsiteX246-2001" fmla="*/ 2936240 w 4409440"/>
                <a:gd name="connsiteY246-2002" fmla="*/ 2108200 h 3187700"/>
                <a:gd name="connsiteX247-2003" fmla="*/ 3012440 w 4409440"/>
                <a:gd name="connsiteY247-2004" fmla="*/ 2184400 h 3187700"/>
                <a:gd name="connsiteX248-2005" fmla="*/ 3037840 w 4409440"/>
                <a:gd name="connsiteY248-2006" fmla="*/ 2146300 h 3187700"/>
                <a:gd name="connsiteX249-2007" fmla="*/ 3025140 w 4409440"/>
                <a:gd name="connsiteY249-2008" fmla="*/ 2057400 h 3187700"/>
                <a:gd name="connsiteX250-2009" fmla="*/ 2974340 w 4409440"/>
                <a:gd name="connsiteY250-2010" fmla="*/ 2006600 h 3187700"/>
                <a:gd name="connsiteX251-2011" fmla="*/ 2910840 w 4409440"/>
                <a:gd name="connsiteY251-2012" fmla="*/ 1981200 h 3187700"/>
                <a:gd name="connsiteX252-2013" fmla="*/ 2694940 w 4409440"/>
                <a:gd name="connsiteY252-2014" fmla="*/ 1930400 h 3187700"/>
                <a:gd name="connsiteX253-2015" fmla="*/ 2606040 w 4409440"/>
                <a:gd name="connsiteY253-2016" fmla="*/ 1917700 h 3187700"/>
                <a:gd name="connsiteX254-2017" fmla="*/ 2212340 w 4409440"/>
                <a:gd name="connsiteY254-2018" fmla="*/ 1993900 h 3187700"/>
                <a:gd name="connsiteX255-2019" fmla="*/ 2161540 w 4409440"/>
                <a:gd name="connsiteY255-2020" fmla="*/ 2095500 h 3187700"/>
                <a:gd name="connsiteX256-2021" fmla="*/ 2148840 w 4409440"/>
                <a:gd name="connsiteY256-2022" fmla="*/ 2133600 h 3187700"/>
                <a:gd name="connsiteX257-2023" fmla="*/ 2098040 w 4409440"/>
                <a:gd name="connsiteY257-2024" fmla="*/ 2197100 h 3187700"/>
                <a:gd name="connsiteX258-2025" fmla="*/ 1971040 w 4409440"/>
                <a:gd name="connsiteY258-2026" fmla="*/ 2324100 h 3187700"/>
                <a:gd name="connsiteX259-2027" fmla="*/ 1894840 w 4409440"/>
                <a:gd name="connsiteY259-2028" fmla="*/ 2311400 h 3187700"/>
                <a:gd name="connsiteX260-2029" fmla="*/ 1793240 w 4409440"/>
                <a:gd name="connsiteY260-2030" fmla="*/ 2197100 h 3187700"/>
                <a:gd name="connsiteX261-2031" fmla="*/ 1755140 w 4409440"/>
                <a:gd name="connsiteY261-2032" fmla="*/ 2133600 h 3187700"/>
                <a:gd name="connsiteX262-2033" fmla="*/ 1729740 w 4409440"/>
                <a:gd name="connsiteY262-2034" fmla="*/ 2095500 h 3187700"/>
                <a:gd name="connsiteX263-2035" fmla="*/ 1640840 w 4409440"/>
                <a:gd name="connsiteY263-2036" fmla="*/ 1981200 h 3187700"/>
                <a:gd name="connsiteX264-2037" fmla="*/ 1590040 w 4409440"/>
                <a:gd name="connsiteY264-2038" fmla="*/ 1866900 h 3187700"/>
                <a:gd name="connsiteX265-2039" fmla="*/ 1564640 w 4409440"/>
                <a:gd name="connsiteY265-2040" fmla="*/ 1714500 h 3187700"/>
                <a:gd name="connsiteX266-2041" fmla="*/ 1526540 w 4409440"/>
                <a:gd name="connsiteY266-2042" fmla="*/ 1638300 h 3187700"/>
                <a:gd name="connsiteX267-2043" fmla="*/ 1513840 w 4409440"/>
                <a:gd name="connsiteY267-2044" fmla="*/ 1536700 h 3187700"/>
                <a:gd name="connsiteX268-2045" fmla="*/ 1450340 w 4409440"/>
                <a:gd name="connsiteY268-2046" fmla="*/ 1270000 h 3187700"/>
                <a:gd name="connsiteX269-2047" fmla="*/ 1437640 w 4409440"/>
                <a:gd name="connsiteY269-2048" fmla="*/ 1206500 h 3187700"/>
                <a:gd name="connsiteX270-2049" fmla="*/ 1424940 w 4409440"/>
                <a:gd name="connsiteY270-2050" fmla="*/ 1155700 h 3187700"/>
                <a:gd name="connsiteX271-2051" fmla="*/ 1386840 w 4409440"/>
                <a:gd name="connsiteY271-2052" fmla="*/ 952500 h 3187700"/>
                <a:gd name="connsiteX272-2053" fmla="*/ 1374140 w 4409440"/>
                <a:gd name="connsiteY272-2054" fmla="*/ 901700 h 3187700"/>
                <a:gd name="connsiteX273-2055" fmla="*/ 1336040 w 4409440"/>
                <a:gd name="connsiteY273-2056" fmla="*/ 838200 h 3187700"/>
                <a:gd name="connsiteX274-2057" fmla="*/ 1323340 w 4409440"/>
                <a:gd name="connsiteY274-2058" fmla="*/ 787400 h 3187700"/>
                <a:gd name="connsiteX275-2059" fmla="*/ 1259840 w 4409440"/>
                <a:gd name="connsiteY275-2060" fmla="*/ 850900 h 3187700"/>
                <a:gd name="connsiteX276-2061" fmla="*/ 1285240 w 4409440"/>
                <a:gd name="connsiteY276-2062" fmla="*/ 965200 h 3187700"/>
                <a:gd name="connsiteX277-2063" fmla="*/ 1450340 w 4409440"/>
                <a:gd name="connsiteY277-2064" fmla="*/ 1130300 h 3187700"/>
                <a:gd name="connsiteX278-2065" fmla="*/ 1539240 w 4409440"/>
                <a:gd name="connsiteY278-2066" fmla="*/ 1257300 h 3187700"/>
                <a:gd name="connsiteX279-2067" fmla="*/ 1653540 w 4409440"/>
                <a:gd name="connsiteY279-2068" fmla="*/ 1371600 h 3187700"/>
                <a:gd name="connsiteX280-2069" fmla="*/ 1691640 w 4409440"/>
                <a:gd name="connsiteY280-2070" fmla="*/ 1409700 h 3187700"/>
                <a:gd name="connsiteX281-2071" fmla="*/ 1755140 w 4409440"/>
                <a:gd name="connsiteY281-2072" fmla="*/ 1485900 h 3187700"/>
                <a:gd name="connsiteX282-2073" fmla="*/ 1767840 w 4409440"/>
                <a:gd name="connsiteY282-2074" fmla="*/ 1524000 h 3187700"/>
                <a:gd name="connsiteX283-2075" fmla="*/ 1755140 w 4409440"/>
                <a:gd name="connsiteY283-2076" fmla="*/ 1612900 h 3187700"/>
                <a:gd name="connsiteX284-2077" fmla="*/ 1793240 w 4409440"/>
                <a:gd name="connsiteY284-2078" fmla="*/ 1562100 h 3187700"/>
                <a:gd name="connsiteX285-2079" fmla="*/ 1882140 w 4409440"/>
                <a:gd name="connsiteY285-2080" fmla="*/ 1346200 h 3187700"/>
                <a:gd name="connsiteX286-2081" fmla="*/ 1869440 w 4409440"/>
                <a:gd name="connsiteY286-2082" fmla="*/ 1219200 h 3187700"/>
                <a:gd name="connsiteX287-2083" fmla="*/ 1729740 w 4409440"/>
                <a:gd name="connsiteY287-2084" fmla="*/ 1143000 h 3187700"/>
                <a:gd name="connsiteX288-2085" fmla="*/ 1437640 w 4409440"/>
                <a:gd name="connsiteY288-2086" fmla="*/ 1016000 h 3187700"/>
                <a:gd name="connsiteX289-2087" fmla="*/ 1361440 w 4409440"/>
                <a:gd name="connsiteY289-2088" fmla="*/ 977900 h 3187700"/>
                <a:gd name="connsiteX290-2089" fmla="*/ 1285240 w 4409440"/>
                <a:gd name="connsiteY290-2090" fmla="*/ 1054100 h 3187700"/>
                <a:gd name="connsiteX291-2091" fmla="*/ 1196340 w 4409440"/>
                <a:gd name="connsiteY291-2092" fmla="*/ 1193800 h 3187700"/>
                <a:gd name="connsiteX292-2093" fmla="*/ 1132840 w 4409440"/>
                <a:gd name="connsiteY292-2094" fmla="*/ 1308100 h 3187700"/>
                <a:gd name="connsiteX293-2095" fmla="*/ 1120140 w 4409440"/>
                <a:gd name="connsiteY293-2096" fmla="*/ 1358900 h 3187700"/>
                <a:gd name="connsiteX294-2097" fmla="*/ 1082040 w 4409440"/>
                <a:gd name="connsiteY294-2098" fmla="*/ 1384300 h 3187700"/>
                <a:gd name="connsiteX295-2099" fmla="*/ 1031240 w 4409440"/>
                <a:gd name="connsiteY295-2100" fmla="*/ 1333500 h 3187700"/>
                <a:gd name="connsiteX296-2101" fmla="*/ 853440 w 4409440"/>
                <a:gd name="connsiteY296-2102" fmla="*/ 1155700 h 3187700"/>
                <a:gd name="connsiteX297-2103" fmla="*/ 789940 w 4409440"/>
                <a:gd name="connsiteY297-2104" fmla="*/ 1028700 h 3187700"/>
                <a:gd name="connsiteX298-2105" fmla="*/ 764540 w 4409440"/>
                <a:gd name="connsiteY298-2106" fmla="*/ 952500 h 3187700"/>
                <a:gd name="connsiteX299-2107" fmla="*/ 726440 w 4409440"/>
                <a:gd name="connsiteY299-2108" fmla="*/ 939800 h 3187700"/>
                <a:gd name="connsiteX300-2109" fmla="*/ 662940 w 4409440"/>
                <a:gd name="connsiteY300-2110" fmla="*/ 952500 h 3187700"/>
                <a:gd name="connsiteX301-2111" fmla="*/ 523240 w 4409440"/>
                <a:gd name="connsiteY301-2112" fmla="*/ 1117600 h 3187700"/>
                <a:gd name="connsiteX302-2113" fmla="*/ 485140 w 4409440"/>
                <a:gd name="connsiteY302-2114" fmla="*/ 1231900 h 3187700"/>
                <a:gd name="connsiteX303-2115" fmla="*/ 434340 w 4409440"/>
                <a:gd name="connsiteY303-2116" fmla="*/ 1320800 h 3187700"/>
                <a:gd name="connsiteX304-2117" fmla="*/ 421640 w 4409440"/>
                <a:gd name="connsiteY304-2118" fmla="*/ 1422400 h 3187700"/>
                <a:gd name="connsiteX305-2119" fmla="*/ 434340 w 4409440"/>
                <a:gd name="connsiteY305-2120" fmla="*/ 1498600 h 3187700"/>
                <a:gd name="connsiteX306-2121" fmla="*/ 815340 w 4409440"/>
                <a:gd name="connsiteY306-2122" fmla="*/ 1600200 h 3187700"/>
                <a:gd name="connsiteX307-2123" fmla="*/ 1120140 w 4409440"/>
                <a:gd name="connsiteY307-2124" fmla="*/ 1689100 h 3187700"/>
                <a:gd name="connsiteX308-2125" fmla="*/ 1272540 w 4409440"/>
                <a:gd name="connsiteY308-2126" fmla="*/ 1714500 h 3187700"/>
                <a:gd name="connsiteX309-2127" fmla="*/ 1488440 w 4409440"/>
                <a:gd name="connsiteY309-2128" fmla="*/ 1841500 h 3187700"/>
                <a:gd name="connsiteX310-2129" fmla="*/ 1590040 w 4409440"/>
                <a:gd name="connsiteY310-2130" fmla="*/ 1943100 h 3187700"/>
                <a:gd name="connsiteX311-2131" fmla="*/ 1640840 w 4409440"/>
                <a:gd name="connsiteY311-2132" fmla="*/ 1993900 h 3187700"/>
                <a:gd name="connsiteX312-2133" fmla="*/ 1932940 w 4409440"/>
                <a:gd name="connsiteY312-2134" fmla="*/ 2032000 h 3187700"/>
                <a:gd name="connsiteX313-2135" fmla="*/ 1971040 w 4409440"/>
                <a:gd name="connsiteY313-2136" fmla="*/ 2044700 h 3187700"/>
                <a:gd name="connsiteX314-2137" fmla="*/ 2047240 w 4409440"/>
                <a:gd name="connsiteY314-2138" fmla="*/ 2057400 h 3187700"/>
                <a:gd name="connsiteX315-2139" fmla="*/ 2059940 w 4409440"/>
                <a:gd name="connsiteY315-2140" fmla="*/ 2120900 h 3187700"/>
                <a:gd name="connsiteX316-2141" fmla="*/ 2021840 w 4409440"/>
                <a:gd name="connsiteY316-2142" fmla="*/ 2222500 h 3187700"/>
                <a:gd name="connsiteX317-2143" fmla="*/ 1983740 w 4409440"/>
                <a:gd name="connsiteY317-2144" fmla="*/ 2260600 h 3187700"/>
                <a:gd name="connsiteX318-2145" fmla="*/ 1869440 w 4409440"/>
                <a:gd name="connsiteY318-2146" fmla="*/ 2324100 h 3187700"/>
                <a:gd name="connsiteX319-2147" fmla="*/ 1755140 w 4409440"/>
                <a:gd name="connsiteY319-2148" fmla="*/ 2336800 h 3187700"/>
                <a:gd name="connsiteX320-2149" fmla="*/ 1666240 w 4409440"/>
                <a:gd name="connsiteY320-2150" fmla="*/ 2298700 h 3187700"/>
                <a:gd name="connsiteX321-2151" fmla="*/ 1628140 w 4409440"/>
                <a:gd name="connsiteY321-2152" fmla="*/ 2222500 h 3187700"/>
                <a:gd name="connsiteX322-2153" fmla="*/ 1602740 w 4409440"/>
                <a:gd name="connsiteY322-2154" fmla="*/ 2184400 h 3187700"/>
                <a:gd name="connsiteX323-2155" fmla="*/ 1590040 w 4409440"/>
                <a:gd name="connsiteY323-2156" fmla="*/ 2108200 h 3187700"/>
                <a:gd name="connsiteX324-2157" fmla="*/ 1615440 w 4409440"/>
                <a:gd name="connsiteY324-2158" fmla="*/ 2057400 h 3187700"/>
                <a:gd name="connsiteX325-2159" fmla="*/ 1844040 w 4409440"/>
                <a:gd name="connsiteY325-2160" fmla="*/ 1943100 h 3187700"/>
                <a:gd name="connsiteX326-2161" fmla="*/ 2161540 w 4409440"/>
                <a:gd name="connsiteY326-2162" fmla="*/ 1752600 h 3187700"/>
                <a:gd name="connsiteX327-2163" fmla="*/ 2440940 w 4409440"/>
                <a:gd name="connsiteY327-2164" fmla="*/ 1562100 h 3187700"/>
                <a:gd name="connsiteX328-2165" fmla="*/ 2504440 w 4409440"/>
                <a:gd name="connsiteY328-2166" fmla="*/ 1536700 h 3187700"/>
                <a:gd name="connsiteX329-2167" fmla="*/ 2618740 w 4409440"/>
                <a:gd name="connsiteY329-2168" fmla="*/ 1511300 h 3187700"/>
                <a:gd name="connsiteX330-2169" fmla="*/ 2720340 w 4409440"/>
                <a:gd name="connsiteY330-2170" fmla="*/ 1524000 h 3187700"/>
                <a:gd name="connsiteX331-2171" fmla="*/ 2682240 w 4409440"/>
                <a:gd name="connsiteY331-2172" fmla="*/ 1612900 h 3187700"/>
                <a:gd name="connsiteX332-2173" fmla="*/ 2364740 w 4409440"/>
                <a:gd name="connsiteY332-2174" fmla="*/ 1778000 h 3187700"/>
                <a:gd name="connsiteX333-2175" fmla="*/ 2110740 w 4409440"/>
                <a:gd name="connsiteY333-2176" fmla="*/ 1841500 h 3187700"/>
                <a:gd name="connsiteX334-2177" fmla="*/ 1767840 w 4409440"/>
                <a:gd name="connsiteY334-2178" fmla="*/ 1930400 h 3187700"/>
                <a:gd name="connsiteX335-2179" fmla="*/ 1691640 w 4409440"/>
                <a:gd name="connsiteY335-2180" fmla="*/ 1943100 h 3187700"/>
                <a:gd name="connsiteX336-2181" fmla="*/ 1488440 w 4409440"/>
                <a:gd name="connsiteY336-2182" fmla="*/ 2006600 h 3187700"/>
                <a:gd name="connsiteX337-2183" fmla="*/ 1412240 w 4409440"/>
                <a:gd name="connsiteY337-2184" fmla="*/ 2057400 h 3187700"/>
                <a:gd name="connsiteX338-2185" fmla="*/ 1310640 w 4409440"/>
                <a:gd name="connsiteY338-2186" fmla="*/ 2171700 h 3187700"/>
                <a:gd name="connsiteX339-2187" fmla="*/ 1285240 w 4409440"/>
                <a:gd name="connsiteY339-2188" fmla="*/ 2298700 h 3187700"/>
                <a:gd name="connsiteX340-2189" fmla="*/ 1297940 w 4409440"/>
                <a:gd name="connsiteY340-2190" fmla="*/ 2336800 h 3187700"/>
                <a:gd name="connsiteX341-2191" fmla="*/ 1640840 w 4409440"/>
                <a:gd name="connsiteY341-2192" fmla="*/ 2489200 h 3187700"/>
                <a:gd name="connsiteX342-2193" fmla="*/ 1704340 w 4409440"/>
                <a:gd name="connsiteY342-2194" fmla="*/ 2514600 h 3187700"/>
                <a:gd name="connsiteX343-2195" fmla="*/ 1920240 w 4409440"/>
                <a:gd name="connsiteY343-2196" fmla="*/ 2578100 h 3187700"/>
                <a:gd name="connsiteX344-2197" fmla="*/ 2136140 w 4409440"/>
                <a:gd name="connsiteY344-2198" fmla="*/ 2667000 h 3187700"/>
                <a:gd name="connsiteX345-2199" fmla="*/ 2225040 w 4409440"/>
                <a:gd name="connsiteY345-2200" fmla="*/ 2794000 h 3187700"/>
                <a:gd name="connsiteX346-2201" fmla="*/ 2275840 w 4409440"/>
                <a:gd name="connsiteY346-2202" fmla="*/ 2857500 h 3187700"/>
                <a:gd name="connsiteX347-2203" fmla="*/ 2288540 w 4409440"/>
                <a:gd name="connsiteY347-2204" fmla="*/ 2946400 h 3187700"/>
                <a:gd name="connsiteX348-2205" fmla="*/ 2275840 w 4409440"/>
                <a:gd name="connsiteY348-2206" fmla="*/ 3086100 h 3187700"/>
                <a:gd name="connsiteX349-2207" fmla="*/ 2212340 w 4409440"/>
                <a:gd name="connsiteY349-2208" fmla="*/ 3149600 h 3187700"/>
                <a:gd name="connsiteX350-2209" fmla="*/ 1996440 w 4409440"/>
                <a:gd name="connsiteY350-2210" fmla="*/ 3187700 h 3187700"/>
                <a:gd name="connsiteX351-2211" fmla="*/ 1818640 w 4409440"/>
                <a:gd name="connsiteY351-2212" fmla="*/ 3149600 h 3187700"/>
                <a:gd name="connsiteX352-2213" fmla="*/ 1805940 w 4409440"/>
                <a:gd name="connsiteY352-2214" fmla="*/ 3111500 h 3187700"/>
                <a:gd name="connsiteX353-2215" fmla="*/ 1767840 w 4409440"/>
                <a:gd name="connsiteY353-2216" fmla="*/ 2933700 h 3187700"/>
                <a:gd name="connsiteX354-2217" fmla="*/ 1755140 w 4409440"/>
                <a:gd name="connsiteY354-2218" fmla="*/ 2844800 h 3187700"/>
                <a:gd name="connsiteX355-2219" fmla="*/ 1717040 w 4409440"/>
                <a:gd name="connsiteY355-2220" fmla="*/ 2781300 h 3187700"/>
                <a:gd name="connsiteX356-2221" fmla="*/ 1615440 w 4409440"/>
                <a:gd name="connsiteY356-2222" fmla="*/ 2705100 h 3187700"/>
                <a:gd name="connsiteX357-2223" fmla="*/ 1526540 w 4409440"/>
                <a:gd name="connsiteY357-2224" fmla="*/ 2667000 h 3187700"/>
                <a:gd name="connsiteX358-2225" fmla="*/ 1386840 w 4409440"/>
                <a:gd name="connsiteY358-2226" fmla="*/ 2603500 h 3187700"/>
                <a:gd name="connsiteX359-2227" fmla="*/ 1297940 w 4409440"/>
                <a:gd name="connsiteY359-2228" fmla="*/ 2654300 h 3187700"/>
                <a:gd name="connsiteX360-2229" fmla="*/ 1209040 w 4409440"/>
                <a:gd name="connsiteY360-2230" fmla="*/ 2705100 h 3187700"/>
                <a:gd name="connsiteX361-2231" fmla="*/ 1120140 w 4409440"/>
                <a:gd name="connsiteY361-2232" fmla="*/ 2743200 h 3187700"/>
                <a:gd name="connsiteX362-2233" fmla="*/ 1031240 w 4409440"/>
                <a:gd name="connsiteY362-2234" fmla="*/ 2730500 h 3187700"/>
                <a:gd name="connsiteX363-2235" fmla="*/ 955040 w 4409440"/>
                <a:gd name="connsiteY363-2236" fmla="*/ 2654300 h 3187700"/>
                <a:gd name="connsiteX364-2237" fmla="*/ 878840 w 4409440"/>
                <a:gd name="connsiteY364-2238" fmla="*/ 2590800 h 3187700"/>
                <a:gd name="connsiteX365-2239" fmla="*/ 840740 w 4409440"/>
                <a:gd name="connsiteY365-2240" fmla="*/ 2552700 h 3187700"/>
                <a:gd name="connsiteX366-2241" fmla="*/ 802640 w 4409440"/>
                <a:gd name="connsiteY366-2242" fmla="*/ 2540000 h 3187700"/>
                <a:gd name="connsiteX367-2243" fmla="*/ 751840 w 4409440"/>
                <a:gd name="connsiteY367-2244" fmla="*/ 2514600 h 3187700"/>
                <a:gd name="connsiteX368-2245" fmla="*/ 713740 w 4409440"/>
                <a:gd name="connsiteY368-2246" fmla="*/ 2489200 h 3187700"/>
                <a:gd name="connsiteX369-2247" fmla="*/ 510540 w 4409440"/>
                <a:gd name="connsiteY369-2248" fmla="*/ 2463800 h 3187700"/>
                <a:gd name="connsiteX370-2249" fmla="*/ 396240 w 4409440"/>
                <a:gd name="connsiteY370-2250" fmla="*/ 2476500 h 3187700"/>
                <a:gd name="connsiteX371-2251" fmla="*/ 358140 w 4409440"/>
                <a:gd name="connsiteY371-2252" fmla="*/ 2501900 h 3187700"/>
                <a:gd name="connsiteX372-2253" fmla="*/ 307340 w 4409440"/>
                <a:gd name="connsiteY372-2254" fmla="*/ 2540000 h 3187700"/>
                <a:gd name="connsiteX373-2255" fmla="*/ 243840 w 4409440"/>
                <a:gd name="connsiteY373-2256" fmla="*/ 2552700 h 3187700"/>
                <a:gd name="connsiteX374-2257" fmla="*/ 180340 w 4409440"/>
                <a:gd name="connsiteY374-2258" fmla="*/ 2540000 h 3187700"/>
                <a:gd name="connsiteX375-2259" fmla="*/ 66040 w 4409440"/>
                <a:gd name="connsiteY375-2260" fmla="*/ 2534920 h 3187700"/>
                <a:gd name="connsiteX376-2261" fmla="*/ 0 w 4409440"/>
                <a:gd name="connsiteY376-2262" fmla="*/ 2491740 h 3187700"/>
                <a:gd name="connsiteX0-2263" fmla="*/ 3987800 w 4432300"/>
                <a:gd name="connsiteY0-2264" fmla="*/ 0 h 3187700"/>
                <a:gd name="connsiteX1-2265" fmla="*/ 3975100 w 4432300"/>
                <a:gd name="connsiteY1-2266" fmla="*/ 279400 h 3187700"/>
                <a:gd name="connsiteX2-2267" fmla="*/ 3962400 w 4432300"/>
                <a:gd name="connsiteY2-2268" fmla="*/ 317500 h 3187700"/>
                <a:gd name="connsiteX3-2269" fmla="*/ 3911600 w 4432300"/>
                <a:gd name="connsiteY3-2270" fmla="*/ 393700 h 3187700"/>
                <a:gd name="connsiteX4-2271" fmla="*/ 3873500 w 4432300"/>
                <a:gd name="connsiteY4-2272" fmla="*/ 419100 h 3187700"/>
                <a:gd name="connsiteX5-2273" fmla="*/ 3810000 w 4432300"/>
                <a:gd name="connsiteY5-2274" fmla="*/ 406400 h 3187700"/>
                <a:gd name="connsiteX6-2275" fmla="*/ 3759200 w 4432300"/>
                <a:gd name="connsiteY6-2276" fmla="*/ 381000 h 3187700"/>
                <a:gd name="connsiteX7-2277" fmla="*/ 3721100 w 4432300"/>
                <a:gd name="connsiteY7-2278" fmla="*/ 368300 h 3187700"/>
                <a:gd name="connsiteX8-2279" fmla="*/ 3683000 w 4432300"/>
                <a:gd name="connsiteY8-2280" fmla="*/ 330200 h 3187700"/>
                <a:gd name="connsiteX9-2281" fmla="*/ 3606800 w 4432300"/>
                <a:gd name="connsiteY9-2282" fmla="*/ 279400 h 3187700"/>
                <a:gd name="connsiteX10-2283" fmla="*/ 3530600 w 4432300"/>
                <a:gd name="connsiteY10-2284" fmla="*/ 215900 h 3187700"/>
                <a:gd name="connsiteX11-2285" fmla="*/ 3403600 w 4432300"/>
                <a:gd name="connsiteY11-2286" fmla="*/ 254000 h 3187700"/>
                <a:gd name="connsiteX12-2287" fmla="*/ 3378200 w 4432300"/>
                <a:gd name="connsiteY12-2288" fmla="*/ 292100 h 3187700"/>
                <a:gd name="connsiteX13-2289" fmla="*/ 3302000 w 4432300"/>
                <a:gd name="connsiteY13-2290" fmla="*/ 342900 h 3187700"/>
                <a:gd name="connsiteX14-2291" fmla="*/ 3276600 w 4432300"/>
                <a:gd name="connsiteY14-2292" fmla="*/ 393700 h 3187700"/>
                <a:gd name="connsiteX15-2293" fmla="*/ 3302000 w 4432300"/>
                <a:gd name="connsiteY15-2294" fmla="*/ 457200 h 3187700"/>
                <a:gd name="connsiteX16-2295" fmla="*/ 3390900 w 4432300"/>
                <a:gd name="connsiteY16-2296" fmla="*/ 571500 h 3187700"/>
                <a:gd name="connsiteX17-2297" fmla="*/ 3429000 w 4432300"/>
                <a:gd name="connsiteY17-2298" fmla="*/ 596900 h 3187700"/>
                <a:gd name="connsiteX18-2299" fmla="*/ 3467100 w 4432300"/>
                <a:gd name="connsiteY18-2300" fmla="*/ 635000 h 3187700"/>
                <a:gd name="connsiteX19-2301" fmla="*/ 3505200 w 4432300"/>
                <a:gd name="connsiteY19-2302" fmla="*/ 647700 h 3187700"/>
                <a:gd name="connsiteX20-2303" fmla="*/ 3619500 w 4432300"/>
                <a:gd name="connsiteY20-2304" fmla="*/ 736600 h 3187700"/>
                <a:gd name="connsiteX21-2305" fmla="*/ 3670300 w 4432300"/>
                <a:gd name="connsiteY21-2306" fmla="*/ 812800 h 3187700"/>
                <a:gd name="connsiteX22-2307" fmla="*/ 3708400 w 4432300"/>
                <a:gd name="connsiteY22-2308" fmla="*/ 863600 h 3187700"/>
                <a:gd name="connsiteX23-2309" fmla="*/ 3759200 w 4432300"/>
                <a:gd name="connsiteY23-2310" fmla="*/ 939800 h 3187700"/>
                <a:gd name="connsiteX24-2311" fmla="*/ 3784600 w 4432300"/>
                <a:gd name="connsiteY24-2312" fmla="*/ 977900 h 3187700"/>
                <a:gd name="connsiteX25-2313" fmla="*/ 3771900 w 4432300"/>
                <a:gd name="connsiteY25-2314" fmla="*/ 1028700 h 3187700"/>
                <a:gd name="connsiteX26-2315" fmla="*/ 3657600 w 4432300"/>
                <a:gd name="connsiteY26-2316" fmla="*/ 977900 h 3187700"/>
                <a:gd name="connsiteX27-2317" fmla="*/ 3683000 w 4432300"/>
                <a:gd name="connsiteY27-2318" fmla="*/ 889000 h 3187700"/>
                <a:gd name="connsiteX28-2319" fmla="*/ 3683000 w 4432300"/>
                <a:gd name="connsiteY28-2320" fmla="*/ 825500 h 3187700"/>
                <a:gd name="connsiteX29-2321" fmla="*/ 3606800 w 4432300"/>
                <a:gd name="connsiteY29-2322" fmla="*/ 863600 h 3187700"/>
                <a:gd name="connsiteX30-2323" fmla="*/ 3505200 w 4432300"/>
                <a:gd name="connsiteY30-2324" fmla="*/ 889000 h 3187700"/>
                <a:gd name="connsiteX31-2325" fmla="*/ 3403600 w 4432300"/>
                <a:gd name="connsiteY31-2326" fmla="*/ 876300 h 3187700"/>
                <a:gd name="connsiteX32-2327" fmla="*/ 3378200 w 4432300"/>
                <a:gd name="connsiteY32-2328" fmla="*/ 838200 h 3187700"/>
                <a:gd name="connsiteX33-2329" fmla="*/ 3340100 w 4432300"/>
                <a:gd name="connsiteY33-2330" fmla="*/ 800100 h 3187700"/>
                <a:gd name="connsiteX34-2331" fmla="*/ 3327400 w 4432300"/>
                <a:gd name="connsiteY34-2332" fmla="*/ 533400 h 3187700"/>
                <a:gd name="connsiteX35-2333" fmla="*/ 3289300 w 4432300"/>
                <a:gd name="connsiteY35-2334" fmla="*/ 508000 h 3187700"/>
                <a:gd name="connsiteX36-2335" fmla="*/ 3213100 w 4432300"/>
                <a:gd name="connsiteY36-2336" fmla="*/ 482600 h 3187700"/>
                <a:gd name="connsiteX37-2337" fmla="*/ 3124200 w 4432300"/>
                <a:gd name="connsiteY37-2338" fmla="*/ 431800 h 3187700"/>
                <a:gd name="connsiteX38-2339" fmla="*/ 3098800 w 4432300"/>
                <a:gd name="connsiteY38-2340" fmla="*/ 393700 h 3187700"/>
                <a:gd name="connsiteX39-2341" fmla="*/ 2997200 w 4432300"/>
                <a:gd name="connsiteY39-2342" fmla="*/ 342900 h 3187700"/>
                <a:gd name="connsiteX40-2343" fmla="*/ 2933700 w 4432300"/>
                <a:gd name="connsiteY40-2344" fmla="*/ 355600 h 3187700"/>
                <a:gd name="connsiteX41-2345" fmla="*/ 2895600 w 4432300"/>
                <a:gd name="connsiteY41-2346" fmla="*/ 431800 h 3187700"/>
                <a:gd name="connsiteX42-2347" fmla="*/ 2933700 w 4432300"/>
                <a:gd name="connsiteY42-2348" fmla="*/ 546100 h 3187700"/>
                <a:gd name="connsiteX43-2349" fmla="*/ 2946400 w 4432300"/>
                <a:gd name="connsiteY43-2350" fmla="*/ 584200 h 3187700"/>
                <a:gd name="connsiteX44-2351" fmla="*/ 3022600 w 4432300"/>
                <a:gd name="connsiteY44-2352" fmla="*/ 647700 h 3187700"/>
                <a:gd name="connsiteX45-2353" fmla="*/ 3086100 w 4432300"/>
                <a:gd name="connsiteY45-2354" fmla="*/ 723900 h 3187700"/>
                <a:gd name="connsiteX46-2355" fmla="*/ 3162300 w 4432300"/>
                <a:gd name="connsiteY46-2356" fmla="*/ 787400 h 3187700"/>
                <a:gd name="connsiteX47-2357" fmla="*/ 3225800 w 4432300"/>
                <a:gd name="connsiteY47-2358" fmla="*/ 901700 h 3187700"/>
                <a:gd name="connsiteX48-2359" fmla="*/ 3251200 w 4432300"/>
                <a:gd name="connsiteY48-2360" fmla="*/ 952500 h 3187700"/>
                <a:gd name="connsiteX49-2361" fmla="*/ 3263900 w 4432300"/>
                <a:gd name="connsiteY49-2362" fmla="*/ 990600 h 3187700"/>
                <a:gd name="connsiteX50-2363" fmla="*/ 3289300 w 4432300"/>
                <a:gd name="connsiteY50-2364" fmla="*/ 1028700 h 3187700"/>
                <a:gd name="connsiteX51-2365" fmla="*/ 3327400 w 4432300"/>
                <a:gd name="connsiteY51-2366" fmla="*/ 1168400 h 3187700"/>
                <a:gd name="connsiteX52-2367" fmla="*/ 3314700 w 4432300"/>
                <a:gd name="connsiteY52-2368" fmla="*/ 1206500 h 3187700"/>
                <a:gd name="connsiteX53-2369" fmla="*/ 3276600 w 4432300"/>
                <a:gd name="connsiteY53-2370" fmla="*/ 1168400 h 3187700"/>
                <a:gd name="connsiteX54-2371" fmla="*/ 3225800 w 4432300"/>
                <a:gd name="connsiteY54-2372" fmla="*/ 1092200 h 3187700"/>
                <a:gd name="connsiteX55-2373" fmla="*/ 3276600 w 4432300"/>
                <a:gd name="connsiteY55-2374" fmla="*/ 1104900 h 3187700"/>
                <a:gd name="connsiteX56-2375" fmla="*/ 3314700 w 4432300"/>
                <a:gd name="connsiteY56-2376" fmla="*/ 1130300 h 3187700"/>
                <a:gd name="connsiteX57-2377" fmla="*/ 3378200 w 4432300"/>
                <a:gd name="connsiteY57-2378" fmla="*/ 1206500 h 3187700"/>
                <a:gd name="connsiteX58-2379" fmla="*/ 3403600 w 4432300"/>
                <a:gd name="connsiteY58-2380" fmla="*/ 1282700 h 3187700"/>
                <a:gd name="connsiteX59-2381" fmla="*/ 3429000 w 4432300"/>
                <a:gd name="connsiteY59-2382" fmla="*/ 1320800 h 3187700"/>
                <a:gd name="connsiteX60-2383" fmla="*/ 3517900 w 4432300"/>
                <a:gd name="connsiteY60-2384" fmla="*/ 1397000 h 3187700"/>
                <a:gd name="connsiteX61-2385" fmla="*/ 3556000 w 4432300"/>
                <a:gd name="connsiteY61-2386" fmla="*/ 1409700 h 3187700"/>
                <a:gd name="connsiteX62-2387" fmla="*/ 3835400 w 4432300"/>
                <a:gd name="connsiteY62-2388" fmla="*/ 1346200 h 3187700"/>
                <a:gd name="connsiteX63-2389" fmla="*/ 3848100 w 4432300"/>
                <a:gd name="connsiteY63-2390" fmla="*/ 1308100 h 3187700"/>
                <a:gd name="connsiteX64-2391" fmla="*/ 3835400 w 4432300"/>
                <a:gd name="connsiteY64-2392" fmla="*/ 1270000 h 3187700"/>
                <a:gd name="connsiteX65-2393" fmla="*/ 3759200 w 4432300"/>
                <a:gd name="connsiteY65-2394" fmla="*/ 1231900 h 3187700"/>
                <a:gd name="connsiteX66-2395" fmla="*/ 3670300 w 4432300"/>
                <a:gd name="connsiteY66-2396" fmla="*/ 1244600 h 3187700"/>
                <a:gd name="connsiteX67-2397" fmla="*/ 3683000 w 4432300"/>
                <a:gd name="connsiteY67-2398" fmla="*/ 1295400 h 3187700"/>
                <a:gd name="connsiteX68-2399" fmla="*/ 3746500 w 4432300"/>
                <a:gd name="connsiteY68-2400" fmla="*/ 1130300 h 3187700"/>
                <a:gd name="connsiteX69-2401" fmla="*/ 3860800 w 4432300"/>
                <a:gd name="connsiteY69-2402" fmla="*/ 1155700 h 3187700"/>
                <a:gd name="connsiteX70-2403" fmla="*/ 3898900 w 4432300"/>
                <a:gd name="connsiteY70-2404" fmla="*/ 1168400 h 3187700"/>
                <a:gd name="connsiteX71-2405" fmla="*/ 3975100 w 4432300"/>
                <a:gd name="connsiteY71-2406" fmla="*/ 1219200 h 3187700"/>
                <a:gd name="connsiteX72-2407" fmla="*/ 4025900 w 4432300"/>
                <a:gd name="connsiteY72-2408" fmla="*/ 1244600 h 3187700"/>
                <a:gd name="connsiteX73-2409" fmla="*/ 4051300 w 4432300"/>
                <a:gd name="connsiteY73-2410" fmla="*/ 1282700 h 3187700"/>
                <a:gd name="connsiteX74-2411" fmla="*/ 4127500 w 4432300"/>
                <a:gd name="connsiteY74-2412" fmla="*/ 1346200 h 3187700"/>
                <a:gd name="connsiteX75-2413" fmla="*/ 4178300 w 4432300"/>
                <a:gd name="connsiteY75-2414" fmla="*/ 1422400 h 3187700"/>
                <a:gd name="connsiteX76-2415" fmla="*/ 4216400 w 4432300"/>
                <a:gd name="connsiteY76-2416" fmla="*/ 1409700 h 3187700"/>
                <a:gd name="connsiteX77-2417" fmla="*/ 4254500 w 4432300"/>
                <a:gd name="connsiteY77-2418" fmla="*/ 1333500 h 3187700"/>
                <a:gd name="connsiteX78-2419" fmla="*/ 4241800 w 4432300"/>
                <a:gd name="connsiteY78-2420" fmla="*/ 1206500 h 3187700"/>
                <a:gd name="connsiteX79-2421" fmla="*/ 4318000 w 4432300"/>
                <a:gd name="connsiteY79-2422" fmla="*/ 1257300 h 3187700"/>
                <a:gd name="connsiteX80-2423" fmla="*/ 4343400 w 4432300"/>
                <a:gd name="connsiteY80-2424" fmla="*/ 1295400 h 3187700"/>
                <a:gd name="connsiteX81-2425" fmla="*/ 4406900 w 4432300"/>
                <a:gd name="connsiteY81-2426" fmla="*/ 1371600 h 3187700"/>
                <a:gd name="connsiteX82-2427" fmla="*/ 4432300 w 4432300"/>
                <a:gd name="connsiteY82-2428" fmla="*/ 1447800 h 3187700"/>
                <a:gd name="connsiteX83-2429" fmla="*/ 4419600 w 4432300"/>
                <a:gd name="connsiteY83-2430" fmla="*/ 1485900 h 3187700"/>
                <a:gd name="connsiteX84-2431" fmla="*/ 4330700 w 4432300"/>
                <a:gd name="connsiteY84-2432" fmla="*/ 1549400 h 3187700"/>
                <a:gd name="connsiteX85-2433" fmla="*/ 4165600 w 4432300"/>
                <a:gd name="connsiteY85-2434" fmla="*/ 1536700 h 3187700"/>
                <a:gd name="connsiteX86-2435" fmla="*/ 4127500 w 4432300"/>
                <a:gd name="connsiteY86-2436" fmla="*/ 1485900 h 3187700"/>
                <a:gd name="connsiteX87-2437" fmla="*/ 4064000 w 4432300"/>
                <a:gd name="connsiteY87-2438" fmla="*/ 1409700 h 3187700"/>
                <a:gd name="connsiteX88-2439" fmla="*/ 4038600 w 4432300"/>
                <a:gd name="connsiteY88-2440" fmla="*/ 1460500 h 3187700"/>
                <a:gd name="connsiteX89-2441" fmla="*/ 4013200 w 4432300"/>
                <a:gd name="connsiteY89-2442" fmla="*/ 1536700 h 3187700"/>
                <a:gd name="connsiteX90-2443" fmla="*/ 3975100 w 4432300"/>
                <a:gd name="connsiteY90-2444" fmla="*/ 1574800 h 3187700"/>
                <a:gd name="connsiteX91-2445" fmla="*/ 3898900 w 4432300"/>
                <a:gd name="connsiteY91-2446" fmla="*/ 1651000 h 3187700"/>
                <a:gd name="connsiteX92-2447" fmla="*/ 3848100 w 4432300"/>
                <a:gd name="connsiteY92-2448" fmla="*/ 1663700 h 3187700"/>
                <a:gd name="connsiteX93-2449" fmla="*/ 3746500 w 4432300"/>
                <a:gd name="connsiteY93-2450" fmla="*/ 1689100 h 3187700"/>
                <a:gd name="connsiteX94-2451" fmla="*/ 3670300 w 4432300"/>
                <a:gd name="connsiteY94-2452" fmla="*/ 1651000 h 3187700"/>
                <a:gd name="connsiteX95-2453" fmla="*/ 3606800 w 4432300"/>
                <a:gd name="connsiteY95-2454" fmla="*/ 1536700 h 3187700"/>
                <a:gd name="connsiteX96-2455" fmla="*/ 3556000 w 4432300"/>
                <a:gd name="connsiteY96-2456" fmla="*/ 1549400 h 3187700"/>
                <a:gd name="connsiteX97-2457" fmla="*/ 3479800 w 4432300"/>
                <a:gd name="connsiteY97-2458" fmla="*/ 1600200 h 3187700"/>
                <a:gd name="connsiteX98-2459" fmla="*/ 3390900 w 4432300"/>
                <a:gd name="connsiteY98-2460" fmla="*/ 1625600 h 3187700"/>
                <a:gd name="connsiteX99-2461" fmla="*/ 3352800 w 4432300"/>
                <a:gd name="connsiteY99-2462" fmla="*/ 1600200 h 3187700"/>
                <a:gd name="connsiteX100-2463" fmla="*/ 3327400 w 4432300"/>
                <a:gd name="connsiteY100-2464" fmla="*/ 1524000 h 3187700"/>
                <a:gd name="connsiteX101-2465" fmla="*/ 3302000 w 4432300"/>
                <a:gd name="connsiteY101-2466" fmla="*/ 1422400 h 3187700"/>
                <a:gd name="connsiteX102-2467" fmla="*/ 3276600 w 4432300"/>
                <a:gd name="connsiteY102-2468" fmla="*/ 1384300 h 3187700"/>
                <a:gd name="connsiteX103-2469" fmla="*/ 3263900 w 4432300"/>
                <a:gd name="connsiteY103-2470" fmla="*/ 1346200 h 3187700"/>
                <a:gd name="connsiteX104-2471" fmla="*/ 3149600 w 4432300"/>
                <a:gd name="connsiteY104-2472" fmla="*/ 1219200 h 3187700"/>
                <a:gd name="connsiteX105-2473" fmla="*/ 3111500 w 4432300"/>
                <a:gd name="connsiteY105-2474" fmla="*/ 1181100 h 3187700"/>
                <a:gd name="connsiteX106-2475" fmla="*/ 3073400 w 4432300"/>
                <a:gd name="connsiteY106-2476" fmla="*/ 1143000 h 3187700"/>
                <a:gd name="connsiteX107-2477" fmla="*/ 2984500 w 4432300"/>
                <a:gd name="connsiteY107-2478" fmla="*/ 1155700 h 3187700"/>
                <a:gd name="connsiteX108-2479" fmla="*/ 2908300 w 4432300"/>
                <a:gd name="connsiteY108-2480" fmla="*/ 1219200 h 3187700"/>
                <a:gd name="connsiteX109-2481" fmla="*/ 2870200 w 4432300"/>
                <a:gd name="connsiteY109-2482" fmla="*/ 1181100 h 3187700"/>
                <a:gd name="connsiteX110-2483" fmla="*/ 2832100 w 4432300"/>
                <a:gd name="connsiteY110-2484" fmla="*/ 1104900 h 3187700"/>
                <a:gd name="connsiteX111-2485" fmla="*/ 2806700 w 4432300"/>
                <a:gd name="connsiteY111-2486" fmla="*/ 1054100 h 3187700"/>
                <a:gd name="connsiteX112-2487" fmla="*/ 2781300 w 4432300"/>
                <a:gd name="connsiteY112-2488" fmla="*/ 977900 h 3187700"/>
                <a:gd name="connsiteX113-2489" fmla="*/ 2794000 w 4432300"/>
                <a:gd name="connsiteY113-2490" fmla="*/ 863600 h 3187700"/>
                <a:gd name="connsiteX114-2491" fmla="*/ 2832100 w 4432300"/>
                <a:gd name="connsiteY114-2492" fmla="*/ 838200 h 3187700"/>
                <a:gd name="connsiteX115-2493" fmla="*/ 2857500 w 4432300"/>
                <a:gd name="connsiteY115-2494" fmla="*/ 800100 h 3187700"/>
                <a:gd name="connsiteX116-2495" fmla="*/ 2959100 w 4432300"/>
                <a:gd name="connsiteY116-2496" fmla="*/ 825500 h 3187700"/>
                <a:gd name="connsiteX117-2497" fmla="*/ 2997200 w 4432300"/>
                <a:gd name="connsiteY117-2498" fmla="*/ 838200 h 3187700"/>
                <a:gd name="connsiteX118-2499" fmla="*/ 3035300 w 4432300"/>
                <a:gd name="connsiteY118-2500" fmla="*/ 876300 h 3187700"/>
                <a:gd name="connsiteX119-2501" fmla="*/ 3086100 w 4432300"/>
                <a:gd name="connsiteY119-2502" fmla="*/ 965200 h 3187700"/>
                <a:gd name="connsiteX120-2503" fmla="*/ 3060700 w 4432300"/>
                <a:gd name="connsiteY120-2504" fmla="*/ 825500 h 3187700"/>
                <a:gd name="connsiteX121-2505" fmla="*/ 3022600 w 4432300"/>
                <a:gd name="connsiteY121-2506" fmla="*/ 736600 h 3187700"/>
                <a:gd name="connsiteX122-2507" fmla="*/ 3009900 w 4432300"/>
                <a:gd name="connsiteY122-2508" fmla="*/ 698500 h 3187700"/>
                <a:gd name="connsiteX123-2509" fmla="*/ 2933700 w 4432300"/>
                <a:gd name="connsiteY123-2510" fmla="*/ 622300 h 3187700"/>
                <a:gd name="connsiteX124-2511" fmla="*/ 2895600 w 4432300"/>
                <a:gd name="connsiteY124-2512" fmla="*/ 647700 h 3187700"/>
                <a:gd name="connsiteX125-2513" fmla="*/ 2857500 w 4432300"/>
                <a:gd name="connsiteY125-2514" fmla="*/ 609600 h 3187700"/>
                <a:gd name="connsiteX126-2515" fmla="*/ 2819400 w 4432300"/>
                <a:gd name="connsiteY126-2516" fmla="*/ 558800 h 3187700"/>
                <a:gd name="connsiteX127-2517" fmla="*/ 2794000 w 4432300"/>
                <a:gd name="connsiteY127-2518" fmla="*/ 495300 h 3187700"/>
                <a:gd name="connsiteX128-2519" fmla="*/ 2755900 w 4432300"/>
                <a:gd name="connsiteY128-2520" fmla="*/ 469900 h 3187700"/>
                <a:gd name="connsiteX129-2521" fmla="*/ 2717800 w 4432300"/>
                <a:gd name="connsiteY129-2522" fmla="*/ 431800 h 3187700"/>
                <a:gd name="connsiteX130-2523" fmla="*/ 2679700 w 4432300"/>
                <a:gd name="connsiteY130-2524" fmla="*/ 355600 h 3187700"/>
                <a:gd name="connsiteX131-2525" fmla="*/ 2476500 w 4432300"/>
                <a:gd name="connsiteY131-2526" fmla="*/ 381000 h 3187700"/>
                <a:gd name="connsiteX132-2527" fmla="*/ 2438400 w 4432300"/>
                <a:gd name="connsiteY132-2528" fmla="*/ 393700 h 3187700"/>
                <a:gd name="connsiteX133-2529" fmla="*/ 2362200 w 4432300"/>
                <a:gd name="connsiteY133-2530" fmla="*/ 444500 h 3187700"/>
                <a:gd name="connsiteX134-2531" fmla="*/ 2311400 w 4432300"/>
                <a:gd name="connsiteY134-2532" fmla="*/ 520700 h 3187700"/>
                <a:gd name="connsiteX135-2533" fmla="*/ 2324100 w 4432300"/>
                <a:gd name="connsiteY135-2534" fmla="*/ 622300 h 3187700"/>
                <a:gd name="connsiteX136-2535" fmla="*/ 2400300 w 4432300"/>
                <a:gd name="connsiteY136-2536" fmla="*/ 685800 h 3187700"/>
                <a:gd name="connsiteX137-2537" fmla="*/ 2438400 w 4432300"/>
                <a:gd name="connsiteY137-2538" fmla="*/ 723900 h 3187700"/>
                <a:gd name="connsiteX138-2539" fmla="*/ 2565400 w 4432300"/>
                <a:gd name="connsiteY138-2540" fmla="*/ 787400 h 3187700"/>
                <a:gd name="connsiteX139-2541" fmla="*/ 2641600 w 4432300"/>
                <a:gd name="connsiteY139-2542" fmla="*/ 800100 h 3187700"/>
                <a:gd name="connsiteX140-2543" fmla="*/ 2679700 w 4432300"/>
                <a:gd name="connsiteY140-2544" fmla="*/ 787400 h 3187700"/>
                <a:gd name="connsiteX141-2545" fmla="*/ 2654300 w 4432300"/>
                <a:gd name="connsiteY141-2546" fmla="*/ 736600 h 3187700"/>
                <a:gd name="connsiteX142-2547" fmla="*/ 2628900 w 4432300"/>
                <a:gd name="connsiteY142-2548" fmla="*/ 660400 h 3187700"/>
                <a:gd name="connsiteX143-2549" fmla="*/ 2616200 w 4432300"/>
                <a:gd name="connsiteY143-2550" fmla="*/ 622300 h 3187700"/>
                <a:gd name="connsiteX144-2551" fmla="*/ 2654300 w 4432300"/>
                <a:gd name="connsiteY144-2552" fmla="*/ 673100 h 3187700"/>
                <a:gd name="connsiteX145-2553" fmla="*/ 2730500 w 4432300"/>
                <a:gd name="connsiteY145-2554" fmla="*/ 749300 h 3187700"/>
                <a:gd name="connsiteX146-2555" fmla="*/ 2730500 w 4432300"/>
                <a:gd name="connsiteY146-2556" fmla="*/ 965200 h 3187700"/>
                <a:gd name="connsiteX147-2557" fmla="*/ 2679700 w 4432300"/>
                <a:gd name="connsiteY147-2558" fmla="*/ 1003300 h 3187700"/>
                <a:gd name="connsiteX148-2559" fmla="*/ 2578100 w 4432300"/>
                <a:gd name="connsiteY148-2560" fmla="*/ 1054100 h 3187700"/>
                <a:gd name="connsiteX149-2561" fmla="*/ 2540000 w 4432300"/>
                <a:gd name="connsiteY149-2562" fmla="*/ 1079500 h 3187700"/>
                <a:gd name="connsiteX150-2563" fmla="*/ 2463800 w 4432300"/>
                <a:gd name="connsiteY150-2564" fmla="*/ 1104900 h 3187700"/>
                <a:gd name="connsiteX151-2565" fmla="*/ 2400300 w 4432300"/>
                <a:gd name="connsiteY151-2566" fmla="*/ 1054100 h 3187700"/>
                <a:gd name="connsiteX152-2567" fmla="*/ 2324100 w 4432300"/>
                <a:gd name="connsiteY152-2568" fmla="*/ 977900 h 3187700"/>
                <a:gd name="connsiteX153-2569" fmla="*/ 2286000 w 4432300"/>
                <a:gd name="connsiteY153-2570" fmla="*/ 939800 h 3187700"/>
                <a:gd name="connsiteX154-2571" fmla="*/ 2235200 w 4432300"/>
                <a:gd name="connsiteY154-2572" fmla="*/ 863600 h 3187700"/>
                <a:gd name="connsiteX155-2573" fmla="*/ 2171700 w 4432300"/>
                <a:gd name="connsiteY155-2574" fmla="*/ 774700 h 3187700"/>
                <a:gd name="connsiteX156-2575" fmla="*/ 2146300 w 4432300"/>
                <a:gd name="connsiteY156-2576" fmla="*/ 698500 h 3187700"/>
                <a:gd name="connsiteX157-2577" fmla="*/ 2184400 w 4432300"/>
                <a:gd name="connsiteY157-2578" fmla="*/ 673100 h 3187700"/>
                <a:gd name="connsiteX158-2579" fmla="*/ 2273300 w 4432300"/>
                <a:gd name="connsiteY158-2580" fmla="*/ 736600 h 3187700"/>
                <a:gd name="connsiteX159-2581" fmla="*/ 2324100 w 4432300"/>
                <a:gd name="connsiteY159-2582" fmla="*/ 774700 h 3187700"/>
                <a:gd name="connsiteX160-2583" fmla="*/ 2400300 w 4432300"/>
                <a:gd name="connsiteY160-2584" fmla="*/ 850900 h 3187700"/>
                <a:gd name="connsiteX161-2585" fmla="*/ 2374900 w 4432300"/>
                <a:gd name="connsiteY161-2586" fmla="*/ 787400 h 3187700"/>
                <a:gd name="connsiteX162-2587" fmla="*/ 2311400 w 4432300"/>
                <a:gd name="connsiteY162-2588" fmla="*/ 711200 h 3187700"/>
                <a:gd name="connsiteX163-2589" fmla="*/ 2286000 w 4432300"/>
                <a:gd name="connsiteY163-2590" fmla="*/ 673100 h 3187700"/>
                <a:gd name="connsiteX164-2591" fmla="*/ 2247900 w 4432300"/>
                <a:gd name="connsiteY164-2592" fmla="*/ 635000 h 3187700"/>
                <a:gd name="connsiteX165-2593" fmla="*/ 2222500 w 4432300"/>
                <a:gd name="connsiteY165-2594" fmla="*/ 584200 h 3187700"/>
                <a:gd name="connsiteX166-2595" fmla="*/ 2184400 w 4432300"/>
                <a:gd name="connsiteY166-2596" fmla="*/ 508000 h 3187700"/>
                <a:gd name="connsiteX167-2597" fmla="*/ 1828800 w 4432300"/>
                <a:gd name="connsiteY167-2598" fmla="*/ 520700 h 3187700"/>
                <a:gd name="connsiteX168-2599" fmla="*/ 1816100 w 4432300"/>
                <a:gd name="connsiteY168-2600" fmla="*/ 558800 h 3187700"/>
                <a:gd name="connsiteX169-2601" fmla="*/ 1828800 w 4432300"/>
                <a:gd name="connsiteY169-2602" fmla="*/ 508000 h 3187700"/>
                <a:gd name="connsiteX170-2603" fmla="*/ 1841500 w 4432300"/>
                <a:gd name="connsiteY170-2604" fmla="*/ 469900 h 3187700"/>
                <a:gd name="connsiteX171-2605" fmla="*/ 1854200 w 4432300"/>
                <a:gd name="connsiteY171-2606" fmla="*/ 419100 h 3187700"/>
                <a:gd name="connsiteX172-2607" fmla="*/ 1879600 w 4432300"/>
                <a:gd name="connsiteY172-2608" fmla="*/ 368300 h 3187700"/>
                <a:gd name="connsiteX173-2609" fmla="*/ 1905000 w 4432300"/>
                <a:gd name="connsiteY173-2610" fmla="*/ 292100 h 3187700"/>
                <a:gd name="connsiteX174-2611" fmla="*/ 1879600 w 4432300"/>
                <a:gd name="connsiteY174-2612" fmla="*/ 190500 h 3187700"/>
                <a:gd name="connsiteX175-2613" fmla="*/ 1816100 w 4432300"/>
                <a:gd name="connsiteY175-2614" fmla="*/ 203200 h 3187700"/>
                <a:gd name="connsiteX176-2615" fmla="*/ 1689100 w 4432300"/>
                <a:gd name="connsiteY176-2616" fmla="*/ 215900 h 3187700"/>
                <a:gd name="connsiteX177-2617" fmla="*/ 1612900 w 4432300"/>
                <a:gd name="connsiteY177-2618" fmla="*/ 241300 h 3187700"/>
                <a:gd name="connsiteX178-2619" fmla="*/ 1511300 w 4432300"/>
                <a:gd name="connsiteY178-2620" fmla="*/ 368300 h 3187700"/>
                <a:gd name="connsiteX179-2621" fmla="*/ 1498600 w 4432300"/>
                <a:gd name="connsiteY179-2622" fmla="*/ 622300 h 3187700"/>
                <a:gd name="connsiteX180-2623" fmla="*/ 1549400 w 4432300"/>
                <a:gd name="connsiteY180-2624" fmla="*/ 749300 h 3187700"/>
                <a:gd name="connsiteX181-2625" fmla="*/ 1562100 w 4432300"/>
                <a:gd name="connsiteY181-2626" fmla="*/ 787400 h 3187700"/>
                <a:gd name="connsiteX182-2627" fmla="*/ 1600200 w 4432300"/>
                <a:gd name="connsiteY182-2628" fmla="*/ 876300 h 3187700"/>
                <a:gd name="connsiteX183-2629" fmla="*/ 1612900 w 4432300"/>
                <a:gd name="connsiteY183-2630" fmla="*/ 1028700 h 3187700"/>
                <a:gd name="connsiteX184-2631" fmla="*/ 1676400 w 4432300"/>
                <a:gd name="connsiteY184-2632" fmla="*/ 1130300 h 3187700"/>
                <a:gd name="connsiteX185-2633" fmla="*/ 1689100 w 4432300"/>
                <a:gd name="connsiteY185-2634" fmla="*/ 1168400 h 3187700"/>
                <a:gd name="connsiteX186-2635" fmla="*/ 1727200 w 4432300"/>
                <a:gd name="connsiteY186-2636" fmla="*/ 1270000 h 3187700"/>
                <a:gd name="connsiteX187-2637" fmla="*/ 1765300 w 4432300"/>
                <a:gd name="connsiteY187-2638" fmla="*/ 1257300 h 3187700"/>
                <a:gd name="connsiteX188-2639" fmla="*/ 1803400 w 4432300"/>
                <a:gd name="connsiteY188-2640" fmla="*/ 1206500 h 3187700"/>
                <a:gd name="connsiteX189-2641" fmla="*/ 1828800 w 4432300"/>
                <a:gd name="connsiteY189-2642" fmla="*/ 1168400 h 3187700"/>
                <a:gd name="connsiteX190-2643" fmla="*/ 1866900 w 4432300"/>
                <a:gd name="connsiteY190-2644" fmla="*/ 1066800 h 3187700"/>
                <a:gd name="connsiteX191-2645" fmla="*/ 1854200 w 4432300"/>
                <a:gd name="connsiteY191-2646" fmla="*/ 990600 h 3187700"/>
                <a:gd name="connsiteX192-2647" fmla="*/ 1816100 w 4432300"/>
                <a:gd name="connsiteY192-2648" fmla="*/ 977900 h 3187700"/>
                <a:gd name="connsiteX193-2649" fmla="*/ 1765300 w 4432300"/>
                <a:gd name="connsiteY193-2650" fmla="*/ 1054100 h 3187700"/>
                <a:gd name="connsiteX194-2651" fmla="*/ 1778000 w 4432300"/>
                <a:gd name="connsiteY194-2652" fmla="*/ 990600 h 3187700"/>
                <a:gd name="connsiteX195-2653" fmla="*/ 1790700 w 4432300"/>
                <a:gd name="connsiteY195-2654" fmla="*/ 952500 h 3187700"/>
                <a:gd name="connsiteX196-2655" fmla="*/ 1917700 w 4432300"/>
                <a:gd name="connsiteY196-2656" fmla="*/ 977900 h 3187700"/>
                <a:gd name="connsiteX197-2657" fmla="*/ 1955800 w 4432300"/>
                <a:gd name="connsiteY197-2658" fmla="*/ 1003300 h 3187700"/>
                <a:gd name="connsiteX198-2659" fmla="*/ 2032000 w 4432300"/>
                <a:gd name="connsiteY198-2660" fmla="*/ 1104900 h 3187700"/>
                <a:gd name="connsiteX199-2661" fmla="*/ 2057400 w 4432300"/>
                <a:gd name="connsiteY199-2662" fmla="*/ 1155700 h 3187700"/>
                <a:gd name="connsiteX200-2663" fmla="*/ 2082800 w 4432300"/>
                <a:gd name="connsiteY200-2664" fmla="*/ 1193800 h 3187700"/>
                <a:gd name="connsiteX201-2665" fmla="*/ 2095500 w 4432300"/>
                <a:gd name="connsiteY201-2666" fmla="*/ 1295400 h 3187700"/>
                <a:gd name="connsiteX202-2667" fmla="*/ 2133600 w 4432300"/>
                <a:gd name="connsiteY202-2668" fmla="*/ 1536700 h 3187700"/>
                <a:gd name="connsiteX203-2669" fmla="*/ 2171700 w 4432300"/>
                <a:gd name="connsiteY203-2670" fmla="*/ 1549400 h 3187700"/>
                <a:gd name="connsiteX204-2671" fmla="*/ 2222500 w 4432300"/>
                <a:gd name="connsiteY204-2672" fmla="*/ 1574800 h 3187700"/>
                <a:gd name="connsiteX205-2673" fmla="*/ 2463800 w 4432300"/>
                <a:gd name="connsiteY205-2674" fmla="*/ 1549400 h 3187700"/>
                <a:gd name="connsiteX206-2675" fmla="*/ 2451100 w 4432300"/>
                <a:gd name="connsiteY206-2676" fmla="*/ 1435100 h 3187700"/>
                <a:gd name="connsiteX207-2677" fmla="*/ 2501900 w 4432300"/>
                <a:gd name="connsiteY207-2678" fmla="*/ 1600200 h 3187700"/>
                <a:gd name="connsiteX208-2679" fmla="*/ 2603500 w 4432300"/>
                <a:gd name="connsiteY208-2680" fmla="*/ 1689100 h 3187700"/>
                <a:gd name="connsiteX209-2681" fmla="*/ 2667000 w 4432300"/>
                <a:gd name="connsiteY209-2682" fmla="*/ 1816100 h 3187700"/>
                <a:gd name="connsiteX210-2683" fmla="*/ 2705100 w 4432300"/>
                <a:gd name="connsiteY210-2684" fmla="*/ 1892300 h 3187700"/>
                <a:gd name="connsiteX211-2685" fmla="*/ 2794000 w 4432300"/>
                <a:gd name="connsiteY211-2686" fmla="*/ 1993900 h 3187700"/>
                <a:gd name="connsiteX212-2687" fmla="*/ 2794000 w 4432300"/>
                <a:gd name="connsiteY212-2688" fmla="*/ 2146300 h 3187700"/>
                <a:gd name="connsiteX213-2689" fmla="*/ 2679700 w 4432300"/>
                <a:gd name="connsiteY213-2690" fmla="*/ 2133600 h 3187700"/>
                <a:gd name="connsiteX214-2691" fmla="*/ 2667000 w 4432300"/>
                <a:gd name="connsiteY214-2692" fmla="*/ 2070100 h 3187700"/>
                <a:gd name="connsiteX215-2693" fmla="*/ 2717800 w 4432300"/>
                <a:gd name="connsiteY215-2694" fmla="*/ 1993900 h 3187700"/>
                <a:gd name="connsiteX216-2695" fmla="*/ 2882900 w 4432300"/>
                <a:gd name="connsiteY216-2696" fmla="*/ 1892300 h 3187700"/>
                <a:gd name="connsiteX217-2697" fmla="*/ 2921000 w 4432300"/>
                <a:gd name="connsiteY217-2698" fmla="*/ 1879600 h 3187700"/>
                <a:gd name="connsiteX218-2699" fmla="*/ 3009900 w 4432300"/>
                <a:gd name="connsiteY218-2700" fmla="*/ 1816100 h 3187700"/>
                <a:gd name="connsiteX219-2701" fmla="*/ 3060700 w 4432300"/>
                <a:gd name="connsiteY219-2702" fmla="*/ 1676400 h 3187700"/>
                <a:gd name="connsiteX220-2703" fmla="*/ 3175000 w 4432300"/>
                <a:gd name="connsiteY220-2704" fmla="*/ 1765300 h 3187700"/>
                <a:gd name="connsiteX221-2705" fmla="*/ 3225800 w 4432300"/>
                <a:gd name="connsiteY221-2706" fmla="*/ 1816100 h 3187700"/>
                <a:gd name="connsiteX222-2707" fmla="*/ 3302000 w 4432300"/>
                <a:gd name="connsiteY222-2708" fmla="*/ 1892300 h 3187700"/>
                <a:gd name="connsiteX223-2709" fmla="*/ 3365500 w 4432300"/>
                <a:gd name="connsiteY223-2710" fmla="*/ 1943100 h 3187700"/>
                <a:gd name="connsiteX224-2711" fmla="*/ 3492500 w 4432300"/>
                <a:gd name="connsiteY224-2712" fmla="*/ 2019300 h 3187700"/>
                <a:gd name="connsiteX225-2713" fmla="*/ 3543300 w 4432300"/>
                <a:gd name="connsiteY225-2714" fmla="*/ 2032000 h 3187700"/>
                <a:gd name="connsiteX226-2715" fmla="*/ 3759200 w 4432300"/>
                <a:gd name="connsiteY226-2716" fmla="*/ 2070100 h 3187700"/>
                <a:gd name="connsiteX227-2717" fmla="*/ 4051300 w 4432300"/>
                <a:gd name="connsiteY227-2718" fmla="*/ 2057400 h 3187700"/>
                <a:gd name="connsiteX228-2719" fmla="*/ 3987800 w 4432300"/>
                <a:gd name="connsiteY228-2720" fmla="*/ 1892300 h 3187700"/>
                <a:gd name="connsiteX229-2721" fmla="*/ 3708400 w 4432300"/>
                <a:gd name="connsiteY229-2722" fmla="*/ 1841500 h 3187700"/>
                <a:gd name="connsiteX230-2723" fmla="*/ 3606800 w 4432300"/>
                <a:gd name="connsiteY230-2724" fmla="*/ 1866900 h 3187700"/>
                <a:gd name="connsiteX231-2725" fmla="*/ 3568700 w 4432300"/>
                <a:gd name="connsiteY231-2726" fmla="*/ 1930400 h 3187700"/>
                <a:gd name="connsiteX232-2727" fmla="*/ 3517900 w 4432300"/>
                <a:gd name="connsiteY232-2728" fmla="*/ 2044700 h 3187700"/>
                <a:gd name="connsiteX233-2729" fmla="*/ 3479800 w 4432300"/>
                <a:gd name="connsiteY233-2730" fmla="*/ 2095500 h 3187700"/>
                <a:gd name="connsiteX234-2731" fmla="*/ 3454400 w 4432300"/>
                <a:gd name="connsiteY234-2732" fmla="*/ 2159000 h 3187700"/>
                <a:gd name="connsiteX235-2733" fmla="*/ 3390900 w 4432300"/>
                <a:gd name="connsiteY235-2734" fmla="*/ 2247900 h 3187700"/>
                <a:gd name="connsiteX236-2735" fmla="*/ 3352800 w 4432300"/>
                <a:gd name="connsiteY236-2736" fmla="*/ 2362200 h 3187700"/>
                <a:gd name="connsiteX237-2737" fmla="*/ 3314700 w 4432300"/>
                <a:gd name="connsiteY237-2738" fmla="*/ 2400300 h 3187700"/>
                <a:gd name="connsiteX238-2739" fmla="*/ 3263900 w 4432300"/>
                <a:gd name="connsiteY238-2740" fmla="*/ 2413000 h 3187700"/>
                <a:gd name="connsiteX239-2741" fmla="*/ 3162300 w 4432300"/>
                <a:gd name="connsiteY239-2742" fmla="*/ 2400300 h 3187700"/>
                <a:gd name="connsiteX240-2743" fmla="*/ 3124200 w 4432300"/>
                <a:gd name="connsiteY240-2744" fmla="*/ 2374900 h 3187700"/>
                <a:gd name="connsiteX241-2745" fmla="*/ 2997200 w 4432300"/>
                <a:gd name="connsiteY241-2746" fmla="*/ 2311400 h 3187700"/>
                <a:gd name="connsiteX242-2747" fmla="*/ 2895600 w 4432300"/>
                <a:gd name="connsiteY242-2748" fmla="*/ 2273300 h 3187700"/>
                <a:gd name="connsiteX243-2749" fmla="*/ 2755900 w 4432300"/>
                <a:gd name="connsiteY243-2750" fmla="*/ 2209800 h 3187700"/>
                <a:gd name="connsiteX244-2751" fmla="*/ 2781300 w 4432300"/>
                <a:gd name="connsiteY244-2752" fmla="*/ 2120900 h 3187700"/>
                <a:gd name="connsiteX245-2753" fmla="*/ 2857500 w 4432300"/>
                <a:gd name="connsiteY245-2754" fmla="*/ 2044700 h 3187700"/>
                <a:gd name="connsiteX246-2755" fmla="*/ 2959100 w 4432300"/>
                <a:gd name="connsiteY246-2756" fmla="*/ 2108200 h 3187700"/>
                <a:gd name="connsiteX247-2757" fmla="*/ 3035300 w 4432300"/>
                <a:gd name="connsiteY247-2758" fmla="*/ 2184400 h 3187700"/>
                <a:gd name="connsiteX248-2759" fmla="*/ 3060700 w 4432300"/>
                <a:gd name="connsiteY248-2760" fmla="*/ 2146300 h 3187700"/>
                <a:gd name="connsiteX249-2761" fmla="*/ 3048000 w 4432300"/>
                <a:gd name="connsiteY249-2762" fmla="*/ 2057400 h 3187700"/>
                <a:gd name="connsiteX250-2763" fmla="*/ 2997200 w 4432300"/>
                <a:gd name="connsiteY250-2764" fmla="*/ 2006600 h 3187700"/>
                <a:gd name="connsiteX251-2765" fmla="*/ 2933700 w 4432300"/>
                <a:gd name="connsiteY251-2766" fmla="*/ 1981200 h 3187700"/>
                <a:gd name="connsiteX252-2767" fmla="*/ 2717800 w 4432300"/>
                <a:gd name="connsiteY252-2768" fmla="*/ 1930400 h 3187700"/>
                <a:gd name="connsiteX253-2769" fmla="*/ 2628900 w 4432300"/>
                <a:gd name="connsiteY253-2770" fmla="*/ 1917700 h 3187700"/>
                <a:gd name="connsiteX254-2771" fmla="*/ 2235200 w 4432300"/>
                <a:gd name="connsiteY254-2772" fmla="*/ 1993900 h 3187700"/>
                <a:gd name="connsiteX255-2773" fmla="*/ 2184400 w 4432300"/>
                <a:gd name="connsiteY255-2774" fmla="*/ 2095500 h 3187700"/>
                <a:gd name="connsiteX256-2775" fmla="*/ 2171700 w 4432300"/>
                <a:gd name="connsiteY256-2776" fmla="*/ 2133600 h 3187700"/>
                <a:gd name="connsiteX257-2777" fmla="*/ 2120900 w 4432300"/>
                <a:gd name="connsiteY257-2778" fmla="*/ 2197100 h 3187700"/>
                <a:gd name="connsiteX258-2779" fmla="*/ 1993900 w 4432300"/>
                <a:gd name="connsiteY258-2780" fmla="*/ 2324100 h 3187700"/>
                <a:gd name="connsiteX259-2781" fmla="*/ 1917700 w 4432300"/>
                <a:gd name="connsiteY259-2782" fmla="*/ 2311400 h 3187700"/>
                <a:gd name="connsiteX260-2783" fmla="*/ 1816100 w 4432300"/>
                <a:gd name="connsiteY260-2784" fmla="*/ 2197100 h 3187700"/>
                <a:gd name="connsiteX261-2785" fmla="*/ 1778000 w 4432300"/>
                <a:gd name="connsiteY261-2786" fmla="*/ 2133600 h 3187700"/>
                <a:gd name="connsiteX262-2787" fmla="*/ 1752600 w 4432300"/>
                <a:gd name="connsiteY262-2788" fmla="*/ 2095500 h 3187700"/>
                <a:gd name="connsiteX263-2789" fmla="*/ 1663700 w 4432300"/>
                <a:gd name="connsiteY263-2790" fmla="*/ 1981200 h 3187700"/>
                <a:gd name="connsiteX264-2791" fmla="*/ 1612900 w 4432300"/>
                <a:gd name="connsiteY264-2792" fmla="*/ 1866900 h 3187700"/>
                <a:gd name="connsiteX265-2793" fmla="*/ 1587500 w 4432300"/>
                <a:gd name="connsiteY265-2794" fmla="*/ 1714500 h 3187700"/>
                <a:gd name="connsiteX266-2795" fmla="*/ 1549400 w 4432300"/>
                <a:gd name="connsiteY266-2796" fmla="*/ 1638300 h 3187700"/>
                <a:gd name="connsiteX267-2797" fmla="*/ 1536700 w 4432300"/>
                <a:gd name="connsiteY267-2798" fmla="*/ 1536700 h 3187700"/>
                <a:gd name="connsiteX268-2799" fmla="*/ 1473200 w 4432300"/>
                <a:gd name="connsiteY268-2800" fmla="*/ 1270000 h 3187700"/>
                <a:gd name="connsiteX269-2801" fmla="*/ 1460500 w 4432300"/>
                <a:gd name="connsiteY269-2802" fmla="*/ 1206500 h 3187700"/>
                <a:gd name="connsiteX270-2803" fmla="*/ 1447800 w 4432300"/>
                <a:gd name="connsiteY270-2804" fmla="*/ 1155700 h 3187700"/>
                <a:gd name="connsiteX271-2805" fmla="*/ 1409700 w 4432300"/>
                <a:gd name="connsiteY271-2806" fmla="*/ 952500 h 3187700"/>
                <a:gd name="connsiteX272-2807" fmla="*/ 1397000 w 4432300"/>
                <a:gd name="connsiteY272-2808" fmla="*/ 901700 h 3187700"/>
                <a:gd name="connsiteX273-2809" fmla="*/ 1358900 w 4432300"/>
                <a:gd name="connsiteY273-2810" fmla="*/ 838200 h 3187700"/>
                <a:gd name="connsiteX274-2811" fmla="*/ 1346200 w 4432300"/>
                <a:gd name="connsiteY274-2812" fmla="*/ 787400 h 3187700"/>
                <a:gd name="connsiteX275-2813" fmla="*/ 1282700 w 4432300"/>
                <a:gd name="connsiteY275-2814" fmla="*/ 850900 h 3187700"/>
                <a:gd name="connsiteX276-2815" fmla="*/ 1308100 w 4432300"/>
                <a:gd name="connsiteY276-2816" fmla="*/ 965200 h 3187700"/>
                <a:gd name="connsiteX277-2817" fmla="*/ 1473200 w 4432300"/>
                <a:gd name="connsiteY277-2818" fmla="*/ 1130300 h 3187700"/>
                <a:gd name="connsiteX278-2819" fmla="*/ 1562100 w 4432300"/>
                <a:gd name="connsiteY278-2820" fmla="*/ 1257300 h 3187700"/>
                <a:gd name="connsiteX279-2821" fmla="*/ 1676400 w 4432300"/>
                <a:gd name="connsiteY279-2822" fmla="*/ 1371600 h 3187700"/>
                <a:gd name="connsiteX280-2823" fmla="*/ 1714500 w 4432300"/>
                <a:gd name="connsiteY280-2824" fmla="*/ 1409700 h 3187700"/>
                <a:gd name="connsiteX281-2825" fmla="*/ 1778000 w 4432300"/>
                <a:gd name="connsiteY281-2826" fmla="*/ 1485900 h 3187700"/>
                <a:gd name="connsiteX282-2827" fmla="*/ 1790700 w 4432300"/>
                <a:gd name="connsiteY282-2828" fmla="*/ 1524000 h 3187700"/>
                <a:gd name="connsiteX283-2829" fmla="*/ 1778000 w 4432300"/>
                <a:gd name="connsiteY283-2830" fmla="*/ 1612900 h 3187700"/>
                <a:gd name="connsiteX284-2831" fmla="*/ 1816100 w 4432300"/>
                <a:gd name="connsiteY284-2832" fmla="*/ 1562100 h 3187700"/>
                <a:gd name="connsiteX285-2833" fmla="*/ 1905000 w 4432300"/>
                <a:gd name="connsiteY285-2834" fmla="*/ 1346200 h 3187700"/>
                <a:gd name="connsiteX286-2835" fmla="*/ 1892300 w 4432300"/>
                <a:gd name="connsiteY286-2836" fmla="*/ 1219200 h 3187700"/>
                <a:gd name="connsiteX287-2837" fmla="*/ 1752600 w 4432300"/>
                <a:gd name="connsiteY287-2838" fmla="*/ 1143000 h 3187700"/>
                <a:gd name="connsiteX288-2839" fmla="*/ 1460500 w 4432300"/>
                <a:gd name="connsiteY288-2840" fmla="*/ 1016000 h 3187700"/>
                <a:gd name="connsiteX289-2841" fmla="*/ 1384300 w 4432300"/>
                <a:gd name="connsiteY289-2842" fmla="*/ 977900 h 3187700"/>
                <a:gd name="connsiteX290-2843" fmla="*/ 1308100 w 4432300"/>
                <a:gd name="connsiteY290-2844" fmla="*/ 1054100 h 3187700"/>
                <a:gd name="connsiteX291-2845" fmla="*/ 1219200 w 4432300"/>
                <a:gd name="connsiteY291-2846" fmla="*/ 1193800 h 3187700"/>
                <a:gd name="connsiteX292-2847" fmla="*/ 1155700 w 4432300"/>
                <a:gd name="connsiteY292-2848" fmla="*/ 1308100 h 3187700"/>
                <a:gd name="connsiteX293-2849" fmla="*/ 1143000 w 4432300"/>
                <a:gd name="connsiteY293-2850" fmla="*/ 1358900 h 3187700"/>
                <a:gd name="connsiteX294-2851" fmla="*/ 1104900 w 4432300"/>
                <a:gd name="connsiteY294-2852" fmla="*/ 1384300 h 3187700"/>
                <a:gd name="connsiteX295-2853" fmla="*/ 1054100 w 4432300"/>
                <a:gd name="connsiteY295-2854" fmla="*/ 1333500 h 3187700"/>
                <a:gd name="connsiteX296-2855" fmla="*/ 876300 w 4432300"/>
                <a:gd name="connsiteY296-2856" fmla="*/ 1155700 h 3187700"/>
                <a:gd name="connsiteX297-2857" fmla="*/ 812800 w 4432300"/>
                <a:gd name="connsiteY297-2858" fmla="*/ 1028700 h 3187700"/>
                <a:gd name="connsiteX298-2859" fmla="*/ 787400 w 4432300"/>
                <a:gd name="connsiteY298-2860" fmla="*/ 952500 h 3187700"/>
                <a:gd name="connsiteX299-2861" fmla="*/ 749300 w 4432300"/>
                <a:gd name="connsiteY299-2862" fmla="*/ 939800 h 3187700"/>
                <a:gd name="connsiteX300-2863" fmla="*/ 685800 w 4432300"/>
                <a:gd name="connsiteY300-2864" fmla="*/ 952500 h 3187700"/>
                <a:gd name="connsiteX301-2865" fmla="*/ 546100 w 4432300"/>
                <a:gd name="connsiteY301-2866" fmla="*/ 1117600 h 3187700"/>
                <a:gd name="connsiteX302-2867" fmla="*/ 508000 w 4432300"/>
                <a:gd name="connsiteY302-2868" fmla="*/ 1231900 h 3187700"/>
                <a:gd name="connsiteX303-2869" fmla="*/ 457200 w 4432300"/>
                <a:gd name="connsiteY303-2870" fmla="*/ 1320800 h 3187700"/>
                <a:gd name="connsiteX304-2871" fmla="*/ 444500 w 4432300"/>
                <a:gd name="connsiteY304-2872" fmla="*/ 1422400 h 3187700"/>
                <a:gd name="connsiteX305-2873" fmla="*/ 457200 w 4432300"/>
                <a:gd name="connsiteY305-2874" fmla="*/ 1498600 h 3187700"/>
                <a:gd name="connsiteX306-2875" fmla="*/ 838200 w 4432300"/>
                <a:gd name="connsiteY306-2876" fmla="*/ 1600200 h 3187700"/>
                <a:gd name="connsiteX307-2877" fmla="*/ 1143000 w 4432300"/>
                <a:gd name="connsiteY307-2878" fmla="*/ 1689100 h 3187700"/>
                <a:gd name="connsiteX308-2879" fmla="*/ 1295400 w 4432300"/>
                <a:gd name="connsiteY308-2880" fmla="*/ 1714500 h 3187700"/>
                <a:gd name="connsiteX309-2881" fmla="*/ 1511300 w 4432300"/>
                <a:gd name="connsiteY309-2882" fmla="*/ 1841500 h 3187700"/>
                <a:gd name="connsiteX310-2883" fmla="*/ 1612900 w 4432300"/>
                <a:gd name="connsiteY310-2884" fmla="*/ 1943100 h 3187700"/>
                <a:gd name="connsiteX311-2885" fmla="*/ 1663700 w 4432300"/>
                <a:gd name="connsiteY311-2886" fmla="*/ 1993900 h 3187700"/>
                <a:gd name="connsiteX312-2887" fmla="*/ 1955800 w 4432300"/>
                <a:gd name="connsiteY312-2888" fmla="*/ 2032000 h 3187700"/>
                <a:gd name="connsiteX313-2889" fmla="*/ 1993900 w 4432300"/>
                <a:gd name="connsiteY313-2890" fmla="*/ 2044700 h 3187700"/>
                <a:gd name="connsiteX314-2891" fmla="*/ 2070100 w 4432300"/>
                <a:gd name="connsiteY314-2892" fmla="*/ 2057400 h 3187700"/>
                <a:gd name="connsiteX315-2893" fmla="*/ 2082800 w 4432300"/>
                <a:gd name="connsiteY315-2894" fmla="*/ 2120900 h 3187700"/>
                <a:gd name="connsiteX316-2895" fmla="*/ 2044700 w 4432300"/>
                <a:gd name="connsiteY316-2896" fmla="*/ 2222500 h 3187700"/>
                <a:gd name="connsiteX317-2897" fmla="*/ 2006600 w 4432300"/>
                <a:gd name="connsiteY317-2898" fmla="*/ 2260600 h 3187700"/>
                <a:gd name="connsiteX318-2899" fmla="*/ 1892300 w 4432300"/>
                <a:gd name="connsiteY318-2900" fmla="*/ 2324100 h 3187700"/>
                <a:gd name="connsiteX319-2901" fmla="*/ 1778000 w 4432300"/>
                <a:gd name="connsiteY319-2902" fmla="*/ 2336800 h 3187700"/>
                <a:gd name="connsiteX320-2903" fmla="*/ 1689100 w 4432300"/>
                <a:gd name="connsiteY320-2904" fmla="*/ 2298700 h 3187700"/>
                <a:gd name="connsiteX321-2905" fmla="*/ 1651000 w 4432300"/>
                <a:gd name="connsiteY321-2906" fmla="*/ 2222500 h 3187700"/>
                <a:gd name="connsiteX322-2907" fmla="*/ 1625600 w 4432300"/>
                <a:gd name="connsiteY322-2908" fmla="*/ 2184400 h 3187700"/>
                <a:gd name="connsiteX323-2909" fmla="*/ 1612900 w 4432300"/>
                <a:gd name="connsiteY323-2910" fmla="*/ 2108200 h 3187700"/>
                <a:gd name="connsiteX324-2911" fmla="*/ 1638300 w 4432300"/>
                <a:gd name="connsiteY324-2912" fmla="*/ 2057400 h 3187700"/>
                <a:gd name="connsiteX325-2913" fmla="*/ 1866900 w 4432300"/>
                <a:gd name="connsiteY325-2914" fmla="*/ 1943100 h 3187700"/>
                <a:gd name="connsiteX326-2915" fmla="*/ 2184400 w 4432300"/>
                <a:gd name="connsiteY326-2916" fmla="*/ 1752600 h 3187700"/>
                <a:gd name="connsiteX327-2917" fmla="*/ 2463800 w 4432300"/>
                <a:gd name="connsiteY327-2918" fmla="*/ 1562100 h 3187700"/>
                <a:gd name="connsiteX328-2919" fmla="*/ 2527300 w 4432300"/>
                <a:gd name="connsiteY328-2920" fmla="*/ 1536700 h 3187700"/>
                <a:gd name="connsiteX329-2921" fmla="*/ 2641600 w 4432300"/>
                <a:gd name="connsiteY329-2922" fmla="*/ 1511300 h 3187700"/>
                <a:gd name="connsiteX330-2923" fmla="*/ 2743200 w 4432300"/>
                <a:gd name="connsiteY330-2924" fmla="*/ 1524000 h 3187700"/>
                <a:gd name="connsiteX331-2925" fmla="*/ 2705100 w 4432300"/>
                <a:gd name="connsiteY331-2926" fmla="*/ 1612900 h 3187700"/>
                <a:gd name="connsiteX332-2927" fmla="*/ 2387600 w 4432300"/>
                <a:gd name="connsiteY332-2928" fmla="*/ 1778000 h 3187700"/>
                <a:gd name="connsiteX333-2929" fmla="*/ 2133600 w 4432300"/>
                <a:gd name="connsiteY333-2930" fmla="*/ 1841500 h 3187700"/>
                <a:gd name="connsiteX334-2931" fmla="*/ 1790700 w 4432300"/>
                <a:gd name="connsiteY334-2932" fmla="*/ 1930400 h 3187700"/>
                <a:gd name="connsiteX335-2933" fmla="*/ 1714500 w 4432300"/>
                <a:gd name="connsiteY335-2934" fmla="*/ 1943100 h 3187700"/>
                <a:gd name="connsiteX336-2935" fmla="*/ 1511300 w 4432300"/>
                <a:gd name="connsiteY336-2936" fmla="*/ 2006600 h 3187700"/>
                <a:gd name="connsiteX337-2937" fmla="*/ 1435100 w 4432300"/>
                <a:gd name="connsiteY337-2938" fmla="*/ 2057400 h 3187700"/>
                <a:gd name="connsiteX338-2939" fmla="*/ 1333500 w 4432300"/>
                <a:gd name="connsiteY338-2940" fmla="*/ 2171700 h 3187700"/>
                <a:gd name="connsiteX339-2941" fmla="*/ 1308100 w 4432300"/>
                <a:gd name="connsiteY339-2942" fmla="*/ 2298700 h 3187700"/>
                <a:gd name="connsiteX340-2943" fmla="*/ 1320800 w 4432300"/>
                <a:gd name="connsiteY340-2944" fmla="*/ 2336800 h 3187700"/>
                <a:gd name="connsiteX341-2945" fmla="*/ 1663700 w 4432300"/>
                <a:gd name="connsiteY341-2946" fmla="*/ 2489200 h 3187700"/>
                <a:gd name="connsiteX342-2947" fmla="*/ 1727200 w 4432300"/>
                <a:gd name="connsiteY342-2948" fmla="*/ 2514600 h 3187700"/>
                <a:gd name="connsiteX343-2949" fmla="*/ 1943100 w 4432300"/>
                <a:gd name="connsiteY343-2950" fmla="*/ 2578100 h 3187700"/>
                <a:gd name="connsiteX344-2951" fmla="*/ 2159000 w 4432300"/>
                <a:gd name="connsiteY344-2952" fmla="*/ 2667000 h 3187700"/>
                <a:gd name="connsiteX345-2953" fmla="*/ 2247900 w 4432300"/>
                <a:gd name="connsiteY345-2954" fmla="*/ 2794000 h 3187700"/>
                <a:gd name="connsiteX346-2955" fmla="*/ 2298700 w 4432300"/>
                <a:gd name="connsiteY346-2956" fmla="*/ 2857500 h 3187700"/>
                <a:gd name="connsiteX347-2957" fmla="*/ 2311400 w 4432300"/>
                <a:gd name="connsiteY347-2958" fmla="*/ 2946400 h 3187700"/>
                <a:gd name="connsiteX348-2959" fmla="*/ 2298700 w 4432300"/>
                <a:gd name="connsiteY348-2960" fmla="*/ 3086100 h 3187700"/>
                <a:gd name="connsiteX349-2961" fmla="*/ 2235200 w 4432300"/>
                <a:gd name="connsiteY349-2962" fmla="*/ 3149600 h 3187700"/>
                <a:gd name="connsiteX350-2963" fmla="*/ 2019300 w 4432300"/>
                <a:gd name="connsiteY350-2964" fmla="*/ 3187700 h 3187700"/>
                <a:gd name="connsiteX351-2965" fmla="*/ 1841500 w 4432300"/>
                <a:gd name="connsiteY351-2966" fmla="*/ 3149600 h 3187700"/>
                <a:gd name="connsiteX352-2967" fmla="*/ 1828800 w 4432300"/>
                <a:gd name="connsiteY352-2968" fmla="*/ 3111500 h 3187700"/>
                <a:gd name="connsiteX353-2969" fmla="*/ 1790700 w 4432300"/>
                <a:gd name="connsiteY353-2970" fmla="*/ 2933700 h 3187700"/>
                <a:gd name="connsiteX354-2971" fmla="*/ 1778000 w 4432300"/>
                <a:gd name="connsiteY354-2972" fmla="*/ 2844800 h 3187700"/>
                <a:gd name="connsiteX355-2973" fmla="*/ 1739900 w 4432300"/>
                <a:gd name="connsiteY355-2974" fmla="*/ 2781300 h 3187700"/>
                <a:gd name="connsiteX356-2975" fmla="*/ 1638300 w 4432300"/>
                <a:gd name="connsiteY356-2976" fmla="*/ 2705100 h 3187700"/>
                <a:gd name="connsiteX357-2977" fmla="*/ 1549400 w 4432300"/>
                <a:gd name="connsiteY357-2978" fmla="*/ 2667000 h 3187700"/>
                <a:gd name="connsiteX358-2979" fmla="*/ 1409700 w 4432300"/>
                <a:gd name="connsiteY358-2980" fmla="*/ 2603500 h 3187700"/>
                <a:gd name="connsiteX359-2981" fmla="*/ 1320800 w 4432300"/>
                <a:gd name="connsiteY359-2982" fmla="*/ 2654300 h 3187700"/>
                <a:gd name="connsiteX360-2983" fmla="*/ 1231900 w 4432300"/>
                <a:gd name="connsiteY360-2984" fmla="*/ 2705100 h 3187700"/>
                <a:gd name="connsiteX361-2985" fmla="*/ 1143000 w 4432300"/>
                <a:gd name="connsiteY361-2986" fmla="*/ 2743200 h 3187700"/>
                <a:gd name="connsiteX362-2987" fmla="*/ 1054100 w 4432300"/>
                <a:gd name="connsiteY362-2988" fmla="*/ 2730500 h 3187700"/>
                <a:gd name="connsiteX363-2989" fmla="*/ 977900 w 4432300"/>
                <a:gd name="connsiteY363-2990" fmla="*/ 2654300 h 3187700"/>
                <a:gd name="connsiteX364-2991" fmla="*/ 901700 w 4432300"/>
                <a:gd name="connsiteY364-2992" fmla="*/ 2590800 h 3187700"/>
                <a:gd name="connsiteX365-2993" fmla="*/ 863600 w 4432300"/>
                <a:gd name="connsiteY365-2994" fmla="*/ 2552700 h 3187700"/>
                <a:gd name="connsiteX366-2995" fmla="*/ 825500 w 4432300"/>
                <a:gd name="connsiteY366-2996" fmla="*/ 2540000 h 3187700"/>
                <a:gd name="connsiteX367-2997" fmla="*/ 774700 w 4432300"/>
                <a:gd name="connsiteY367-2998" fmla="*/ 2514600 h 3187700"/>
                <a:gd name="connsiteX368-2999" fmla="*/ 736600 w 4432300"/>
                <a:gd name="connsiteY368-3000" fmla="*/ 2489200 h 3187700"/>
                <a:gd name="connsiteX369-3001" fmla="*/ 533400 w 4432300"/>
                <a:gd name="connsiteY369-3002" fmla="*/ 2463800 h 3187700"/>
                <a:gd name="connsiteX370-3003" fmla="*/ 419100 w 4432300"/>
                <a:gd name="connsiteY370-3004" fmla="*/ 2476500 h 3187700"/>
                <a:gd name="connsiteX371-3005" fmla="*/ 381000 w 4432300"/>
                <a:gd name="connsiteY371-3006" fmla="*/ 2501900 h 3187700"/>
                <a:gd name="connsiteX372-3007" fmla="*/ 330200 w 4432300"/>
                <a:gd name="connsiteY372-3008" fmla="*/ 2540000 h 3187700"/>
                <a:gd name="connsiteX373-3009" fmla="*/ 266700 w 4432300"/>
                <a:gd name="connsiteY373-3010" fmla="*/ 2552700 h 3187700"/>
                <a:gd name="connsiteX374-3011" fmla="*/ 203200 w 4432300"/>
                <a:gd name="connsiteY374-3012" fmla="*/ 2540000 h 3187700"/>
                <a:gd name="connsiteX375-3013" fmla="*/ 88900 w 4432300"/>
                <a:gd name="connsiteY375-3014" fmla="*/ 2534920 h 3187700"/>
                <a:gd name="connsiteX376-3015" fmla="*/ 0 w 4432300"/>
                <a:gd name="connsiteY376-3016" fmla="*/ 2514600 h 3187700"/>
                <a:gd name="connsiteX0-3017" fmla="*/ 3987800 w 4432300"/>
                <a:gd name="connsiteY0-3018" fmla="*/ 0 h 3187700"/>
                <a:gd name="connsiteX1-3019" fmla="*/ 3975100 w 4432300"/>
                <a:gd name="connsiteY1-3020" fmla="*/ 279400 h 3187700"/>
                <a:gd name="connsiteX2-3021" fmla="*/ 3962400 w 4432300"/>
                <a:gd name="connsiteY2-3022" fmla="*/ 317500 h 3187700"/>
                <a:gd name="connsiteX3-3023" fmla="*/ 3911600 w 4432300"/>
                <a:gd name="connsiteY3-3024" fmla="*/ 393700 h 3187700"/>
                <a:gd name="connsiteX4-3025" fmla="*/ 3873500 w 4432300"/>
                <a:gd name="connsiteY4-3026" fmla="*/ 419100 h 3187700"/>
                <a:gd name="connsiteX5-3027" fmla="*/ 3810000 w 4432300"/>
                <a:gd name="connsiteY5-3028" fmla="*/ 406400 h 3187700"/>
                <a:gd name="connsiteX6-3029" fmla="*/ 3759200 w 4432300"/>
                <a:gd name="connsiteY6-3030" fmla="*/ 381000 h 3187700"/>
                <a:gd name="connsiteX7-3031" fmla="*/ 3721100 w 4432300"/>
                <a:gd name="connsiteY7-3032" fmla="*/ 368300 h 3187700"/>
                <a:gd name="connsiteX8-3033" fmla="*/ 3683000 w 4432300"/>
                <a:gd name="connsiteY8-3034" fmla="*/ 330200 h 3187700"/>
                <a:gd name="connsiteX9-3035" fmla="*/ 3606800 w 4432300"/>
                <a:gd name="connsiteY9-3036" fmla="*/ 279400 h 3187700"/>
                <a:gd name="connsiteX10-3037" fmla="*/ 3530600 w 4432300"/>
                <a:gd name="connsiteY10-3038" fmla="*/ 215900 h 3187700"/>
                <a:gd name="connsiteX11-3039" fmla="*/ 3403600 w 4432300"/>
                <a:gd name="connsiteY11-3040" fmla="*/ 254000 h 3187700"/>
                <a:gd name="connsiteX12-3041" fmla="*/ 3378200 w 4432300"/>
                <a:gd name="connsiteY12-3042" fmla="*/ 292100 h 3187700"/>
                <a:gd name="connsiteX13-3043" fmla="*/ 3302000 w 4432300"/>
                <a:gd name="connsiteY13-3044" fmla="*/ 342900 h 3187700"/>
                <a:gd name="connsiteX14-3045" fmla="*/ 3276600 w 4432300"/>
                <a:gd name="connsiteY14-3046" fmla="*/ 393700 h 3187700"/>
                <a:gd name="connsiteX15-3047" fmla="*/ 3302000 w 4432300"/>
                <a:gd name="connsiteY15-3048" fmla="*/ 457200 h 3187700"/>
                <a:gd name="connsiteX16-3049" fmla="*/ 3390900 w 4432300"/>
                <a:gd name="connsiteY16-3050" fmla="*/ 571500 h 3187700"/>
                <a:gd name="connsiteX17-3051" fmla="*/ 3429000 w 4432300"/>
                <a:gd name="connsiteY17-3052" fmla="*/ 596900 h 3187700"/>
                <a:gd name="connsiteX18-3053" fmla="*/ 3467100 w 4432300"/>
                <a:gd name="connsiteY18-3054" fmla="*/ 635000 h 3187700"/>
                <a:gd name="connsiteX19-3055" fmla="*/ 3505200 w 4432300"/>
                <a:gd name="connsiteY19-3056" fmla="*/ 647700 h 3187700"/>
                <a:gd name="connsiteX20-3057" fmla="*/ 3619500 w 4432300"/>
                <a:gd name="connsiteY20-3058" fmla="*/ 736600 h 3187700"/>
                <a:gd name="connsiteX21-3059" fmla="*/ 3670300 w 4432300"/>
                <a:gd name="connsiteY21-3060" fmla="*/ 812800 h 3187700"/>
                <a:gd name="connsiteX22-3061" fmla="*/ 3708400 w 4432300"/>
                <a:gd name="connsiteY22-3062" fmla="*/ 863600 h 3187700"/>
                <a:gd name="connsiteX23-3063" fmla="*/ 3759200 w 4432300"/>
                <a:gd name="connsiteY23-3064" fmla="*/ 939800 h 3187700"/>
                <a:gd name="connsiteX24-3065" fmla="*/ 3784600 w 4432300"/>
                <a:gd name="connsiteY24-3066" fmla="*/ 977900 h 3187700"/>
                <a:gd name="connsiteX25-3067" fmla="*/ 3771900 w 4432300"/>
                <a:gd name="connsiteY25-3068" fmla="*/ 1028700 h 3187700"/>
                <a:gd name="connsiteX26-3069" fmla="*/ 3657600 w 4432300"/>
                <a:gd name="connsiteY26-3070" fmla="*/ 977900 h 3187700"/>
                <a:gd name="connsiteX27-3071" fmla="*/ 3683000 w 4432300"/>
                <a:gd name="connsiteY27-3072" fmla="*/ 889000 h 3187700"/>
                <a:gd name="connsiteX28-3073" fmla="*/ 3683000 w 4432300"/>
                <a:gd name="connsiteY28-3074" fmla="*/ 825500 h 3187700"/>
                <a:gd name="connsiteX29-3075" fmla="*/ 3606800 w 4432300"/>
                <a:gd name="connsiteY29-3076" fmla="*/ 863600 h 3187700"/>
                <a:gd name="connsiteX30-3077" fmla="*/ 3505200 w 4432300"/>
                <a:gd name="connsiteY30-3078" fmla="*/ 889000 h 3187700"/>
                <a:gd name="connsiteX31-3079" fmla="*/ 3403600 w 4432300"/>
                <a:gd name="connsiteY31-3080" fmla="*/ 876300 h 3187700"/>
                <a:gd name="connsiteX32-3081" fmla="*/ 3378200 w 4432300"/>
                <a:gd name="connsiteY32-3082" fmla="*/ 838200 h 3187700"/>
                <a:gd name="connsiteX33-3083" fmla="*/ 3340100 w 4432300"/>
                <a:gd name="connsiteY33-3084" fmla="*/ 800100 h 3187700"/>
                <a:gd name="connsiteX34-3085" fmla="*/ 3327400 w 4432300"/>
                <a:gd name="connsiteY34-3086" fmla="*/ 533400 h 3187700"/>
                <a:gd name="connsiteX35-3087" fmla="*/ 3289300 w 4432300"/>
                <a:gd name="connsiteY35-3088" fmla="*/ 508000 h 3187700"/>
                <a:gd name="connsiteX36-3089" fmla="*/ 3213100 w 4432300"/>
                <a:gd name="connsiteY36-3090" fmla="*/ 482600 h 3187700"/>
                <a:gd name="connsiteX37-3091" fmla="*/ 3124200 w 4432300"/>
                <a:gd name="connsiteY37-3092" fmla="*/ 431800 h 3187700"/>
                <a:gd name="connsiteX38-3093" fmla="*/ 3098800 w 4432300"/>
                <a:gd name="connsiteY38-3094" fmla="*/ 393700 h 3187700"/>
                <a:gd name="connsiteX39-3095" fmla="*/ 2997200 w 4432300"/>
                <a:gd name="connsiteY39-3096" fmla="*/ 342900 h 3187700"/>
                <a:gd name="connsiteX40-3097" fmla="*/ 2933700 w 4432300"/>
                <a:gd name="connsiteY40-3098" fmla="*/ 355600 h 3187700"/>
                <a:gd name="connsiteX41-3099" fmla="*/ 2895600 w 4432300"/>
                <a:gd name="connsiteY41-3100" fmla="*/ 431800 h 3187700"/>
                <a:gd name="connsiteX42-3101" fmla="*/ 2933700 w 4432300"/>
                <a:gd name="connsiteY42-3102" fmla="*/ 546100 h 3187700"/>
                <a:gd name="connsiteX43-3103" fmla="*/ 2946400 w 4432300"/>
                <a:gd name="connsiteY43-3104" fmla="*/ 584200 h 3187700"/>
                <a:gd name="connsiteX44-3105" fmla="*/ 3022600 w 4432300"/>
                <a:gd name="connsiteY44-3106" fmla="*/ 647700 h 3187700"/>
                <a:gd name="connsiteX45-3107" fmla="*/ 3086100 w 4432300"/>
                <a:gd name="connsiteY45-3108" fmla="*/ 723900 h 3187700"/>
                <a:gd name="connsiteX46-3109" fmla="*/ 3162300 w 4432300"/>
                <a:gd name="connsiteY46-3110" fmla="*/ 787400 h 3187700"/>
                <a:gd name="connsiteX47-3111" fmla="*/ 3225800 w 4432300"/>
                <a:gd name="connsiteY47-3112" fmla="*/ 901700 h 3187700"/>
                <a:gd name="connsiteX48-3113" fmla="*/ 3251200 w 4432300"/>
                <a:gd name="connsiteY48-3114" fmla="*/ 952500 h 3187700"/>
                <a:gd name="connsiteX49-3115" fmla="*/ 3263900 w 4432300"/>
                <a:gd name="connsiteY49-3116" fmla="*/ 990600 h 3187700"/>
                <a:gd name="connsiteX50-3117" fmla="*/ 3289300 w 4432300"/>
                <a:gd name="connsiteY50-3118" fmla="*/ 1028700 h 3187700"/>
                <a:gd name="connsiteX51-3119" fmla="*/ 3327400 w 4432300"/>
                <a:gd name="connsiteY51-3120" fmla="*/ 1168400 h 3187700"/>
                <a:gd name="connsiteX52-3121" fmla="*/ 3314700 w 4432300"/>
                <a:gd name="connsiteY52-3122" fmla="*/ 1206500 h 3187700"/>
                <a:gd name="connsiteX53-3123" fmla="*/ 3276600 w 4432300"/>
                <a:gd name="connsiteY53-3124" fmla="*/ 1168400 h 3187700"/>
                <a:gd name="connsiteX54-3125" fmla="*/ 3225800 w 4432300"/>
                <a:gd name="connsiteY54-3126" fmla="*/ 1092200 h 3187700"/>
                <a:gd name="connsiteX55-3127" fmla="*/ 3276600 w 4432300"/>
                <a:gd name="connsiteY55-3128" fmla="*/ 1104900 h 3187700"/>
                <a:gd name="connsiteX56-3129" fmla="*/ 3314700 w 4432300"/>
                <a:gd name="connsiteY56-3130" fmla="*/ 1130300 h 3187700"/>
                <a:gd name="connsiteX57-3131" fmla="*/ 3378200 w 4432300"/>
                <a:gd name="connsiteY57-3132" fmla="*/ 1206500 h 3187700"/>
                <a:gd name="connsiteX58-3133" fmla="*/ 3403600 w 4432300"/>
                <a:gd name="connsiteY58-3134" fmla="*/ 1282700 h 3187700"/>
                <a:gd name="connsiteX59-3135" fmla="*/ 3429000 w 4432300"/>
                <a:gd name="connsiteY59-3136" fmla="*/ 1320800 h 3187700"/>
                <a:gd name="connsiteX60-3137" fmla="*/ 3517900 w 4432300"/>
                <a:gd name="connsiteY60-3138" fmla="*/ 1397000 h 3187700"/>
                <a:gd name="connsiteX61-3139" fmla="*/ 3556000 w 4432300"/>
                <a:gd name="connsiteY61-3140" fmla="*/ 1409700 h 3187700"/>
                <a:gd name="connsiteX62-3141" fmla="*/ 3835400 w 4432300"/>
                <a:gd name="connsiteY62-3142" fmla="*/ 1346200 h 3187700"/>
                <a:gd name="connsiteX63-3143" fmla="*/ 3848100 w 4432300"/>
                <a:gd name="connsiteY63-3144" fmla="*/ 1308100 h 3187700"/>
                <a:gd name="connsiteX64-3145" fmla="*/ 3835400 w 4432300"/>
                <a:gd name="connsiteY64-3146" fmla="*/ 1270000 h 3187700"/>
                <a:gd name="connsiteX65-3147" fmla="*/ 3759200 w 4432300"/>
                <a:gd name="connsiteY65-3148" fmla="*/ 1231900 h 3187700"/>
                <a:gd name="connsiteX66-3149" fmla="*/ 3670300 w 4432300"/>
                <a:gd name="connsiteY66-3150" fmla="*/ 1244600 h 3187700"/>
                <a:gd name="connsiteX67-3151" fmla="*/ 3683000 w 4432300"/>
                <a:gd name="connsiteY67-3152" fmla="*/ 1295400 h 3187700"/>
                <a:gd name="connsiteX68-3153" fmla="*/ 3746500 w 4432300"/>
                <a:gd name="connsiteY68-3154" fmla="*/ 1130300 h 3187700"/>
                <a:gd name="connsiteX69-3155" fmla="*/ 3860800 w 4432300"/>
                <a:gd name="connsiteY69-3156" fmla="*/ 1155700 h 3187700"/>
                <a:gd name="connsiteX70-3157" fmla="*/ 3898900 w 4432300"/>
                <a:gd name="connsiteY70-3158" fmla="*/ 1168400 h 3187700"/>
                <a:gd name="connsiteX71-3159" fmla="*/ 3975100 w 4432300"/>
                <a:gd name="connsiteY71-3160" fmla="*/ 1219200 h 3187700"/>
                <a:gd name="connsiteX72-3161" fmla="*/ 4025900 w 4432300"/>
                <a:gd name="connsiteY72-3162" fmla="*/ 1244600 h 3187700"/>
                <a:gd name="connsiteX73-3163" fmla="*/ 4051300 w 4432300"/>
                <a:gd name="connsiteY73-3164" fmla="*/ 1282700 h 3187700"/>
                <a:gd name="connsiteX74-3165" fmla="*/ 4127500 w 4432300"/>
                <a:gd name="connsiteY74-3166" fmla="*/ 1346200 h 3187700"/>
                <a:gd name="connsiteX75-3167" fmla="*/ 4178300 w 4432300"/>
                <a:gd name="connsiteY75-3168" fmla="*/ 1422400 h 3187700"/>
                <a:gd name="connsiteX76-3169" fmla="*/ 4216400 w 4432300"/>
                <a:gd name="connsiteY76-3170" fmla="*/ 1409700 h 3187700"/>
                <a:gd name="connsiteX77-3171" fmla="*/ 4254500 w 4432300"/>
                <a:gd name="connsiteY77-3172" fmla="*/ 1333500 h 3187700"/>
                <a:gd name="connsiteX78-3173" fmla="*/ 4241800 w 4432300"/>
                <a:gd name="connsiteY78-3174" fmla="*/ 1206500 h 3187700"/>
                <a:gd name="connsiteX79-3175" fmla="*/ 4318000 w 4432300"/>
                <a:gd name="connsiteY79-3176" fmla="*/ 1257300 h 3187700"/>
                <a:gd name="connsiteX80-3177" fmla="*/ 4343400 w 4432300"/>
                <a:gd name="connsiteY80-3178" fmla="*/ 1295400 h 3187700"/>
                <a:gd name="connsiteX81-3179" fmla="*/ 4406900 w 4432300"/>
                <a:gd name="connsiteY81-3180" fmla="*/ 1371600 h 3187700"/>
                <a:gd name="connsiteX82-3181" fmla="*/ 4432300 w 4432300"/>
                <a:gd name="connsiteY82-3182" fmla="*/ 1447800 h 3187700"/>
                <a:gd name="connsiteX83-3183" fmla="*/ 4419600 w 4432300"/>
                <a:gd name="connsiteY83-3184" fmla="*/ 1485900 h 3187700"/>
                <a:gd name="connsiteX84-3185" fmla="*/ 4330700 w 4432300"/>
                <a:gd name="connsiteY84-3186" fmla="*/ 1549400 h 3187700"/>
                <a:gd name="connsiteX85-3187" fmla="*/ 4165600 w 4432300"/>
                <a:gd name="connsiteY85-3188" fmla="*/ 1536700 h 3187700"/>
                <a:gd name="connsiteX86-3189" fmla="*/ 4127500 w 4432300"/>
                <a:gd name="connsiteY86-3190" fmla="*/ 1485900 h 3187700"/>
                <a:gd name="connsiteX87-3191" fmla="*/ 4064000 w 4432300"/>
                <a:gd name="connsiteY87-3192" fmla="*/ 1409700 h 3187700"/>
                <a:gd name="connsiteX88-3193" fmla="*/ 4038600 w 4432300"/>
                <a:gd name="connsiteY88-3194" fmla="*/ 1460500 h 3187700"/>
                <a:gd name="connsiteX89-3195" fmla="*/ 4013200 w 4432300"/>
                <a:gd name="connsiteY89-3196" fmla="*/ 1536700 h 3187700"/>
                <a:gd name="connsiteX90-3197" fmla="*/ 3975100 w 4432300"/>
                <a:gd name="connsiteY90-3198" fmla="*/ 1574800 h 3187700"/>
                <a:gd name="connsiteX91-3199" fmla="*/ 3898900 w 4432300"/>
                <a:gd name="connsiteY91-3200" fmla="*/ 1651000 h 3187700"/>
                <a:gd name="connsiteX92-3201" fmla="*/ 3848100 w 4432300"/>
                <a:gd name="connsiteY92-3202" fmla="*/ 1663700 h 3187700"/>
                <a:gd name="connsiteX93-3203" fmla="*/ 3746500 w 4432300"/>
                <a:gd name="connsiteY93-3204" fmla="*/ 1689100 h 3187700"/>
                <a:gd name="connsiteX94-3205" fmla="*/ 3670300 w 4432300"/>
                <a:gd name="connsiteY94-3206" fmla="*/ 1651000 h 3187700"/>
                <a:gd name="connsiteX95-3207" fmla="*/ 3606800 w 4432300"/>
                <a:gd name="connsiteY95-3208" fmla="*/ 1536700 h 3187700"/>
                <a:gd name="connsiteX96-3209" fmla="*/ 3556000 w 4432300"/>
                <a:gd name="connsiteY96-3210" fmla="*/ 1549400 h 3187700"/>
                <a:gd name="connsiteX97-3211" fmla="*/ 3479800 w 4432300"/>
                <a:gd name="connsiteY97-3212" fmla="*/ 1600200 h 3187700"/>
                <a:gd name="connsiteX98-3213" fmla="*/ 3390900 w 4432300"/>
                <a:gd name="connsiteY98-3214" fmla="*/ 1625600 h 3187700"/>
                <a:gd name="connsiteX99-3215" fmla="*/ 3352800 w 4432300"/>
                <a:gd name="connsiteY99-3216" fmla="*/ 1600200 h 3187700"/>
                <a:gd name="connsiteX100-3217" fmla="*/ 3327400 w 4432300"/>
                <a:gd name="connsiteY100-3218" fmla="*/ 1524000 h 3187700"/>
                <a:gd name="connsiteX101-3219" fmla="*/ 3302000 w 4432300"/>
                <a:gd name="connsiteY101-3220" fmla="*/ 1422400 h 3187700"/>
                <a:gd name="connsiteX102-3221" fmla="*/ 3276600 w 4432300"/>
                <a:gd name="connsiteY102-3222" fmla="*/ 1384300 h 3187700"/>
                <a:gd name="connsiteX103-3223" fmla="*/ 3263900 w 4432300"/>
                <a:gd name="connsiteY103-3224" fmla="*/ 1346200 h 3187700"/>
                <a:gd name="connsiteX104-3225" fmla="*/ 3149600 w 4432300"/>
                <a:gd name="connsiteY104-3226" fmla="*/ 1219200 h 3187700"/>
                <a:gd name="connsiteX105-3227" fmla="*/ 3111500 w 4432300"/>
                <a:gd name="connsiteY105-3228" fmla="*/ 1181100 h 3187700"/>
                <a:gd name="connsiteX106-3229" fmla="*/ 3073400 w 4432300"/>
                <a:gd name="connsiteY106-3230" fmla="*/ 1143000 h 3187700"/>
                <a:gd name="connsiteX107-3231" fmla="*/ 2984500 w 4432300"/>
                <a:gd name="connsiteY107-3232" fmla="*/ 1155700 h 3187700"/>
                <a:gd name="connsiteX108-3233" fmla="*/ 2908300 w 4432300"/>
                <a:gd name="connsiteY108-3234" fmla="*/ 1219200 h 3187700"/>
                <a:gd name="connsiteX109-3235" fmla="*/ 2870200 w 4432300"/>
                <a:gd name="connsiteY109-3236" fmla="*/ 1181100 h 3187700"/>
                <a:gd name="connsiteX110-3237" fmla="*/ 2832100 w 4432300"/>
                <a:gd name="connsiteY110-3238" fmla="*/ 1104900 h 3187700"/>
                <a:gd name="connsiteX111-3239" fmla="*/ 2806700 w 4432300"/>
                <a:gd name="connsiteY111-3240" fmla="*/ 1054100 h 3187700"/>
                <a:gd name="connsiteX112-3241" fmla="*/ 2781300 w 4432300"/>
                <a:gd name="connsiteY112-3242" fmla="*/ 977900 h 3187700"/>
                <a:gd name="connsiteX113-3243" fmla="*/ 2794000 w 4432300"/>
                <a:gd name="connsiteY113-3244" fmla="*/ 863600 h 3187700"/>
                <a:gd name="connsiteX114-3245" fmla="*/ 2832100 w 4432300"/>
                <a:gd name="connsiteY114-3246" fmla="*/ 838200 h 3187700"/>
                <a:gd name="connsiteX115-3247" fmla="*/ 2857500 w 4432300"/>
                <a:gd name="connsiteY115-3248" fmla="*/ 800100 h 3187700"/>
                <a:gd name="connsiteX116-3249" fmla="*/ 2959100 w 4432300"/>
                <a:gd name="connsiteY116-3250" fmla="*/ 825500 h 3187700"/>
                <a:gd name="connsiteX117-3251" fmla="*/ 2997200 w 4432300"/>
                <a:gd name="connsiteY117-3252" fmla="*/ 838200 h 3187700"/>
                <a:gd name="connsiteX118-3253" fmla="*/ 3035300 w 4432300"/>
                <a:gd name="connsiteY118-3254" fmla="*/ 876300 h 3187700"/>
                <a:gd name="connsiteX119-3255" fmla="*/ 3086100 w 4432300"/>
                <a:gd name="connsiteY119-3256" fmla="*/ 965200 h 3187700"/>
                <a:gd name="connsiteX120-3257" fmla="*/ 3060700 w 4432300"/>
                <a:gd name="connsiteY120-3258" fmla="*/ 825500 h 3187700"/>
                <a:gd name="connsiteX121-3259" fmla="*/ 3022600 w 4432300"/>
                <a:gd name="connsiteY121-3260" fmla="*/ 736600 h 3187700"/>
                <a:gd name="connsiteX122-3261" fmla="*/ 3009900 w 4432300"/>
                <a:gd name="connsiteY122-3262" fmla="*/ 698500 h 3187700"/>
                <a:gd name="connsiteX123-3263" fmla="*/ 2933700 w 4432300"/>
                <a:gd name="connsiteY123-3264" fmla="*/ 622300 h 3187700"/>
                <a:gd name="connsiteX124-3265" fmla="*/ 2895600 w 4432300"/>
                <a:gd name="connsiteY124-3266" fmla="*/ 647700 h 3187700"/>
                <a:gd name="connsiteX125-3267" fmla="*/ 2857500 w 4432300"/>
                <a:gd name="connsiteY125-3268" fmla="*/ 609600 h 3187700"/>
                <a:gd name="connsiteX126-3269" fmla="*/ 2819400 w 4432300"/>
                <a:gd name="connsiteY126-3270" fmla="*/ 558800 h 3187700"/>
                <a:gd name="connsiteX127-3271" fmla="*/ 2794000 w 4432300"/>
                <a:gd name="connsiteY127-3272" fmla="*/ 495300 h 3187700"/>
                <a:gd name="connsiteX128-3273" fmla="*/ 2755900 w 4432300"/>
                <a:gd name="connsiteY128-3274" fmla="*/ 469900 h 3187700"/>
                <a:gd name="connsiteX129-3275" fmla="*/ 2717800 w 4432300"/>
                <a:gd name="connsiteY129-3276" fmla="*/ 431800 h 3187700"/>
                <a:gd name="connsiteX130-3277" fmla="*/ 2679700 w 4432300"/>
                <a:gd name="connsiteY130-3278" fmla="*/ 355600 h 3187700"/>
                <a:gd name="connsiteX131-3279" fmla="*/ 2476500 w 4432300"/>
                <a:gd name="connsiteY131-3280" fmla="*/ 381000 h 3187700"/>
                <a:gd name="connsiteX132-3281" fmla="*/ 2438400 w 4432300"/>
                <a:gd name="connsiteY132-3282" fmla="*/ 393700 h 3187700"/>
                <a:gd name="connsiteX133-3283" fmla="*/ 2362200 w 4432300"/>
                <a:gd name="connsiteY133-3284" fmla="*/ 444500 h 3187700"/>
                <a:gd name="connsiteX134-3285" fmla="*/ 2311400 w 4432300"/>
                <a:gd name="connsiteY134-3286" fmla="*/ 520700 h 3187700"/>
                <a:gd name="connsiteX135-3287" fmla="*/ 2324100 w 4432300"/>
                <a:gd name="connsiteY135-3288" fmla="*/ 622300 h 3187700"/>
                <a:gd name="connsiteX136-3289" fmla="*/ 2400300 w 4432300"/>
                <a:gd name="connsiteY136-3290" fmla="*/ 685800 h 3187700"/>
                <a:gd name="connsiteX137-3291" fmla="*/ 2438400 w 4432300"/>
                <a:gd name="connsiteY137-3292" fmla="*/ 723900 h 3187700"/>
                <a:gd name="connsiteX138-3293" fmla="*/ 2565400 w 4432300"/>
                <a:gd name="connsiteY138-3294" fmla="*/ 787400 h 3187700"/>
                <a:gd name="connsiteX139-3295" fmla="*/ 2641600 w 4432300"/>
                <a:gd name="connsiteY139-3296" fmla="*/ 800100 h 3187700"/>
                <a:gd name="connsiteX140-3297" fmla="*/ 2679700 w 4432300"/>
                <a:gd name="connsiteY140-3298" fmla="*/ 787400 h 3187700"/>
                <a:gd name="connsiteX141-3299" fmla="*/ 2654300 w 4432300"/>
                <a:gd name="connsiteY141-3300" fmla="*/ 736600 h 3187700"/>
                <a:gd name="connsiteX142-3301" fmla="*/ 2628900 w 4432300"/>
                <a:gd name="connsiteY142-3302" fmla="*/ 660400 h 3187700"/>
                <a:gd name="connsiteX143-3303" fmla="*/ 2616200 w 4432300"/>
                <a:gd name="connsiteY143-3304" fmla="*/ 622300 h 3187700"/>
                <a:gd name="connsiteX144-3305" fmla="*/ 2654300 w 4432300"/>
                <a:gd name="connsiteY144-3306" fmla="*/ 673100 h 3187700"/>
                <a:gd name="connsiteX145-3307" fmla="*/ 2730500 w 4432300"/>
                <a:gd name="connsiteY145-3308" fmla="*/ 749300 h 3187700"/>
                <a:gd name="connsiteX146-3309" fmla="*/ 2730500 w 4432300"/>
                <a:gd name="connsiteY146-3310" fmla="*/ 965200 h 3187700"/>
                <a:gd name="connsiteX147-3311" fmla="*/ 2679700 w 4432300"/>
                <a:gd name="connsiteY147-3312" fmla="*/ 1003300 h 3187700"/>
                <a:gd name="connsiteX148-3313" fmla="*/ 2578100 w 4432300"/>
                <a:gd name="connsiteY148-3314" fmla="*/ 1054100 h 3187700"/>
                <a:gd name="connsiteX149-3315" fmla="*/ 2540000 w 4432300"/>
                <a:gd name="connsiteY149-3316" fmla="*/ 1079500 h 3187700"/>
                <a:gd name="connsiteX150-3317" fmla="*/ 2463800 w 4432300"/>
                <a:gd name="connsiteY150-3318" fmla="*/ 1104900 h 3187700"/>
                <a:gd name="connsiteX151-3319" fmla="*/ 2400300 w 4432300"/>
                <a:gd name="connsiteY151-3320" fmla="*/ 1054100 h 3187700"/>
                <a:gd name="connsiteX152-3321" fmla="*/ 2324100 w 4432300"/>
                <a:gd name="connsiteY152-3322" fmla="*/ 977900 h 3187700"/>
                <a:gd name="connsiteX153-3323" fmla="*/ 2286000 w 4432300"/>
                <a:gd name="connsiteY153-3324" fmla="*/ 939800 h 3187700"/>
                <a:gd name="connsiteX154-3325" fmla="*/ 2235200 w 4432300"/>
                <a:gd name="connsiteY154-3326" fmla="*/ 863600 h 3187700"/>
                <a:gd name="connsiteX155-3327" fmla="*/ 2171700 w 4432300"/>
                <a:gd name="connsiteY155-3328" fmla="*/ 774700 h 3187700"/>
                <a:gd name="connsiteX156-3329" fmla="*/ 2146300 w 4432300"/>
                <a:gd name="connsiteY156-3330" fmla="*/ 698500 h 3187700"/>
                <a:gd name="connsiteX157-3331" fmla="*/ 2184400 w 4432300"/>
                <a:gd name="connsiteY157-3332" fmla="*/ 673100 h 3187700"/>
                <a:gd name="connsiteX158-3333" fmla="*/ 2273300 w 4432300"/>
                <a:gd name="connsiteY158-3334" fmla="*/ 736600 h 3187700"/>
                <a:gd name="connsiteX159-3335" fmla="*/ 2324100 w 4432300"/>
                <a:gd name="connsiteY159-3336" fmla="*/ 774700 h 3187700"/>
                <a:gd name="connsiteX160-3337" fmla="*/ 2400300 w 4432300"/>
                <a:gd name="connsiteY160-3338" fmla="*/ 850900 h 3187700"/>
                <a:gd name="connsiteX161-3339" fmla="*/ 2374900 w 4432300"/>
                <a:gd name="connsiteY161-3340" fmla="*/ 787400 h 3187700"/>
                <a:gd name="connsiteX162-3341" fmla="*/ 2311400 w 4432300"/>
                <a:gd name="connsiteY162-3342" fmla="*/ 711200 h 3187700"/>
                <a:gd name="connsiteX163-3343" fmla="*/ 2286000 w 4432300"/>
                <a:gd name="connsiteY163-3344" fmla="*/ 673100 h 3187700"/>
                <a:gd name="connsiteX164-3345" fmla="*/ 2247900 w 4432300"/>
                <a:gd name="connsiteY164-3346" fmla="*/ 635000 h 3187700"/>
                <a:gd name="connsiteX165-3347" fmla="*/ 2222500 w 4432300"/>
                <a:gd name="connsiteY165-3348" fmla="*/ 584200 h 3187700"/>
                <a:gd name="connsiteX166-3349" fmla="*/ 2184400 w 4432300"/>
                <a:gd name="connsiteY166-3350" fmla="*/ 508000 h 3187700"/>
                <a:gd name="connsiteX167-3351" fmla="*/ 1828800 w 4432300"/>
                <a:gd name="connsiteY167-3352" fmla="*/ 520700 h 3187700"/>
                <a:gd name="connsiteX168-3353" fmla="*/ 1816100 w 4432300"/>
                <a:gd name="connsiteY168-3354" fmla="*/ 558800 h 3187700"/>
                <a:gd name="connsiteX169-3355" fmla="*/ 1828800 w 4432300"/>
                <a:gd name="connsiteY169-3356" fmla="*/ 508000 h 3187700"/>
                <a:gd name="connsiteX170-3357" fmla="*/ 1841500 w 4432300"/>
                <a:gd name="connsiteY170-3358" fmla="*/ 469900 h 3187700"/>
                <a:gd name="connsiteX171-3359" fmla="*/ 1854200 w 4432300"/>
                <a:gd name="connsiteY171-3360" fmla="*/ 419100 h 3187700"/>
                <a:gd name="connsiteX172-3361" fmla="*/ 1879600 w 4432300"/>
                <a:gd name="connsiteY172-3362" fmla="*/ 368300 h 3187700"/>
                <a:gd name="connsiteX173-3363" fmla="*/ 1905000 w 4432300"/>
                <a:gd name="connsiteY173-3364" fmla="*/ 292100 h 3187700"/>
                <a:gd name="connsiteX174-3365" fmla="*/ 1879600 w 4432300"/>
                <a:gd name="connsiteY174-3366" fmla="*/ 190500 h 3187700"/>
                <a:gd name="connsiteX175-3367" fmla="*/ 1816100 w 4432300"/>
                <a:gd name="connsiteY175-3368" fmla="*/ 203200 h 3187700"/>
                <a:gd name="connsiteX176-3369" fmla="*/ 1689100 w 4432300"/>
                <a:gd name="connsiteY176-3370" fmla="*/ 215900 h 3187700"/>
                <a:gd name="connsiteX177-3371" fmla="*/ 1612900 w 4432300"/>
                <a:gd name="connsiteY177-3372" fmla="*/ 241300 h 3187700"/>
                <a:gd name="connsiteX178-3373" fmla="*/ 1511300 w 4432300"/>
                <a:gd name="connsiteY178-3374" fmla="*/ 368300 h 3187700"/>
                <a:gd name="connsiteX179-3375" fmla="*/ 1498600 w 4432300"/>
                <a:gd name="connsiteY179-3376" fmla="*/ 622300 h 3187700"/>
                <a:gd name="connsiteX180-3377" fmla="*/ 1549400 w 4432300"/>
                <a:gd name="connsiteY180-3378" fmla="*/ 749300 h 3187700"/>
                <a:gd name="connsiteX181-3379" fmla="*/ 1562100 w 4432300"/>
                <a:gd name="connsiteY181-3380" fmla="*/ 787400 h 3187700"/>
                <a:gd name="connsiteX182-3381" fmla="*/ 1600200 w 4432300"/>
                <a:gd name="connsiteY182-3382" fmla="*/ 876300 h 3187700"/>
                <a:gd name="connsiteX183-3383" fmla="*/ 1612900 w 4432300"/>
                <a:gd name="connsiteY183-3384" fmla="*/ 1028700 h 3187700"/>
                <a:gd name="connsiteX184-3385" fmla="*/ 1676400 w 4432300"/>
                <a:gd name="connsiteY184-3386" fmla="*/ 1130300 h 3187700"/>
                <a:gd name="connsiteX185-3387" fmla="*/ 1689100 w 4432300"/>
                <a:gd name="connsiteY185-3388" fmla="*/ 1168400 h 3187700"/>
                <a:gd name="connsiteX186-3389" fmla="*/ 1727200 w 4432300"/>
                <a:gd name="connsiteY186-3390" fmla="*/ 1270000 h 3187700"/>
                <a:gd name="connsiteX187-3391" fmla="*/ 1765300 w 4432300"/>
                <a:gd name="connsiteY187-3392" fmla="*/ 1257300 h 3187700"/>
                <a:gd name="connsiteX188-3393" fmla="*/ 1803400 w 4432300"/>
                <a:gd name="connsiteY188-3394" fmla="*/ 1206500 h 3187700"/>
                <a:gd name="connsiteX189-3395" fmla="*/ 1828800 w 4432300"/>
                <a:gd name="connsiteY189-3396" fmla="*/ 1168400 h 3187700"/>
                <a:gd name="connsiteX190-3397" fmla="*/ 1866900 w 4432300"/>
                <a:gd name="connsiteY190-3398" fmla="*/ 1066800 h 3187700"/>
                <a:gd name="connsiteX191-3399" fmla="*/ 1854200 w 4432300"/>
                <a:gd name="connsiteY191-3400" fmla="*/ 990600 h 3187700"/>
                <a:gd name="connsiteX192-3401" fmla="*/ 1816100 w 4432300"/>
                <a:gd name="connsiteY192-3402" fmla="*/ 977900 h 3187700"/>
                <a:gd name="connsiteX193-3403" fmla="*/ 1765300 w 4432300"/>
                <a:gd name="connsiteY193-3404" fmla="*/ 1054100 h 3187700"/>
                <a:gd name="connsiteX194-3405" fmla="*/ 1778000 w 4432300"/>
                <a:gd name="connsiteY194-3406" fmla="*/ 990600 h 3187700"/>
                <a:gd name="connsiteX195-3407" fmla="*/ 1790700 w 4432300"/>
                <a:gd name="connsiteY195-3408" fmla="*/ 952500 h 3187700"/>
                <a:gd name="connsiteX196-3409" fmla="*/ 1917700 w 4432300"/>
                <a:gd name="connsiteY196-3410" fmla="*/ 977900 h 3187700"/>
                <a:gd name="connsiteX197-3411" fmla="*/ 1955800 w 4432300"/>
                <a:gd name="connsiteY197-3412" fmla="*/ 1003300 h 3187700"/>
                <a:gd name="connsiteX198-3413" fmla="*/ 2032000 w 4432300"/>
                <a:gd name="connsiteY198-3414" fmla="*/ 1104900 h 3187700"/>
                <a:gd name="connsiteX199-3415" fmla="*/ 2057400 w 4432300"/>
                <a:gd name="connsiteY199-3416" fmla="*/ 1155700 h 3187700"/>
                <a:gd name="connsiteX200-3417" fmla="*/ 2082800 w 4432300"/>
                <a:gd name="connsiteY200-3418" fmla="*/ 1193800 h 3187700"/>
                <a:gd name="connsiteX201-3419" fmla="*/ 2095500 w 4432300"/>
                <a:gd name="connsiteY201-3420" fmla="*/ 1295400 h 3187700"/>
                <a:gd name="connsiteX202-3421" fmla="*/ 2133600 w 4432300"/>
                <a:gd name="connsiteY202-3422" fmla="*/ 1536700 h 3187700"/>
                <a:gd name="connsiteX203-3423" fmla="*/ 2171700 w 4432300"/>
                <a:gd name="connsiteY203-3424" fmla="*/ 1549400 h 3187700"/>
                <a:gd name="connsiteX204-3425" fmla="*/ 2222500 w 4432300"/>
                <a:gd name="connsiteY204-3426" fmla="*/ 1574800 h 3187700"/>
                <a:gd name="connsiteX205-3427" fmla="*/ 2463800 w 4432300"/>
                <a:gd name="connsiteY205-3428" fmla="*/ 1549400 h 3187700"/>
                <a:gd name="connsiteX206-3429" fmla="*/ 2451100 w 4432300"/>
                <a:gd name="connsiteY206-3430" fmla="*/ 1435100 h 3187700"/>
                <a:gd name="connsiteX207-3431" fmla="*/ 2501900 w 4432300"/>
                <a:gd name="connsiteY207-3432" fmla="*/ 1600200 h 3187700"/>
                <a:gd name="connsiteX208-3433" fmla="*/ 2603500 w 4432300"/>
                <a:gd name="connsiteY208-3434" fmla="*/ 1689100 h 3187700"/>
                <a:gd name="connsiteX209-3435" fmla="*/ 2667000 w 4432300"/>
                <a:gd name="connsiteY209-3436" fmla="*/ 1816100 h 3187700"/>
                <a:gd name="connsiteX210-3437" fmla="*/ 2705100 w 4432300"/>
                <a:gd name="connsiteY210-3438" fmla="*/ 1892300 h 3187700"/>
                <a:gd name="connsiteX211-3439" fmla="*/ 2794000 w 4432300"/>
                <a:gd name="connsiteY211-3440" fmla="*/ 1993900 h 3187700"/>
                <a:gd name="connsiteX212-3441" fmla="*/ 2794000 w 4432300"/>
                <a:gd name="connsiteY212-3442" fmla="*/ 2146300 h 3187700"/>
                <a:gd name="connsiteX213-3443" fmla="*/ 2679700 w 4432300"/>
                <a:gd name="connsiteY213-3444" fmla="*/ 2133600 h 3187700"/>
                <a:gd name="connsiteX214-3445" fmla="*/ 2667000 w 4432300"/>
                <a:gd name="connsiteY214-3446" fmla="*/ 2070100 h 3187700"/>
                <a:gd name="connsiteX215-3447" fmla="*/ 2717800 w 4432300"/>
                <a:gd name="connsiteY215-3448" fmla="*/ 1993900 h 3187700"/>
                <a:gd name="connsiteX216-3449" fmla="*/ 2882900 w 4432300"/>
                <a:gd name="connsiteY216-3450" fmla="*/ 1892300 h 3187700"/>
                <a:gd name="connsiteX217-3451" fmla="*/ 2921000 w 4432300"/>
                <a:gd name="connsiteY217-3452" fmla="*/ 1879600 h 3187700"/>
                <a:gd name="connsiteX218-3453" fmla="*/ 3009900 w 4432300"/>
                <a:gd name="connsiteY218-3454" fmla="*/ 1816100 h 3187700"/>
                <a:gd name="connsiteX219-3455" fmla="*/ 3060700 w 4432300"/>
                <a:gd name="connsiteY219-3456" fmla="*/ 1676400 h 3187700"/>
                <a:gd name="connsiteX220-3457" fmla="*/ 3175000 w 4432300"/>
                <a:gd name="connsiteY220-3458" fmla="*/ 1765300 h 3187700"/>
                <a:gd name="connsiteX221-3459" fmla="*/ 3225800 w 4432300"/>
                <a:gd name="connsiteY221-3460" fmla="*/ 1816100 h 3187700"/>
                <a:gd name="connsiteX222-3461" fmla="*/ 3302000 w 4432300"/>
                <a:gd name="connsiteY222-3462" fmla="*/ 1892300 h 3187700"/>
                <a:gd name="connsiteX223-3463" fmla="*/ 3365500 w 4432300"/>
                <a:gd name="connsiteY223-3464" fmla="*/ 1943100 h 3187700"/>
                <a:gd name="connsiteX224-3465" fmla="*/ 3492500 w 4432300"/>
                <a:gd name="connsiteY224-3466" fmla="*/ 2019300 h 3187700"/>
                <a:gd name="connsiteX225-3467" fmla="*/ 3543300 w 4432300"/>
                <a:gd name="connsiteY225-3468" fmla="*/ 2032000 h 3187700"/>
                <a:gd name="connsiteX226-3469" fmla="*/ 3759200 w 4432300"/>
                <a:gd name="connsiteY226-3470" fmla="*/ 2070100 h 3187700"/>
                <a:gd name="connsiteX227-3471" fmla="*/ 4051300 w 4432300"/>
                <a:gd name="connsiteY227-3472" fmla="*/ 2057400 h 3187700"/>
                <a:gd name="connsiteX228-3473" fmla="*/ 3987800 w 4432300"/>
                <a:gd name="connsiteY228-3474" fmla="*/ 1892300 h 3187700"/>
                <a:gd name="connsiteX229-3475" fmla="*/ 3708400 w 4432300"/>
                <a:gd name="connsiteY229-3476" fmla="*/ 1841500 h 3187700"/>
                <a:gd name="connsiteX230-3477" fmla="*/ 3606800 w 4432300"/>
                <a:gd name="connsiteY230-3478" fmla="*/ 1866900 h 3187700"/>
                <a:gd name="connsiteX231-3479" fmla="*/ 3568700 w 4432300"/>
                <a:gd name="connsiteY231-3480" fmla="*/ 1930400 h 3187700"/>
                <a:gd name="connsiteX232-3481" fmla="*/ 3517900 w 4432300"/>
                <a:gd name="connsiteY232-3482" fmla="*/ 2044700 h 3187700"/>
                <a:gd name="connsiteX233-3483" fmla="*/ 3479800 w 4432300"/>
                <a:gd name="connsiteY233-3484" fmla="*/ 2095500 h 3187700"/>
                <a:gd name="connsiteX234-3485" fmla="*/ 3454400 w 4432300"/>
                <a:gd name="connsiteY234-3486" fmla="*/ 2159000 h 3187700"/>
                <a:gd name="connsiteX235-3487" fmla="*/ 3390900 w 4432300"/>
                <a:gd name="connsiteY235-3488" fmla="*/ 2247900 h 3187700"/>
                <a:gd name="connsiteX236-3489" fmla="*/ 3352800 w 4432300"/>
                <a:gd name="connsiteY236-3490" fmla="*/ 2362200 h 3187700"/>
                <a:gd name="connsiteX237-3491" fmla="*/ 3314700 w 4432300"/>
                <a:gd name="connsiteY237-3492" fmla="*/ 2400300 h 3187700"/>
                <a:gd name="connsiteX238-3493" fmla="*/ 3263900 w 4432300"/>
                <a:gd name="connsiteY238-3494" fmla="*/ 2413000 h 3187700"/>
                <a:gd name="connsiteX239-3495" fmla="*/ 3162300 w 4432300"/>
                <a:gd name="connsiteY239-3496" fmla="*/ 2400300 h 3187700"/>
                <a:gd name="connsiteX240-3497" fmla="*/ 3124200 w 4432300"/>
                <a:gd name="connsiteY240-3498" fmla="*/ 2374900 h 3187700"/>
                <a:gd name="connsiteX241-3499" fmla="*/ 2997200 w 4432300"/>
                <a:gd name="connsiteY241-3500" fmla="*/ 2311400 h 3187700"/>
                <a:gd name="connsiteX242-3501" fmla="*/ 2895600 w 4432300"/>
                <a:gd name="connsiteY242-3502" fmla="*/ 2273300 h 3187700"/>
                <a:gd name="connsiteX243-3503" fmla="*/ 2755900 w 4432300"/>
                <a:gd name="connsiteY243-3504" fmla="*/ 2209800 h 3187700"/>
                <a:gd name="connsiteX244-3505" fmla="*/ 2781300 w 4432300"/>
                <a:gd name="connsiteY244-3506" fmla="*/ 2120900 h 3187700"/>
                <a:gd name="connsiteX245-3507" fmla="*/ 2857500 w 4432300"/>
                <a:gd name="connsiteY245-3508" fmla="*/ 2044700 h 3187700"/>
                <a:gd name="connsiteX246-3509" fmla="*/ 2959100 w 4432300"/>
                <a:gd name="connsiteY246-3510" fmla="*/ 2108200 h 3187700"/>
                <a:gd name="connsiteX247-3511" fmla="*/ 3035300 w 4432300"/>
                <a:gd name="connsiteY247-3512" fmla="*/ 2184400 h 3187700"/>
                <a:gd name="connsiteX248-3513" fmla="*/ 3060700 w 4432300"/>
                <a:gd name="connsiteY248-3514" fmla="*/ 2146300 h 3187700"/>
                <a:gd name="connsiteX249-3515" fmla="*/ 3048000 w 4432300"/>
                <a:gd name="connsiteY249-3516" fmla="*/ 2057400 h 3187700"/>
                <a:gd name="connsiteX250-3517" fmla="*/ 2997200 w 4432300"/>
                <a:gd name="connsiteY250-3518" fmla="*/ 2006600 h 3187700"/>
                <a:gd name="connsiteX251-3519" fmla="*/ 2933700 w 4432300"/>
                <a:gd name="connsiteY251-3520" fmla="*/ 1981200 h 3187700"/>
                <a:gd name="connsiteX252-3521" fmla="*/ 2717800 w 4432300"/>
                <a:gd name="connsiteY252-3522" fmla="*/ 1930400 h 3187700"/>
                <a:gd name="connsiteX253-3523" fmla="*/ 2628900 w 4432300"/>
                <a:gd name="connsiteY253-3524" fmla="*/ 1917700 h 3187700"/>
                <a:gd name="connsiteX254-3525" fmla="*/ 2235200 w 4432300"/>
                <a:gd name="connsiteY254-3526" fmla="*/ 1993900 h 3187700"/>
                <a:gd name="connsiteX255-3527" fmla="*/ 2184400 w 4432300"/>
                <a:gd name="connsiteY255-3528" fmla="*/ 2095500 h 3187700"/>
                <a:gd name="connsiteX256-3529" fmla="*/ 2171700 w 4432300"/>
                <a:gd name="connsiteY256-3530" fmla="*/ 2133600 h 3187700"/>
                <a:gd name="connsiteX257-3531" fmla="*/ 2120900 w 4432300"/>
                <a:gd name="connsiteY257-3532" fmla="*/ 2197100 h 3187700"/>
                <a:gd name="connsiteX258-3533" fmla="*/ 1993900 w 4432300"/>
                <a:gd name="connsiteY258-3534" fmla="*/ 2324100 h 3187700"/>
                <a:gd name="connsiteX259-3535" fmla="*/ 1917700 w 4432300"/>
                <a:gd name="connsiteY259-3536" fmla="*/ 2311400 h 3187700"/>
                <a:gd name="connsiteX260-3537" fmla="*/ 1816100 w 4432300"/>
                <a:gd name="connsiteY260-3538" fmla="*/ 2197100 h 3187700"/>
                <a:gd name="connsiteX261-3539" fmla="*/ 1778000 w 4432300"/>
                <a:gd name="connsiteY261-3540" fmla="*/ 2133600 h 3187700"/>
                <a:gd name="connsiteX262-3541" fmla="*/ 1752600 w 4432300"/>
                <a:gd name="connsiteY262-3542" fmla="*/ 2095500 h 3187700"/>
                <a:gd name="connsiteX263-3543" fmla="*/ 1663700 w 4432300"/>
                <a:gd name="connsiteY263-3544" fmla="*/ 1981200 h 3187700"/>
                <a:gd name="connsiteX264-3545" fmla="*/ 1612900 w 4432300"/>
                <a:gd name="connsiteY264-3546" fmla="*/ 1866900 h 3187700"/>
                <a:gd name="connsiteX265-3547" fmla="*/ 1587500 w 4432300"/>
                <a:gd name="connsiteY265-3548" fmla="*/ 1714500 h 3187700"/>
                <a:gd name="connsiteX266-3549" fmla="*/ 1549400 w 4432300"/>
                <a:gd name="connsiteY266-3550" fmla="*/ 1638300 h 3187700"/>
                <a:gd name="connsiteX267-3551" fmla="*/ 1536700 w 4432300"/>
                <a:gd name="connsiteY267-3552" fmla="*/ 1536700 h 3187700"/>
                <a:gd name="connsiteX268-3553" fmla="*/ 1473200 w 4432300"/>
                <a:gd name="connsiteY268-3554" fmla="*/ 1270000 h 3187700"/>
                <a:gd name="connsiteX269-3555" fmla="*/ 1460500 w 4432300"/>
                <a:gd name="connsiteY269-3556" fmla="*/ 1206500 h 3187700"/>
                <a:gd name="connsiteX270-3557" fmla="*/ 1447800 w 4432300"/>
                <a:gd name="connsiteY270-3558" fmla="*/ 1155700 h 3187700"/>
                <a:gd name="connsiteX271-3559" fmla="*/ 1409700 w 4432300"/>
                <a:gd name="connsiteY271-3560" fmla="*/ 952500 h 3187700"/>
                <a:gd name="connsiteX272-3561" fmla="*/ 1397000 w 4432300"/>
                <a:gd name="connsiteY272-3562" fmla="*/ 901700 h 3187700"/>
                <a:gd name="connsiteX273-3563" fmla="*/ 1358900 w 4432300"/>
                <a:gd name="connsiteY273-3564" fmla="*/ 838200 h 3187700"/>
                <a:gd name="connsiteX274-3565" fmla="*/ 1346200 w 4432300"/>
                <a:gd name="connsiteY274-3566" fmla="*/ 787400 h 3187700"/>
                <a:gd name="connsiteX275-3567" fmla="*/ 1282700 w 4432300"/>
                <a:gd name="connsiteY275-3568" fmla="*/ 850900 h 3187700"/>
                <a:gd name="connsiteX276-3569" fmla="*/ 1308100 w 4432300"/>
                <a:gd name="connsiteY276-3570" fmla="*/ 965200 h 3187700"/>
                <a:gd name="connsiteX277-3571" fmla="*/ 1473200 w 4432300"/>
                <a:gd name="connsiteY277-3572" fmla="*/ 1130300 h 3187700"/>
                <a:gd name="connsiteX278-3573" fmla="*/ 1562100 w 4432300"/>
                <a:gd name="connsiteY278-3574" fmla="*/ 1257300 h 3187700"/>
                <a:gd name="connsiteX279-3575" fmla="*/ 1676400 w 4432300"/>
                <a:gd name="connsiteY279-3576" fmla="*/ 1371600 h 3187700"/>
                <a:gd name="connsiteX280-3577" fmla="*/ 1714500 w 4432300"/>
                <a:gd name="connsiteY280-3578" fmla="*/ 1409700 h 3187700"/>
                <a:gd name="connsiteX281-3579" fmla="*/ 1778000 w 4432300"/>
                <a:gd name="connsiteY281-3580" fmla="*/ 1485900 h 3187700"/>
                <a:gd name="connsiteX282-3581" fmla="*/ 1790700 w 4432300"/>
                <a:gd name="connsiteY282-3582" fmla="*/ 1524000 h 3187700"/>
                <a:gd name="connsiteX283-3583" fmla="*/ 1778000 w 4432300"/>
                <a:gd name="connsiteY283-3584" fmla="*/ 1612900 h 3187700"/>
                <a:gd name="connsiteX284-3585" fmla="*/ 1816100 w 4432300"/>
                <a:gd name="connsiteY284-3586" fmla="*/ 1562100 h 3187700"/>
                <a:gd name="connsiteX285-3587" fmla="*/ 1905000 w 4432300"/>
                <a:gd name="connsiteY285-3588" fmla="*/ 1346200 h 3187700"/>
                <a:gd name="connsiteX286-3589" fmla="*/ 1892300 w 4432300"/>
                <a:gd name="connsiteY286-3590" fmla="*/ 1219200 h 3187700"/>
                <a:gd name="connsiteX287-3591" fmla="*/ 1752600 w 4432300"/>
                <a:gd name="connsiteY287-3592" fmla="*/ 1143000 h 3187700"/>
                <a:gd name="connsiteX288-3593" fmla="*/ 1460500 w 4432300"/>
                <a:gd name="connsiteY288-3594" fmla="*/ 1016000 h 3187700"/>
                <a:gd name="connsiteX289-3595" fmla="*/ 1384300 w 4432300"/>
                <a:gd name="connsiteY289-3596" fmla="*/ 977900 h 3187700"/>
                <a:gd name="connsiteX290-3597" fmla="*/ 1308100 w 4432300"/>
                <a:gd name="connsiteY290-3598" fmla="*/ 1054100 h 3187700"/>
                <a:gd name="connsiteX291-3599" fmla="*/ 1219200 w 4432300"/>
                <a:gd name="connsiteY291-3600" fmla="*/ 1193800 h 3187700"/>
                <a:gd name="connsiteX292-3601" fmla="*/ 1155700 w 4432300"/>
                <a:gd name="connsiteY292-3602" fmla="*/ 1308100 h 3187700"/>
                <a:gd name="connsiteX293-3603" fmla="*/ 1143000 w 4432300"/>
                <a:gd name="connsiteY293-3604" fmla="*/ 1358900 h 3187700"/>
                <a:gd name="connsiteX294-3605" fmla="*/ 1104900 w 4432300"/>
                <a:gd name="connsiteY294-3606" fmla="*/ 1384300 h 3187700"/>
                <a:gd name="connsiteX295-3607" fmla="*/ 1054100 w 4432300"/>
                <a:gd name="connsiteY295-3608" fmla="*/ 1333500 h 3187700"/>
                <a:gd name="connsiteX296-3609" fmla="*/ 876300 w 4432300"/>
                <a:gd name="connsiteY296-3610" fmla="*/ 1155700 h 3187700"/>
                <a:gd name="connsiteX297-3611" fmla="*/ 812800 w 4432300"/>
                <a:gd name="connsiteY297-3612" fmla="*/ 1028700 h 3187700"/>
                <a:gd name="connsiteX298-3613" fmla="*/ 787400 w 4432300"/>
                <a:gd name="connsiteY298-3614" fmla="*/ 952500 h 3187700"/>
                <a:gd name="connsiteX299-3615" fmla="*/ 749300 w 4432300"/>
                <a:gd name="connsiteY299-3616" fmla="*/ 939800 h 3187700"/>
                <a:gd name="connsiteX300-3617" fmla="*/ 685800 w 4432300"/>
                <a:gd name="connsiteY300-3618" fmla="*/ 952500 h 3187700"/>
                <a:gd name="connsiteX301-3619" fmla="*/ 546100 w 4432300"/>
                <a:gd name="connsiteY301-3620" fmla="*/ 1117600 h 3187700"/>
                <a:gd name="connsiteX302-3621" fmla="*/ 508000 w 4432300"/>
                <a:gd name="connsiteY302-3622" fmla="*/ 1231900 h 3187700"/>
                <a:gd name="connsiteX303-3623" fmla="*/ 457200 w 4432300"/>
                <a:gd name="connsiteY303-3624" fmla="*/ 1320800 h 3187700"/>
                <a:gd name="connsiteX304-3625" fmla="*/ 444500 w 4432300"/>
                <a:gd name="connsiteY304-3626" fmla="*/ 1422400 h 3187700"/>
                <a:gd name="connsiteX305-3627" fmla="*/ 457200 w 4432300"/>
                <a:gd name="connsiteY305-3628" fmla="*/ 1498600 h 3187700"/>
                <a:gd name="connsiteX306-3629" fmla="*/ 838200 w 4432300"/>
                <a:gd name="connsiteY306-3630" fmla="*/ 1600200 h 3187700"/>
                <a:gd name="connsiteX307-3631" fmla="*/ 1143000 w 4432300"/>
                <a:gd name="connsiteY307-3632" fmla="*/ 1689100 h 3187700"/>
                <a:gd name="connsiteX308-3633" fmla="*/ 1295400 w 4432300"/>
                <a:gd name="connsiteY308-3634" fmla="*/ 1714500 h 3187700"/>
                <a:gd name="connsiteX309-3635" fmla="*/ 1511300 w 4432300"/>
                <a:gd name="connsiteY309-3636" fmla="*/ 1841500 h 3187700"/>
                <a:gd name="connsiteX310-3637" fmla="*/ 1612900 w 4432300"/>
                <a:gd name="connsiteY310-3638" fmla="*/ 1943100 h 3187700"/>
                <a:gd name="connsiteX311-3639" fmla="*/ 1663700 w 4432300"/>
                <a:gd name="connsiteY311-3640" fmla="*/ 1993900 h 3187700"/>
                <a:gd name="connsiteX312-3641" fmla="*/ 1955800 w 4432300"/>
                <a:gd name="connsiteY312-3642" fmla="*/ 2032000 h 3187700"/>
                <a:gd name="connsiteX313-3643" fmla="*/ 1993900 w 4432300"/>
                <a:gd name="connsiteY313-3644" fmla="*/ 2044700 h 3187700"/>
                <a:gd name="connsiteX314-3645" fmla="*/ 2070100 w 4432300"/>
                <a:gd name="connsiteY314-3646" fmla="*/ 2057400 h 3187700"/>
                <a:gd name="connsiteX315-3647" fmla="*/ 2082800 w 4432300"/>
                <a:gd name="connsiteY315-3648" fmla="*/ 2120900 h 3187700"/>
                <a:gd name="connsiteX316-3649" fmla="*/ 2044700 w 4432300"/>
                <a:gd name="connsiteY316-3650" fmla="*/ 2222500 h 3187700"/>
                <a:gd name="connsiteX317-3651" fmla="*/ 2006600 w 4432300"/>
                <a:gd name="connsiteY317-3652" fmla="*/ 2260600 h 3187700"/>
                <a:gd name="connsiteX318-3653" fmla="*/ 1892300 w 4432300"/>
                <a:gd name="connsiteY318-3654" fmla="*/ 2324100 h 3187700"/>
                <a:gd name="connsiteX319-3655" fmla="*/ 1778000 w 4432300"/>
                <a:gd name="connsiteY319-3656" fmla="*/ 2336800 h 3187700"/>
                <a:gd name="connsiteX320-3657" fmla="*/ 1689100 w 4432300"/>
                <a:gd name="connsiteY320-3658" fmla="*/ 2298700 h 3187700"/>
                <a:gd name="connsiteX321-3659" fmla="*/ 1651000 w 4432300"/>
                <a:gd name="connsiteY321-3660" fmla="*/ 2222500 h 3187700"/>
                <a:gd name="connsiteX322-3661" fmla="*/ 1625600 w 4432300"/>
                <a:gd name="connsiteY322-3662" fmla="*/ 2184400 h 3187700"/>
                <a:gd name="connsiteX323-3663" fmla="*/ 1612900 w 4432300"/>
                <a:gd name="connsiteY323-3664" fmla="*/ 2108200 h 3187700"/>
                <a:gd name="connsiteX324-3665" fmla="*/ 1638300 w 4432300"/>
                <a:gd name="connsiteY324-3666" fmla="*/ 2057400 h 3187700"/>
                <a:gd name="connsiteX325-3667" fmla="*/ 1866900 w 4432300"/>
                <a:gd name="connsiteY325-3668" fmla="*/ 1943100 h 3187700"/>
                <a:gd name="connsiteX326-3669" fmla="*/ 2184400 w 4432300"/>
                <a:gd name="connsiteY326-3670" fmla="*/ 1752600 h 3187700"/>
                <a:gd name="connsiteX327-3671" fmla="*/ 2463800 w 4432300"/>
                <a:gd name="connsiteY327-3672" fmla="*/ 1562100 h 3187700"/>
                <a:gd name="connsiteX328-3673" fmla="*/ 2527300 w 4432300"/>
                <a:gd name="connsiteY328-3674" fmla="*/ 1536700 h 3187700"/>
                <a:gd name="connsiteX329-3675" fmla="*/ 2641600 w 4432300"/>
                <a:gd name="connsiteY329-3676" fmla="*/ 1511300 h 3187700"/>
                <a:gd name="connsiteX330-3677" fmla="*/ 2743200 w 4432300"/>
                <a:gd name="connsiteY330-3678" fmla="*/ 1524000 h 3187700"/>
                <a:gd name="connsiteX331-3679" fmla="*/ 2705100 w 4432300"/>
                <a:gd name="connsiteY331-3680" fmla="*/ 1612900 h 3187700"/>
                <a:gd name="connsiteX332-3681" fmla="*/ 2387600 w 4432300"/>
                <a:gd name="connsiteY332-3682" fmla="*/ 1778000 h 3187700"/>
                <a:gd name="connsiteX333-3683" fmla="*/ 2133600 w 4432300"/>
                <a:gd name="connsiteY333-3684" fmla="*/ 1841500 h 3187700"/>
                <a:gd name="connsiteX334-3685" fmla="*/ 1790700 w 4432300"/>
                <a:gd name="connsiteY334-3686" fmla="*/ 1930400 h 3187700"/>
                <a:gd name="connsiteX335-3687" fmla="*/ 1714500 w 4432300"/>
                <a:gd name="connsiteY335-3688" fmla="*/ 1943100 h 3187700"/>
                <a:gd name="connsiteX336-3689" fmla="*/ 1511300 w 4432300"/>
                <a:gd name="connsiteY336-3690" fmla="*/ 2006600 h 3187700"/>
                <a:gd name="connsiteX337-3691" fmla="*/ 1435100 w 4432300"/>
                <a:gd name="connsiteY337-3692" fmla="*/ 2057400 h 3187700"/>
                <a:gd name="connsiteX338-3693" fmla="*/ 1333500 w 4432300"/>
                <a:gd name="connsiteY338-3694" fmla="*/ 2171700 h 3187700"/>
                <a:gd name="connsiteX339-3695" fmla="*/ 1308100 w 4432300"/>
                <a:gd name="connsiteY339-3696" fmla="*/ 2298700 h 3187700"/>
                <a:gd name="connsiteX340-3697" fmla="*/ 1320800 w 4432300"/>
                <a:gd name="connsiteY340-3698" fmla="*/ 2336800 h 3187700"/>
                <a:gd name="connsiteX341-3699" fmla="*/ 1663700 w 4432300"/>
                <a:gd name="connsiteY341-3700" fmla="*/ 2489200 h 3187700"/>
                <a:gd name="connsiteX342-3701" fmla="*/ 1727200 w 4432300"/>
                <a:gd name="connsiteY342-3702" fmla="*/ 2514600 h 3187700"/>
                <a:gd name="connsiteX343-3703" fmla="*/ 1943100 w 4432300"/>
                <a:gd name="connsiteY343-3704" fmla="*/ 2578100 h 3187700"/>
                <a:gd name="connsiteX344-3705" fmla="*/ 2159000 w 4432300"/>
                <a:gd name="connsiteY344-3706" fmla="*/ 2667000 h 3187700"/>
                <a:gd name="connsiteX345-3707" fmla="*/ 2247900 w 4432300"/>
                <a:gd name="connsiteY345-3708" fmla="*/ 2794000 h 3187700"/>
                <a:gd name="connsiteX346-3709" fmla="*/ 2298700 w 4432300"/>
                <a:gd name="connsiteY346-3710" fmla="*/ 2857500 h 3187700"/>
                <a:gd name="connsiteX347-3711" fmla="*/ 2311400 w 4432300"/>
                <a:gd name="connsiteY347-3712" fmla="*/ 2946400 h 3187700"/>
                <a:gd name="connsiteX348-3713" fmla="*/ 2298700 w 4432300"/>
                <a:gd name="connsiteY348-3714" fmla="*/ 3086100 h 3187700"/>
                <a:gd name="connsiteX349-3715" fmla="*/ 2235200 w 4432300"/>
                <a:gd name="connsiteY349-3716" fmla="*/ 3149600 h 3187700"/>
                <a:gd name="connsiteX350-3717" fmla="*/ 2019300 w 4432300"/>
                <a:gd name="connsiteY350-3718" fmla="*/ 3187700 h 3187700"/>
                <a:gd name="connsiteX351-3719" fmla="*/ 1841500 w 4432300"/>
                <a:gd name="connsiteY351-3720" fmla="*/ 3149600 h 3187700"/>
                <a:gd name="connsiteX352-3721" fmla="*/ 1828800 w 4432300"/>
                <a:gd name="connsiteY352-3722" fmla="*/ 3111500 h 3187700"/>
                <a:gd name="connsiteX353-3723" fmla="*/ 1790700 w 4432300"/>
                <a:gd name="connsiteY353-3724" fmla="*/ 2933700 h 3187700"/>
                <a:gd name="connsiteX354-3725" fmla="*/ 1778000 w 4432300"/>
                <a:gd name="connsiteY354-3726" fmla="*/ 2844800 h 3187700"/>
                <a:gd name="connsiteX355-3727" fmla="*/ 1739900 w 4432300"/>
                <a:gd name="connsiteY355-3728" fmla="*/ 2781300 h 3187700"/>
                <a:gd name="connsiteX356-3729" fmla="*/ 1638300 w 4432300"/>
                <a:gd name="connsiteY356-3730" fmla="*/ 2705100 h 3187700"/>
                <a:gd name="connsiteX357-3731" fmla="*/ 1549400 w 4432300"/>
                <a:gd name="connsiteY357-3732" fmla="*/ 2667000 h 3187700"/>
                <a:gd name="connsiteX358-3733" fmla="*/ 1409700 w 4432300"/>
                <a:gd name="connsiteY358-3734" fmla="*/ 2603500 h 3187700"/>
                <a:gd name="connsiteX359-3735" fmla="*/ 1320800 w 4432300"/>
                <a:gd name="connsiteY359-3736" fmla="*/ 2654300 h 3187700"/>
                <a:gd name="connsiteX360-3737" fmla="*/ 1231900 w 4432300"/>
                <a:gd name="connsiteY360-3738" fmla="*/ 2705100 h 3187700"/>
                <a:gd name="connsiteX361-3739" fmla="*/ 1143000 w 4432300"/>
                <a:gd name="connsiteY361-3740" fmla="*/ 2743200 h 3187700"/>
                <a:gd name="connsiteX362-3741" fmla="*/ 1054100 w 4432300"/>
                <a:gd name="connsiteY362-3742" fmla="*/ 2730500 h 3187700"/>
                <a:gd name="connsiteX363-3743" fmla="*/ 977900 w 4432300"/>
                <a:gd name="connsiteY363-3744" fmla="*/ 2654300 h 3187700"/>
                <a:gd name="connsiteX364-3745" fmla="*/ 901700 w 4432300"/>
                <a:gd name="connsiteY364-3746" fmla="*/ 2590800 h 3187700"/>
                <a:gd name="connsiteX365-3747" fmla="*/ 863600 w 4432300"/>
                <a:gd name="connsiteY365-3748" fmla="*/ 2552700 h 3187700"/>
                <a:gd name="connsiteX366-3749" fmla="*/ 825500 w 4432300"/>
                <a:gd name="connsiteY366-3750" fmla="*/ 2540000 h 3187700"/>
                <a:gd name="connsiteX367-3751" fmla="*/ 774700 w 4432300"/>
                <a:gd name="connsiteY367-3752" fmla="*/ 2514600 h 3187700"/>
                <a:gd name="connsiteX368-3753" fmla="*/ 736600 w 4432300"/>
                <a:gd name="connsiteY368-3754" fmla="*/ 2489200 h 3187700"/>
                <a:gd name="connsiteX369-3755" fmla="*/ 533400 w 4432300"/>
                <a:gd name="connsiteY369-3756" fmla="*/ 2463800 h 3187700"/>
                <a:gd name="connsiteX370-3757" fmla="*/ 419100 w 4432300"/>
                <a:gd name="connsiteY370-3758" fmla="*/ 2476500 h 3187700"/>
                <a:gd name="connsiteX371-3759" fmla="*/ 381000 w 4432300"/>
                <a:gd name="connsiteY371-3760" fmla="*/ 2501900 h 3187700"/>
                <a:gd name="connsiteX372-3761" fmla="*/ 330200 w 4432300"/>
                <a:gd name="connsiteY372-3762" fmla="*/ 2540000 h 3187700"/>
                <a:gd name="connsiteX373-3763" fmla="*/ 266700 w 4432300"/>
                <a:gd name="connsiteY373-3764" fmla="*/ 2552700 h 3187700"/>
                <a:gd name="connsiteX374-3765" fmla="*/ 203200 w 4432300"/>
                <a:gd name="connsiteY374-3766" fmla="*/ 2540000 h 3187700"/>
                <a:gd name="connsiteX375-3767" fmla="*/ 88900 w 4432300"/>
                <a:gd name="connsiteY375-3768" fmla="*/ 2534920 h 3187700"/>
                <a:gd name="connsiteX376-3769" fmla="*/ 0 w 4432300"/>
                <a:gd name="connsiteY376-3770" fmla="*/ 2514600 h 3187700"/>
                <a:gd name="connsiteX0-3771" fmla="*/ 3949700 w 4394200"/>
                <a:gd name="connsiteY0-3772" fmla="*/ 0 h 3187700"/>
                <a:gd name="connsiteX1-3773" fmla="*/ 3937000 w 4394200"/>
                <a:gd name="connsiteY1-3774" fmla="*/ 279400 h 3187700"/>
                <a:gd name="connsiteX2-3775" fmla="*/ 3924300 w 4394200"/>
                <a:gd name="connsiteY2-3776" fmla="*/ 317500 h 3187700"/>
                <a:gd name="connsiteX3-3777" fmla="*/ 3873500 w 4394200"/>
                <a:gd name="connsiteY3-3778" fmla="*/ 393700 h 3187700"/>
                <a:gd name="connsiteX4-3779" fmla="*/ 3835400 w 4394200"/>
                <a:gd name="connsiteY4-3780" fmla="*/ 419100 h 3187700"/>
                <a:gd name="connsiteX5-3781" fmla="*/ 3771900 w 4394200"/>
                <a:gd name="connsiteY5-3782" fmla="*/ 406400 h 3187700"/>
                <a:gd name="connsiteX6-3783" fmla="*/ 3721100 w 4394200"/>
                <a:gd name="connsiteY6-3784" fmla="*/ 381000 h 3187700"/>
                <a:gd name="connsiteX7-3785" fmla="*/ 3683000 w 4394200"/>
                <a:gd name="connsiteY7-3786" fmla="*/ 368300 h 3187700"/>
                <a:gd name="connsiteX8-3787" fmla="*/ 3644900 w 4394200"/>
                <a:gd name="connsiteY8-3788" fmla="*/ 330200 h 3187700"/>
                <a:gd name="connsiteX9-3789" fmla="*/ 3568700 w 4394200"/>
                <a:gd name="connsiteY9-3790" fmla="*/ 279400 h 3187700"/>
                <a:gd name="connsiteX10-3791" fmla="*/ 3492500 w 4394200"/>
                <a:gd name="connsiteY10-3792" fmla="*/ 215900 h 3187700"/>
                <a:gd name="connsiteX11-3793" fmla="*/ 3365500 w 4394200"/>
                <a:gd name="connsiteY11-3794" fmla="*/ 254000 h 3187700"/>
                <a:gd name="connsiteX12-3795" fmla="*/ 3340100 w 4394200"/>
                <a:gd name="connsiteY12-3796" fmla="*/ 292100 h 3187700"/>
                <a:gd name="connsiteX13-3797" fmla="*/ 3263900 w 4394200"/>
                <a:gd name="connsiteY13-3798" fmla="*/ 342900 h 3187700"/>
                <a:gd name="connsiteX14-3799" fmla="*/ 3238500 w 4394200"/>
                <a:gd name="connsiteY14-3800" fmla="*/ 393700 h 3187700"/>
                <a:gd name="connsiteX15-3801" fmla="*/ 3263900 w 4394200"/>
                <a:gd name="connsiteY15-3802" fmla="*/ 457200 h 3187700"/>
                <a:gd name="connsiteX16-3803" fmla="*/ 3352800 w 4394200"/>
                <a:gd name="connsiteY16-3804" fmla="*/ 571500 h 3187700"/>
                <a:gd name="connsiteX17-3805" fmla="*/ 3390900 w 4394200"/>
                <a:gd name="connsiteY17-3806" fmla="*/ 596900 h 3187700"/>
                <a:gd name="connsiteX18-3807" fmla="*/ 3429000 w 4394200"/>
                <a:gd name="connsiteY18-3808" fmla="*/ 635000 h 3187700"/>
                <a:gd name="connsiteX19-3809" fmla="*/ 3467100 w 4394200"/>
                <a:gd name="connsiteY19-3810" fmla="*/ 647700 h 3187700"/>
                <a:gd name="connsiteX20-3811" fmla="*/ 3581400 w 4394200"/>
                <a:gd name="connsiteY20-3812" fmla="*/ 736600 h 3187700"/>
                <a:gd name="connsiteX21-3813" fmla="*/ 3632200 w 4394200"/>
                <a:gd name="connsiteY21-3814" fmla="*/ 812800 h 3187700"/>
                <a:gd name="connsiteX22-3815" fmla="*/ 3670300 w 4394200"/>
                <a:gd name="connsiteY22-3816" fmla="*/ 863600 h 3187700"/>
                <a:gd name="connsiteX23-3817" fmla="*/ 3721100 w 4394200"/>
                <a:gd name="connsiteY23-3818" fmla="*/ 939800 h 3187700"/>
                <a:gd name="connsiteX24-3819" fmla="*/ 3746500 w 4394200"/>
                <a:gd name="connsiteY24-3820" fmla="*/ 977900 h 3187700"/>
                <a:gd name="connsiteX25-3821" fmla="*/ 3733800 w 4394200"/>
                <a:gd name="connsiteY25-3822" fmla="*/ 1028700 h 3187700"/>
                <a:gd name="connsiteX26-3823" fmla="*/ 3619500 w 4394200"/>
                <a:gd name="connsiteY26-3824" fmla="*/ 977900 h 3187700"/>
                <a:gd name="connsiteX27-3825" fmla="*/ 3644900 w 4394200"/>
                <a:gd name="connsiteY27-3826" fmla="*/ 889000 h 3187700"/>
                <a:gd name="connsiteX28-3827" fmla="*/ 3644900 w 4394200"/>
                <a:gd name="connsiteY28-3828" fmla="*/ 825500 h 3187700"/>
                <a:gd name="connsiteX29-3829" fmla="*/ 3568700 w 4394200"/>
                <a:gd name="connsiteY29-3830" fmla="*/ 863600 h 3187700"/>
                <a:gd name="connsiteX30-3831" fmla="*/ 3467100 w 4394200"/>
                <a:gd name="connsiteY30-3832" fmla="*/ 889000 h 3187700"/>
                <a:gd name="connsiteX31-3833" fmla="*/ 3365500 w 4394200"/>
                <a:gd name="connsiteY31-3834" fmla="*/ 876300 h 3187700"/>
                <a:gd name="connsiteX32-3835" fmla="*/ 3340100 w 4394200"/>
                <a:gd name="connsiteY32-3836" fmla="*/ 838200 h 3187700"/>
                <a:gd name="connsiteX33-3837" fmla="*/ 3302000 w 4394200"/>
                <a:gd name="connsiteY33-3838" fmla="*/ 800100 h 3187700"/>
                <a:gd name="connsiteX34-3839" fmla="*/ 3289300 w 4394200"/>
                <a:gd name="connsiteY34-3840" fmla="*/ 533400 h 3187700"/>
                <a:gd name="connsiteX35-3841" fmla="*/ 3251200 w 4394200"/>
                <a:gd name="connsiteY35-3842" fmla="*/ 508000 h 3187700"/>
                <a:gd name="connsiteX36-3843" fmla="*/ 3175000 w 4394200"/>
                <a:gd name="connsiteY36-3844" fmla="*/ 482600 h 3187700"/>
                <a:gd name="connsiteX37-3845" fmla="*/ 3086100 w 4394200"/>
                <a:gd name="connsiteY37-3846" fmla="*/ 431800 h 3187700"/>
                <a:gd name="connsiteX38-3847" fmla="*/ 3060700 w 4394200"/>
                <a:gd name="connsiteY38-3848" fmla="*/ 393700 h 3187700"/>
                <a:gd name="connsiteX39-3849" fmla="*/ 2959100 w 4394200"/>
                <a:gd name="connsiteY39-3850" fmla="*/ 342900 h 3187700"/>
                <a:gd name="connsiteX40-3851" fmla="*/ 2895600 w 4394200"/>
                <a:gd name="connsiteY40-3852" fmla="*/ 355600 h 3187700"/>
                <a:gd name="connsiteX41-3853" fmla="*/ 2857500 w 4394200"/>
                <a:gd name="connsiteY41-3854" fmla="*/ 431800 h 3187700"/>
                <a:gd name="connsiteX42-3855" fmla="*/ 2895600 w 4394200"/>
                <a:gd name="connsiteY42-3856" fmla="*/ 546100 h 3187700"/>
                <a:gd name="connsiteX43-3857" fmla="*/ 2908300 w 4394200"/>
                <a:gd name="connsiteY43-3858" fmla="*/ 584200 h 3187700"/>
                <a:gd name="connsiteX44-3859" fmla="*/ 2984500 w 4394200"/>
                <a:gd name="connsiteY44-3860" fmla="*/ 647700 h 3187700"/>
                <a:gd name="connsiteX45-3861" fmla="*/ 3048000 w 4394200"/>
                <a:gd name="connsiteY45-3862" fmla="*/ 723900 h 3187700"/>
                <a:gd name="connsiteX46-3863" fmla="*/ 3124200 w 4394200"/>
                <a:gd name="connsiteY46-3864" fmla="*/ 787400 h 3187700"/>
                <a:gd name="connsiteX47-3865" fmla="*/ 3187700 w 4394200"/>
                <a:gd name="connsiteY47-3866" fmla="*/ 901700 h 3187700"/>
                <a:gd name="connsiteX48-3867" fmla="*/ 3213100 w 4394200"/>
                <a:gd name="connsiteY48-3868" fmla="*/ 952500 h 3187700"/>
                <a:gd name="connsiteX49-3869" fmla="*/ 3225800 w 4394200"/>
                <a:gd name="connsiteY49-3870" fmla="*/ 990600 h 3187700"/>
                <a:gd name="connsiteX50-3871" fmla="*/ 3251200 w 4394200"/>
                <a:gd name="connsiteY50-3872" fmla="*/ 1028700 h 3187700"/>
                <a:gd name="connsiteX51-3873" fmla="*/ 3289300 w 4394200"/>
                <a:gd name="connsiteY51-3874" fmla="*/ 1168400 h 3187700"/>
                <a:gd name="connsiteX52-3875" fmla="*/ 3276600 w 4394200"/>
                <a:gd name="connsiteY52-3876" fmla="*/ 1206500 h 3187700"/>
                <a:gd name="connsiteX53-3877" fmla="*/ 3238500 w 4394200"/>
                <a:gd name="connsiteY53-3878" fmla="*/ 1168400 h 3187700"/>
                <a:gd name="connsiteX54-3879" fmla="*/ 3187700 w 4394200"/>
                <a:gd name="connsiteY54-3880" fmla="*/ 1092200 h 3187700"/>
                <a:gd name="connsiteX55-3881" fmla="*/ 3238500 w 4394200"/>
                <a:gd name="connsiteY55-3882" fmla="*/ 1104900 h 3187700"/>
                <a:gd name="connsiteX56-3883" fmla="*/ 3276600 w 4394200"/>
                <a:gd name="connsiteY56-3884" fmla="*/ 1130300 h 3187700"/>
                <a:gd name="connsiteX57-3885" fmla="*/ 3340100 w 4394200"/>
                <a:gd name="connsiteY57-3886" fmla="*/ 1206500 h 3187700"/>
                <a:gd name="connsiteX58-3887" fmla="*/ 3365500 w 4394200"/>
                <a:gd name="connsiteY58-3888" fmla="*/ 1282700 h 3187700"/>
                <a:gd name="connsiteX59-3889" fmla="*/ 3390900 w 4394200"/>
                <a:gd name="connsiteY59-3890" fmla="*/ 1320800 h 3187700"/>
                <a:gd name="connsiteX60-3891" fmla="*/ 3479800 w 4394200"/>
                <a:gd name="connsiteY60-3892" fmla="*/ 1397000 h 3187700"/>
                <a:gd name="connsiteX61-3893" fmla="*/ 3517900 w 4394200"/>
                <a:gd name="connsiteY61-3894" fmla="*/ 1409700 h 3187700"/>
                <a:gd name="connsiteX62-3895" fmla="*/ 3797300 w 4394200"/>
                <a:gd name="connsiteY62-3896" fmla="*/ 1346200 h 3187700"/>
                <a:gd name="connsiteX63-3897" fmla="*/ 3810000 w 4394200"/>
                <a:gd name="connsiteY63-3898" fmla="*/ 1308100 h 3187700"/>
                <a:gd name="connsiteX64-3899" fmla="*/ 3797300 w 4394200"/>
                <a:gd name="connsiteY64-3900" fmla="*/ 1270000 h 3187700"/>
                <a:gd name="connsiteX65-3901" fmla="*/ 3721100 w 4394200"/>
                <a:gd name="connsiteY65-3902" fmla="*/ 1231900 h 3187700"/>
                <a:gd name="connsiteX66-3903" fmla="*/ 3632200 w 4394200"/>
                <a:gd name="connsiteY66-3904" fmla="*/ 1244600 h 3187700"/>
                <a:gd name="connsiteX67-3905" fmla="*/ 3644900 w 4394200"/>
                <a:gd name="connsiteY67-3906" fmla="*/ 1295400 h 3187700"/>
                <a:gd name="connsiteX68-3907" fmla="*/ 3708400 w 4394200"/>
                <a:gd name="connsiteY68-3908" fmla="*/ 1130300 h 3187700"/>
                <a:gd name="connsiteX69-3909" fmla="*/ 3822700 w 4394200"/>
                <a:gd name="connsiteY69-3910" fmla="*/ 1155700 h 3187700"/>
                <a:gd name="connsiteX70-3911" fmla="*/ 3860800 w 4394200"/>
                <a:gd name="connsiteY70-3912" fmla="*/ 1168400 h 3187700"/>
                <a:gd name="connsiteX71-3913" fmla="*/ 3937000 w 4394200"/>
                <a:gd name="connsiteY71-3914" fmla="*/ 1219200 h 3187700"/>
                <a:gd name="connsiteX72-3915" fmla="*/ 3987800 w 4394200"/>
                <a:gd name="connsiteY72-3916" fmla="*/ 1244600 h 3187700"/>
                <a:gd name="connsiteX73-3917" fmla="*/ 4013200 w 4394200"/>
                <a:gd name="connsiteY73-3918" fmla="*/ 1282700 h 3187700"/>
                <a:gd name="connsiteX74-3919" fmla="*/ 4089400 w 4394200"/>
                <a:gd name="connsiteY74-3920" fmla="*/ 1346200 h 3187700"/>
                <a:gd name="connsiteX75-3921" fmla="*/ 4140200 w 4394200"/>
                <a:gd name="connsiteY75-3922" fmla="*/ 1422400 h 3187700"/>
                <a:gd name="connsiteX76-3923" fmla="*/ 4178300 w 4394200"/>
                <a:gd name="connsiteY76-3924" fmla="*/ 1409700 h 3187700"/>
                <a:gd name="connsiteX77-3925" fmla="*/ 4216400 w 4394200"/>
                <a:gd name="connsiteY77-3926" fmla="*/ 1333500 h 3187700"/>
                <a:gd name="connsiteX78-3927" fmla="*/ 4203700 w 4394200"/>
                <a:gd name="connsiteY78-3928" fmla="*/ 1206500 h 3187700"/>
                <a:gd name="connsiteX79-3929" fmla="*/ 4279900 w 4394200"/>
                <a:gd name="connsiteY79-3930" fmla="*/ 1257300 h 3187700"/>
                <a:gd name="connsiteX80-3931" fmla="*/ 4305300 w 4394200"/>
                <a:gd name="connsiteY80-3932" fmla="*/ 1295400 h 3187700"/>
                <a:gd name="connsiteX81-3933" fmla="*/ 4368800 w 4394200"/>
                <a:gd name="connsiteY81-3934" fmla="*/ 1371600 h 3187700"/>
                <a:gd name="connsiteX82-3935" fmla="*/ 4394200 w 4394200"/>
                <a:gd name="connsiteY82-3936" fmla="*/ 1447800 h 3187700"/>
                <a:gd name="connsiteX83-3937" fmla="*/ 4381500 w 4394200"/>
                <a:gd name="connsiteY83-3938" fmla="*/ 1485900 h 3187700"/>
                <a:gd name="connsiteX84-3939" fmla="*/ 4292600 w 4394200"/>
                <a:gd name="connsiteY84-3940" fmla="*/ 1549400 h 3187700"/>
                <a:gd name="connsiteX85-3941" fmla="*/ 4127500 w 4394200"/>
                <a:gd name="connsiteY85-3942" fmla="*/ 1536700 h 3187700"/>
                <a:gd name="connsiteX86-3943" fmla="*/ 4089400 w 4394200"/>
                <a:gd name="connsiteY86-3944" fmla="*/ 1485900 h 3187700"/>
                <a:gd name="connsiteX87-3945" fmla="*/ 4025900 w 4394200"/>
                <a:gd name="connsiteY87-3946" fmla="*/ 1409700 h 3187700"/>
                <a:gd name="connsiteX88-3947" fmla="*/ 4000500 w 4394200"/>
                <a:gd name="connsiteY88-3948" fmla="*/ 1460500 h 3187700"/>
                <a:gd name="connsiteX89-3949" fmla="*/ 3975100 w 4394200"/>
                <a:gd name="connsiteY89-3950" fmla="*/ 1536700 h 3187700"/>
                <a:gd name="connsiteX90-3951" fmla="*/ 3937000 w 4394200"/>
                <a:gd name="connsiteY90-3952" fmla="*/ 1574800 h 3187700"/>
                <a:gd name="connsiteX91-3953" fmla="*/ 3860800 w 4394200"/>
                <a:gd name="connsiteY91-3954" fmla="*/ 1651000 h 3187700"/>
                <a:gd name="connsiteX92-3955" fmla="*/ 3810000 w 4394200"/>
                <a:gd name="connsiteY92-3956" fmla="*/ 1663700 h 3187700"/>
                <a:gd name="connsiteX93-3957" fmla="*/ 3708400 w 4394200"/>
                <a:gd name="connsiteY93-3958" fmla="*/ 1689100 h 3187700"/>
                <a:gd name="connsiteX94-3959" fmla="*/ 3632200 w 4394200"/>
                <a:gd name="connsiteY94-3960" fmla="*/ 1651000 h 3187700"/>
                <a:gd name="connsiteX95-3961" fmla="*/ 3568700 w 4394200"/>
                <a:gd name="connsiteY95-3962" fmla="*/ 1536700 h 3187700"/>
                <a:gd name="connsiteX96-3963" fmla="*/ 3517900 w 4394200"/>
                <a:gd name="connsiteY96-3964" fmla="*/ 1549400 h 3187700"/>
                <a:gd name="connsiteX97-3965" fmla="*/ 3441700 w 4394200"/>
                <a:gd name="connsiteY97-3966" fmla="*/ 1600200 h 3187700"/>
                <a:gd name="connsiteX98-3967" fmla="*/ 3352800 w 4394200"/>
                <a:gd name="connsiteY98-3968" fmla="*/ 1625600 h 3187700"/>
                <a:gd name="connsiteX99-3969" fmla="*/ 3314700 w 4394200"/>
                <a:gd name="connsiteY99-3970" fmla="*/ 1600200 h 3187700"/>
                <a:gd name="connsiteX100-3971" fmla="*/ 3289300 w 4394200"/>
                <a:gd name="connsiteY100-3972" fmla="*/ 1524000 h 3187700"/>
                <a:gd name="connsiteX101-3973" fmla="*/ 3263900 w 4394200"/>
                <a:gd name="connsiteY101-3974" fmla="*/ 1422400 h 3187700"/>
                <a:gd name="connsiteX102-3975" fmla="*/ 3238500 w 4394200"/>
                <a:gd name="connsiteY102-3976" fmla="*/ 1384300 h 3187700"/>
                <a:gd name="connsiteX103-3977" fmla="*/ 3225800 w 4394200"/>
                <a:gd name="connsiteY103-3978" fmla="*/ 1346200 h 3187700"/>
                <a:gd name="connsiteX104-3979" fmla="*/ 3111500 w 4394200"/>
                <a:gd name="connsiteY104-3980" fmla="*/ 1219200 h 3187700"/>
                <a:gd name="connsiteX105-3981" fmla="*/ 3073400 w 4394200"/>
                <a:gd name="connsiteY105-3982" fmla="*/ 1181100 h 3187700"/>
                <a:gd name="connsiteX106-3983" fmla="*/ 3035300 w 4394200"/>
                <a:gd name="connsiteY106-3984" fmla="*/ 1143000 h 3187700"/>
                <a:gd name="connsiteX107-3985" fmla="*/ 2946400 w 4394200"/>
                <a:gd name="connsiteY107-3986" fmla="*/ 1155700 h 3187700"/>
                <a:gd name="connsiteX108-3987" fmla="*/ 2870200 w 4394200"/>
                <a:gd name="connsiteY108-3988" fmla="*/ 1219200 h 3187700"/>
                <a:gd name="connsiteX109-3989" fmla="*/ 2832100 w 4394200"/>
                <a:gd name="connsiteY109-3990" fmla="*/ 1181100 h 3187700"/>
                <a:gd name="connsiteX110-3991" fmla="*/ 2794000 w 4394200"/>
                <a:gd name="connsiteY110-3992" fmla="*/ 1104900 h 3187700"/>
                <a:gd name="connsiteX111-3993" fmla="*/ 2768600 w 4394200"/>
                <a:gd name="connsiteY111-3994" fmla="*/ 1054100 h 3187700"/>
                <a:gd name="connsiteX112-3995" fmla="*/ 2743200 w 4394200"/>
                <a:gd name="connsiteY112-3996" fmla="*/ 977900 h 3187700"/>
                <a:gd name="connsiteX113-3997" fmla="*/ 2755900 w 4394200"/>
                <a:gd name="connsiteY113-3998" fmla="*/ 863600 h 3187700"/>
                <a:gd name="connsiteX114-3999" fmla="*/ 2794000 w 4394200"/>
                <a:gd name="connsiteY114-4000" fmla="*/ 838200 h 3187700"/>
                <a:gd name="connsiteX115-4001" fmla="*/ 2819400 w 4394200"/>
                <a:gd name="connsiteY115-4002" fmla="*/ 800100 h 3187700"/>
                <a:gd name="connsiteX116-4003" fmla="*/ 2921000 w 4394200"/>
                <a:gd name="connsiteY116-4004" fmla="*/ 825500 h 3187700"/>
                <a:gd name="connsiteX117-4005" fmla="*/ 2959100 w 4394200"/>
                <a:gd name="connsiteY117-4006" fmla="*/ 838200 h 3187700"/>
                <a:gd name="connsiteX118-4007" fmla="*/ 2997200 w 4394200"/>
                <a:gd name="connsiteY118-4008" fmla="*/ 876300 h 3187700"/>
                <a:gd name="connsiteX119-4009" fmla="*/ 3048000 w 4394200"/>
                <a:gd name="connsiteY119-4010" fmla="*/ 965200 h 3187700"/>
                <a:gd name="connsiteX120-4011" fmla="*/ 3022600 w 4394200"/>
                <a:gd name="connsiteY120-4012" fmla="*/ 825500 h 3187700"/>
                <a:gd name="connsiteX121-4013" fmla="*/ 2984500 w 4394200"/>
                <a:gd name="connsiteY121-4014" fmla="*/ 736600 h 3187700"/>
                <a:gd name="connsiteX122-4015" fmla="*/ 2971800 w 4394200"/>
                <a:gd name="connsiteY122-4016" fmla="*/ 698500 h 3187700"/>
                <a:gd name="connsiteX123-4017" fmla="*/ 2895600 w 4394200"/>
                <a:gd name="connsiteY123-4018" fmla="*/ 622300 h 3187700"/>
                <a:gd name="connsiteX124-4019" fmla="*/ 2857500 w 4394200"/>
                <a:gd name="connsiteY124-4020" fmla="*/ 647700 h 3187700"/>
                <a:gd name="connsiteX125-4021" fmla="*/ 2819400 w 4394200"/>
                <a:gd name="connsiteY125-4022" fmla="*/ 609600 h 3187700"/>
                <a:gd name="connsiteX126-4023" fmla="*/ 2781300 w 4394200"/>
                <a:gd name="connsiteY126-4024" fmla="*/ 558800 h 3187700"/>
                <a:gd name="connsiteX127-4025" fmla="*/ 2755900 w 4394200"/>
                <a:gd name="connsiteY127-4026" fmla="*/ 495300 h 3187700"/>
                <a:gd name="connsiteX128-4027" fmla="*/ 2717800 w 4394200"/>
                <a:gd name="connsiteY128-4028" fmla="*/ 469900 h 3187700"/>
                <a:gd name="connsiteX129-4029" fmla="*/ 2679700 w 4394200"/>
                <a:gd name="connsiteY129-4030" fmla="*/ 431800 h 3187700"/>
                <a:gd name="connsiteX130-4031" fmla="*/ 2641600 w 4394200"/>
                <a:gd name="connsiteY130-4032" fmla="*/ 355600 h 3187700"/>
                <a:gd name="connsiteX131-4033" fmla="*/ 2438400 w 4394200"/>
                <a:gd name="connsiteY131-4034" fmla="*/ 381000 h 3187700"/>
                <a:gd name="connsiteX132-4035" fmla="*/ 2400300 w 4394200"/>
                <a:gd name="connsiteY132-4036" fmla="*/ 393700 h 3187700"/>
                <a:gd name="connsiteX133-4037" fmla="*/ 2324100 w 4394200"/>
                <a:gd name="connsiteY133-4038" fmla="*/ 444500 h 3187700"/>
                <a:gd name="connsiteX134-4039" fmla="*/ 2273300 w 4394200"/>
                <a:gd name="connsiteY134-4040" fmla="*/ 520700 h 3187700"/>
                <a:gd name="connsiteX135-4041" fmla="*/ 2286000 w 4394200"/>
                <a:gd name="connsiteY135-4042" fmla="*/ 622300 h 3187700"/>
                <a:gd name="connsiteX136-4043" fmla="*/ 2362200 w 4394200"/>
                <a:gd name="connsiteY136-4044" fmla="*/ 685800 h 3187700"/>
                <a:gd name="connsiteX137-4045" fmla="*/ 2400300 w 4394200"/>
                <a:gd name="connsiteY137-4046" fmla="*/ 723900 h 3187700"/>
                <a:gd name="connsiteX138-4047" fmla="*/ 2527300 w 4394200"/>
                <a:gd name="connsiteY138-4048" fmla="*/ 787400 h 3187700"/>
                <a:gd name="connsiteX139-4049" fmla="*/ 2603500 w 4394200"/>
                <a:gd name="connsiteY139-4050" fmla="*/ 800100 h 3187700"/>
                <a:gd name="connsiteX140-4051" fmla="*/ 2641600 w 4394200"/>
                <a:gd name="connsiteY140-4052" fmla="*/ 787400 h 3187700"/>
                <a:gd name="connsiteX141-4053" fmla="*/ 2616200 w 4394200"/>
                <a:gd name="connsiteY141-4054" fmla="*/ 736600 h 3187700"/>
                <a:gd name="connsiteX142-4055" fmla="*/ 2590800 w 4394200"/>
                <a:gd name="connsiteY142-4056" fmla="*/ 660400 h 3187700"/>
                <a:gd name="connsiteX143-4057" fmla="*/ 2578100 w 4394200"/>
                <a:gd name="connsiteY143-4058" fmla="*/ 622300 h 3187700"/>
                <a:gd name="connsiteX144-4059" fmla="*/ 2616200 w 4394200"/>
                <a:gd name="connsiteY144-4060" fmla="*/ 673100 h 3187700"/>
                <a:gd name="connsiteX145-4061" fmla="*/ 2692400 w 4394200"/>
                <a:gd name="connsiteY145-4062" fmla="*/ 749300 h 3187700"/>
                <a:gd name="connsiteX146-4063" fmla="*/ 2692400 w 4394200"/>
                <a:gd name="connsiteY146-4064" fmla="*/ 965200 h 3187700"/>
                <a:gd name="connsiteX147-4065" fmla="*/ 2641600 w 4394200"/>
                <a:gd name="connsiteY147-4066" fmla="*/ 1003300 h 3187700"/>
                <a:gd name="connsiteX148-4067" fmla="*/ 2540000 w 4394200"/>
                <a:gd name="connsiteY148-4068" fmla="*/ 1054100 h 3187700"/>
                <a:gd name="connsiteX149-4069" fmla="*/ 2501900 w 4394200"/>
                <a:gd name="connsiteY149-4070" fmla="*/ 1079500 h 3187700"/>
                <a:gd name="connsiteX150-4071" fmla="*/ 2425700 w 4394200"/>
                <a:gd name="connsiteY150-4072" fmla="*/ 1104900 h 3187700"/>
                <a:gd name="connsiteX151-4073" fmla="*/ 2362200 w 4394200"/>
                <a:gd name="connsiteY151-4074" fmla="*/ 1054100 h 3187700"/>
                <a:gd name="connsiteX152-4075" fmla="*/ 2286000 w 4394200"/>
                <a:gd name="connsiteY152-4076" fmla="*/ 977900 h 3187700"/>
                <a:gd name="connsiteX153-4077" fmla="*/ 2247900 w 4394200"/>
                <a:gd name="connsiteY153-4078" fmla="*/ 939800 h 3187700"/>
                <a:gd name="connsiteX154-4079" fmla="*/ 2197100 w 4394200"/>
                <a:gd name="connsiteY154-4080" fmla="*/ 863600 h 3187700"/>
                <a:gd name="connsiteX155-4081" fmla="*/ 2133600 w 4394200"/>
                <a:gd name="connsiteY155-4082" fmla="*/ 774700 h 3187700"/>
                <a:gd name="connsiteX156-4083" fmla="*/ 2108200 w 4394200"/>
                <a:gd name="connsiteY156-4084" fmla="*/ 698500 h 3187700"/>
                <a:gd name="connsiteX157-4085" fmla="*/ 2146300 w 4394200"/>
                <a:gd name="connsiteY157-4086" fmla="*/ 673100 h 3187700"/>
                <a:gd name="connsiteX158-4087" fmla="*/ 2235200 w 4394200"/>
                <a:gd name="connsiteY158-4088" fmla="*/ 736600 h 3187700"/>
                <a:gd name="connsiteX159-4089" fmla="*/ 2286000 w 4394200"/>
                <a:gd name="connsiteY159-4090" fmla="*/ 774700 h 3187700"/>
                <a:gd name="connsiteX160-4091" fmla="*/ 2362200 w 4394200"/>
                <a:gd name="connsiteY160-4092" fmla="*/ 850900 h 3187700"/>
                <a:gd name="connsiteX161-4093" fmla="*/ 2336800 w 4394200"/>
                <a:gd name="connsiteY161-4094" fmla="*/ 787400 h 3187700"/>
                <a:gd name="connsiteX162-4095" fmla="*/ 2273300 w 4394200"/>
                <a:gd name="connsiteY162-4096" fmla="*/ 711200 h 3187700"/>
                <a:gd name="connsiteX163-4097" fmla="*/ 2247900 w 4394200"/>
                <a:gd name="connsiteY163-4098" fmla="*/ 673100 h 3187700"/>
                <a:gd name="connsiteX164-4099" fmla="*/ 2209800 w 4394200"/>
                <a:gd name="connsiteY164-4100" fmla="*/ 635000 h 3187700"/>
                <a:gd name="connsiteX165-4101" fmla="*/ 2184400 w 4394200"/>
                <a:gd name="connsiteY165-4102" fmla="*/ 584200 h 3187700"/>
                <a:gd name="connsiteX166-4103" fmla="*/ 2146300 w 4394200"/>
                <a:gd name="connsiteY166-4104" fmla="*/ 508000 h 3187700"/>
                <a:gd name="connsiteX167-4105" fmla="*/ 1790700 w 4394200"/>
                <a:gd name="connsiteY167-4106" fmla="*/ 520700 h 3187700"/>
                <a:gd name="connsiteX168-4107" fmla="*/ 1778000 w 4394200"/>
                <a:gd name="connsiteY168-4108" fmla="*/ 558800 h 3187700"/>
                <a:gd name="connsiteX169-4109" fmla="*/ 1790700 w 4394200"/>
                <a:gd name="connsiteY169-4110" fmla="*/ 508000 h 3187700"/>
                <a:gd name="connsiteX170-4111" fmla="*/ 1803400 w 4394200"/>
                <a:gd name="connsiteY170-4112" fmla="*/ 469900 h 3187700"/>
                <a:gd name="connsiteX171-4113" fmla="*/ 1816100 w 4394200"/>
                <a:gd name="connsiteY171-4114" fmla="*/ 419100 h 3187700"/>
                <a:gd name="connsiteX172-4115" fmla="*/ 1841500 w 4394200"/>
                <a:gd name="connsiteY172-4116" fmla="*/ 368300 h 3187700"/>
                <a:gd name="connsiteX173-4117" fmla="*/ 1866900 w 4394200"/>
                <a:gd name="connsiteY173-4118" fmla="*/ 292100 h 3187700"/>
                <a:gd name="connsiteX174-4119" fmla="*/ 1841500 w 4394200"/>
                <a:gd name="connsiteY174-4120" fmla="*/ 190500 h 3187700"/>
                <a:gd name="connsiteX175-4121" fmla="*/ 1778000 w 4394200"/>
                <a:gd name="connsiteY175-4122" fmla="*/ 203200 h 3187700"/>
                <a:gd name="connsiteX176-4123" fmla="*/ 1651000 w 4394200"/>
                <a:gd name="connsiteY176-4124" fmla="*/ 215900 h 3187700"/>
                <a:gd name="connsiteX177-4125" fmla="*/ 1574800 w 4394200"/>
                <a:gd name="connsiteY177-4126" fmla="*/ 241300 h 3187700"/>
                <a:gd name="connsiteX178-4127" fmla="*/ 1473200 w 4394200"/>
                <a:gd name="connsiteY178-4128" fmla="*/ 368300 h 3187700"/>
                <a:gd name="connsiteX179-4129" fmla="*/ 1460500 w 4394200"/>
                <a:gd name="connsiteY179-4130" fmla="*/ 622300 h 3187700"/>
                <a:gd name="connsiteX180-4131" fmla="*/ 1511300 w 4394200"/>
                <a:gd name="connsiteY180-4132" fmla="*/ 749300 h 3187700"/>
                <a:gd name="connsiteX181-4133" fmla="*/ 1524000 w 4394200"/>
                <a:gd name="connsiteY181-4134" fmla="*/ 787400 h 3187700"/>
                <a:gd name="connsiteX182-4135" fmla="*/ 1562100 w 4394200"/>
                <a:gd name="connsiteY182-4136" fmla="*/ 876300 h 3187700"/>
                <a:gd name="connsiteX183-4137" fmla="*/ 1574800 w 4394200"/>
                <a:gd name="connsiteY183-4138" fmla="*/ 1028700 h 3187700"/>
                <a:gd name="connsiteX184-4139" fmla="*/ 1638300 w 4394200"/>
                <a:gd name="connsiteY184-4140" fmla="*/ 1130300 h 3187700"/>
                <a:gd name="connsiteX185-4141" fmla="*/ 1651000 w 4394200"/>
                <a:gd name="connsiteY185-4142" fmla="*/ 1168400 h 3187700"/>
                <a:gd name="connsiteX186-4143" fmla="*/ 1689100 w 4394200"/>
                <a:gd name="connsiteY186-4144" fmla="*/ 1270000 h 3187700"/>
                <a:gd name="connsiteX187-4145" fmla="*/ 1727200 w 4394200"/>
                <a:gd name="connsiteY187-4146" fmla="*/ 1257300 h 3187700"/>
                <a:gd name="connsiteX188-4147" fmla="*/ 1765300 w 4394200"/>
                <a:gd name="connsiteY188-4148" fmla="*/ 1206500 h 3187700"/>
                <a:gd name="connsiteX189-4149" fmla="*/ 1790700 w 4394200"/>
                <a:gd name="connsiteY189-4150" fmla="*/ 1168400 h 3187700"/>
                <a:gd name="connsiteX190-4151" fmla="*/ 1828800 w 4394200"/>
                <a:gd name="connsiteY190-4152" fmla="*/ 1066800 h 3187700"/>
                <a:gd name="connsiteX191-4153" fmla="*/ 1816100 w 4394200"/>
                <a:gd name="connsiteY191-4154" fmla="*/ 990600 h 3187700"/>
                <a:gd name="connsiteX192-4155" fmla="*/ 1778000 w 4394200"/>
                <a:gd name="connsiteY192-4156" fmla="*/ 977900 h 3187700"/>
                <a:gd name="connsiteX193-4157" fmla="*/ 1727200 w 4394200"/>
                <a:gd name="connsiteY193-4158" fmla="*/ 1054100 h 3187700"/>
                <a:gd name="connsiteX194-4159" fmla="*/ 1739900 w 4394200"/>
                <a:gd name="connsiteY194-4160" fmla="*/ 990600 h 3187700"/>
                <a:gd name="connsiteX195-4161" fmla="*/ 1752600 w 4394200"/>
                <a:gd name="connsiteY195-4162" fmla="*/ 952500 h 3187700"/>
                <a:gd name="connsiteX196-4163" fmla="*/ 1879600 w 4394200"/>
                <a:gd name="connsiteY196-4164" fmla="*/ 977900 h 3187700"/>
                <a:gd name="connsiteX197-4165" fmla="*/ 1917700 w 4394200"/>
                <a:gd name="connsiteY197-4166" fmla="*/ 1003300 h 3187700"/>
                <a:gd name="connsiteX198-4167" fmla="*/ 1993900 w 4394200"/>
                <a:gd name="connsiteY198-4168" fmla="*/ 1104900 h 3187700"/>
                <a:gd name="connsiteX199-4169" fmla="*/ 2019300 w 4394200"/>
                <a:gd name="connsiteY199-4170" fmla="*/ 1155700 h 3187700"/>
                <a:gd name="connsiteX200-4171" fmla="*/ 2044700 w 4394200"/>
                <a:gd name="connsiteY200-4172" fmla="*/ 1193800 h 3187700"/>
                <a:gd name="connsiteX201-4173" fmla="*/ 2057400 w 4394200"/>
                <a:gd name="connsiteY201-4174" fmla="*/ 1295400 h 3187700"/>
                <a:gd name="connsiteX202-4175" fmla="*/ 2095500 w 4394200"/>
                <a:gd name="connsiteY202-4176" fmla="*/ 1536700 h 3187700"/>
                <a:gd name="connsiteX203-4177" fmla="*/ 2133600 w 4394200"/>
                <a:gd name="connsiteY203-4178" fmla="*/ 1549400 h 3187700"/>
                <a:gd name="connsiteX204-4179" fmla="*/ 2184400 w 4394200"/>
                <a:gd name="connsiteY204-4180" fmla="*/ 1574800 h 3187700"/>
                <a:gd name="connsiteX205-4181" fmla="*/ 2425700 w 4394200"/>
                <a:gd name="connsiteY205-4182" fmla="*/ 1549400 h 3187700"/>
                <a:gd name="connsiteX206-4183" fmla="*/ 2413000 w 4394200"/>
                <a:gd name="connsiteY206-4184" fmla="*/ 1435100 h 3187700"/>
                <a:gd name="connsiteX207-4185" fmla="*/ 2463800 w 4394200"/>
                <a:gd name="connsiteY207-4186" fmla="*/ 1600200 h 3187700"/>
                <a:gd name="connsiteX208-4187" fmla="*/ 2565400 w 4394200"/>
                <a:gd name="connsiteY208-4188" fmla="*/ 1689100 h 3187700"/>
                <a:gd name="connsiteX209-4189" fmla="*/ 2628900 w 4394200"/>
                <a:gd name="connsiteY209-4190" fmla="*/ 1816100 h 3187700"/>
                <a:gd name="connsiteX210-4191" fmla="*/ 2667000 w 4394200"/>
                <a:gd name="connsiteY210-4192" fmla="*/ 1892300 h 3187700"/>
                <a:gd name="connsiteX211-4193" fmla="*/ 2755900 w 4394200"/>
                <a:gd name="connsiteY211-4194" fmla="*/ 1993900 h 3187700"/>
                <a:gd name="connsiteX212-4195" fmla="*/ 2755900 w 4394200"/>
                <a:gd name="connsiteY212-4196" fmla="*/ 2146300 h 3187700"/>
                <a:gd name="connsiteX213-4197" fmla="*/ 2641600 w 4394200"/>
                <a:gd name="connsiteY213-4198" fmla="*/ 2133600 h 3187700"/>
                <a:gd name="connsiteX214-4199" fmla="*/ 2628900 w 4394200"/>
                <a:gd name="connsiteY214-4200" fmla="*/ 2070100 h 3187700"/>
                <a:gd name="connsiteX215-4201" fmla="*/ 2679700 w 4394200"/>
                <a:gd name="connsiteY215-4202" fmla="*/ 1993900 h 3187700"/>
                <a:gd name="connsiteX216-4203" fmla="*/ 2844800 w 4394200"/>
                <a:gd name="connsiteY216-4204" fmla="*/ 1892300 h 3187700"/>
                <a:gd name="connsiteX217-4205" fmla="*/ 2882900 w 4394200"/>
                <a:gd name="connsiteY217-4206" fmla="*/ 1879600 h 3187700"/>
                <a:gd name="connsiteX218-4207" fmla="*/ 2971800 w 4394200"/>
                <a:gd name="connsiteY218-4208" fmla="*/ 1816100 h 3187700"/>
                <a:gd name="connsiteX219-4209" fmla="*/ 3022600 w 4394200"/>
                <a:gd name="connsiteY219-4210" fmla="*/ 1676400 h 3187700"/>
                <a:gd name="connsiteX220-4211" fmla="*/ 3136900 w 4394200"/>
                <a:gd name="connsiteY220-4212" fmla="*/ 1765300 h 3187700"/>
                <a:gd name="connsiteX221-4213" fmla="*/ 3187700 w 4394200"/>
                <a:gd name="connsiteY221-4214" fmla="*/ 1816100 h 3187700"/>
                <a:gd name="connsiteX222-4215" fmla="*/ 3263900 w 4394200"/>
                <a:gd name="connsiteY222-4216" fmla="*/ 1892300 h 3187700"/>
                <a:gd name="connsiteX223-4217" fmla="*/ 3327400 w 4394200"/>
                <a:gd name="connsiteY223-4218" fmla="*/ 1943100 h 3187700"/>
                <a:gd name="connsiteX224-4219" fmla="*/ 3454400 w 4394200"/>
                <a:gd name="connsiteY224-4220" fmla="*/ 2019300 h 3187700"/>
                <a:gd name="connsiteX225-4221" fmla="*/ 3505200 w 4394200"/>
                <a:gd name="connsiteY225-4222" fmla="*/ 2032000 h 3187700"/>
                <a:gd name="connsiteX226-4223" fmla="*/ 3721100 w 4394200"/>
                <a:gd name="connsiteY226-4224" fmla="*/ 2070100 h 3187700"/>
                <a:gd name="connsiteX227-4225" fmla="*/ 4013200 w 4394200"/>
                <a:gd name="connsiteY227-4226" fmla="*/ 2057400 h 3187700"/>
                <a:gd name="connsiteX228-4227" fmla="*/ 3949700 w 4394200"/>
                <a:gd name="connsiteY228-4228" fmla="*/ 1892300 h 3187700"/>
                <a:gd name="connsiteX229-4229" fmla="*/ 3670300 w 4394200"/>
                <a:gd name="connsiteY229-4230" fmla="*/ 1841500 h 3187700"/>
                <a:gd name="connsiteX230-4231" fmla="*/ 3568700 w 4394200"/>
                <a:gd name="connsiteY230-4232" fmla="*/ 1866900 h 3187700"/>
                <a:gd name="connsiteX231-4233" fmla="*/ 3530600 w 4394200"/>
                <a:gd name="connsiteY231-4234" fmla="*/ 1930400 h 3187700"/>
                <a:gd name="connsiteX232-4235" fmla="*/ 3479800 w 4394200"/>
                <a:gd name="connsiteY232-4236" fmla="*/ 2044700 h 3187700"/>
                <a:gd name="connsiteX233-4237" fmla="*/ 3441700 w 4394200"/>
                <a:gd name="connsiteY233-4238" fmla="*/ 2095500 h 3187700"/>
                <a:gd name="connsiteX234-4239" fmla="*/ 3416300 w 4394200"/>
                <a:gd name="connsiteY234-4240" fmla="*/ 2159000 h 3187700"/>
                <a:gd name="connsiteX235-4241" fmla="*/ 3352800 w 4394200"/>
                <a:gd name="connsiteY235-4242" fmla="*/ 2247900 h 3187700"/>
                <a:gd name="connsiteX236-4243" fmla="*/ 3314700 w 4394200"/>
                <a:gd name="connsiteY236-4244" fmla="*/ 2362200 h 3187700"/>
                <a:gd name="connsiteX237-4245" fmla="*/ 3276600 w 4394200"/>
                <a:gd name="connsiteY237-4246" fmla="*/ 2400300 h 3187700"/>
                <a:gd name="connsiteX238-4247" fmla="*/ 3225800 w 4394200"/>
                <a:gd name="connsiteY238-4248" fmla="*/ 2413000 h 3187700"/>
                <a:gd name="connsiteX239-4249" fmla="*/ 3124200 w 4394200"/>
                <a:gd name="connsiteY239-4250" fmla="*/ 2400300 h 3187700"/>
                <a:gd name="connsiteX240-4251" fmla="*/ 3086100 w 4394200"/>
                <a:gd name="connsiteY240-4252" fmla="*/ 2374900 h 3187700"/>
                <a:gd name="connsiteX241-4253" fmla="*/ 2959100 w 4394200"/>
                <a:gd name="connsiteY241-4254" fmla="*/ 2311400 h 3187700"/>
                <a:gd name="connsiteX242-4255" fmla="*/ 2857500 w 4394200"/>
                <a:gd name="connsiteY242-4256" fmla="*/ 2273300 h 3187700"/>
                <a:gd name="connsiteX243-4257" fmla="*/ 2717800 w 4394200"/>
                <a:gd name="connsiteY243-4258" fmla="*/ 2209800 h 3187700"/>
                <a:gd name="connsiteX244-4259" fmla="*/ 2743200 w 4394200"/>
                <a:gd name="connsiteY244-4260" fmla="*/ 2120900 h 3187700"/>
                <a:gd name="connsiteX245-4261" fmla="*/ 2819400 w 4394200"/>
                <a:gd name="connsiteY245-4262" fmla="*/ 2044700 h 3187700"/>
                <a:gd name="connsiteX246-4263" fmla="*/ 2921000 w 4394200"/>
                <a:gd name="connsiteY246-4264" fmla="*/ 2108200 h 3187700"/>
                <a:gd name="connsiteX247-4265" fmla="*/ 2997200 w 4394200"/>
                <a:gd name="connsiteY247-4266" fmla="*/ 2184400 h 3187700"/>
                <a:gd name="connsiteX248-4267" fmla="*/ 3022600 w 4394200"/>
                <a:gd name="connsiteY248-4268" fmla="*/ 2146300 h 3187700"/>
                <a:gd name="connsiteX249-4269" fmla="*/ 3009900 w 4394200"/>
                <a:gd name="connsiteY249-4270" fmla="*/ 2057400 h 3187700"/>
                <a:gd name="connsiteX250-4271" fmla="*/ 2959100 w 4394200"/>
                <a:gd name="connsiteY250-4272" fmla="*/ 2006600 h 3187700"/>
                <a:gd name="connsiteX251-4273" fmla="*/ 2895600 w 4394200"/>
                <a:gd name="connsiteY251-4274" fmla="*/ 1981200 h 3187700"/>
                <a:gd name="connsiteX252-4275" fmla="*/ 2679700 w 4394200"/>
                <a:gd name="connsiteY252-4276" fmla="*/ 1930400 h 3187700"/>
                <a:gd name="connsiteX253-4277" fmla="*/ 2590800 w 4394200"/>
                <a:gd name="connsiteY253-4278" fmla="*/ 1917700 h 3187700"/>
                <a:gd name="connsiteX254-4279" fmla="*/ 2197100 w 4394200"/>
                <a:gd name="connsiteY254-4280" fmla="*/ 1993900 h 3187700"/>
                <a:gd name="connsiteX255-4281" fmla="*/ 2146300 w 4394200"/>
                <a:gd name="connsiteY255-4282" fmla="*/ 2095500 h 3187700"/>
                <a:gd name="connsiteX256-4283" fmla="*/ 2133600 w 4394200"/>
                <a:gd name="connsiteY256-4284" fmla="*/ 2133600 h 3187700"/>
                <a:gd name="connsiteX257-4285" fmla="*/ 2082800 w 4394200"/>
                <a:gd name="connsiteY257-4286" fmla="*/ 2197100 h 3187700"/>
                <a:gd name="connsiteX258-4287" fmla="*/ 1955800 w 4394200"/>
                <a:gd name="connsiteY258-4288" fmla="*/ 2324100 h 3187700"/>
                <a:gd name="connsiteX259-4289" fmla="*/ 1879600 w 4394200"/>
                <a:gd name="connsiteY259-4290" fmla="*/ 2311400 h 3187700"/>
                <a:gd name="connsiteX260-4291" fmla="*/ 1778000 w 4394200"/>
                <a:gd name="connsiteY260-4292" fmla="*/ 2197100 h 3187700"/>
                <a:gd name="connsiteX261-4293" fmla="*/ 1739900 w 4394200"/>
                <a:gd name="connsiteY261-4294" fmla="*/ 2133600 h 3187700"/>
                <a:gd name="connsiteX262-4295" fmla="*/ 1714500 w 4394200"/>
                <a:gd name="connsiteY262-4296" fmla="*/ 2095500 h 3187700"/>
                <a:gd name="connsiteX263-4297" fmla="*/ 1625600 w 4394200"/>
                <a:gd name="connsiteY263-4298" fmla="*/ 1981200 h 3187700"/>
                <a:gd name="connsiteX264-4299" fmla="*/ 1574800 w 4394200"/>
                <a:gd name="connsiteY264-4300" fmla="*/ 1866900 h 3187700"/>
                <a:gd name="connsiteX265-4301" fmla="*/ 1549400 w 4394200"/>
                <a:gd name="connsiteY265-4302" fmla="*/ 1714500 h 3187700"/>
                <a:gd name="connsiteX266-4303" fmla="*/ 1511300 w 4394200"/>
                <a:gd name="connsiteY266-4304" fmla="*/ 1638300 h 3187700"/>
                <a:gd name="connsiteX267-4305" fmla="*/ 1498600 w 4394200"/>
                <a:gd name="connsiteY267-4306" fmla="*/ 1536700 h 3187700"/>
                <a:gd name="connsiteX268-4307" fmla="*/ 1435100 w 4394200"/>
                <a:gd name="connsiteY268-4308" fmla="*/ 1270000 h 3187700"/>
                <a:gd name="connsiteX269-4309" fmla="*/ 1422400 w 4394200"/>
                <a:gd name="connsiteY269-4310" fmla="*/ 1206500 h 3187700"/>
                <a:gd name="connsiteX270-4311" fmla="*/ 1409700 w 4394200"/>
                <a:gd name="connsiteY270-4312" fmla="*/ 1155700 h 3187700"/>
                <a:gd name="connsiteX271-4313" fmla="*/ 1371600 w 4394200"/>
                <a:gd name="connsiteY271-4314" fmla="*/ 952500 h 3187700"/>
                <a:gd name="connsiteX272-4315" fmla="*/ 1358900 w 4394200"/>
                <a:gd name="connsiteY272-4316" fmla="*/ 901700 h 3187700"/>
                <a:gd name="connsiteX273-4317" fmla="*/ 1320800 w 4394200"/>
                <a:gd name="connsiteY273-4318" fmla="*/ 838200 h 3187700"/>
                <a:gd name="connsiteX274-4319" fmla="*/ 1308100 w 4394200"/>
                <a:gd name="connsiteY274-4320" fmla="*/ 787400 h 3187700"/>
                <a:gd name="connsiteX275-4321" fmla="*/ 1244600 w 4394200"/>
                <a:gd name="connsiteY275-4322" fmla="*/ 850900 h 3187700"/>
                <a:gd name="connsiteX276-4323" fmla="*/ 1270000 w 4394200"/>
                <a:gd name="connsiteY276-4324" fmla="*/ 965200 h 3187700"/>
                <a:gd name="connsiteX277-4325" fmla="*/ 1435100 w 4394200"/>
                <a:gd name="connsiteY277-4326" fmla="*/ 1130300 h 3187700"/>
                <a:gd name="connsiteX278-4327" fmla="*/ 1524000 w 4394200"/>
                <a:gd name="connsiteY278-4328" fmla="*/ 1257300 h 3187700"/>
                <a:gd name="connsiteX279-4329" fmla="*/ 1638300 w 4394200"/>
                <a:gd name="connsiteY279-4330" fmla="*/ 1371600 h 3187700"/>
                <a:gd name="connsiteX280-4331" fmla="*/ 1676400 w 4394200"/>
                <a:gd name="connsiteY280-4332" fmla="*/ 1409700 h 3187700"/>
                <a:gd name="connsiteX281-4333" fmla="*/ 1739900 w 4394200"/>
                <a:gd name="connsiteY281-4334" fmla="*/ 1485900 h 3187700"/>
                <a:gd name="connsiteX282-4335" fmla="*/ 1752600 w 4394200"/>
                <a:gd name="connsiteY282-4336" fmla="*/ 1524000 h 3187700"/>
                <a:gd name="connsiteX283-4337" fmla="*/ 1739900 w 4394200"/>
                <a:gd name="connsiteY283-4338" fmla="*/ 1612900 h 3187700"/>
                <a:gd name="connsiteX284-4339" fmla="*/ 1778000 w 4394200"/>
                <a:gd name="connsiteY284-4340" fmla="*/ 1562100 h 3187700"/>
                <a:gd name="connsiteX285-4341" fmla="*/ 1866900 w 4394200"/>
                <a:gd name="connsiteY285-4342" fmla="*/ 1346200 h 3187700"/>
                <a:gd name="connsiteX286-4343" fmla="*/ 1854200 w 4394200"/>
                <a:gd name="connsiteY286-4344" fmla="*/ 1219200 h 3187700"/>
                <a:gd name="connsiteX287-4345" fmla="*/ 1714500 w 4394200"/>
                <a:gd name="connsiteY287-4346" fmla="*/ 1143000 h 3187700"/>
                <a:gd name="connsiteX288-4347" fmla="*/ 1422400 w 4394200"/>
                <a:gd name="connsiteY288-4348" fmla="*/ 1016000 h 3187700"/>
                <a:gd name="connsiteX289-4349" fmla="*/ 1346200 w 4394200"/>
                <a:gd name="connsiteY289-4350" fmla="*/ 977900 h 3187700"/>
                <a:gd name="connsiteX290-4351" fmla="*/ 1270000 w 4394200"/>
                <a:gd name="connsiteY290-4352" fmla="*/ 1054100 h 3187700"/>
                <a:gd name="connsiteX291-4353" fmla="*/ 1181100 w 4394200"/>
                <a:gd name="connsiteY291-4354" fmla="*/ 1193800 h 3187700"/>
                <a:gd name="connsiteX292-4355" fmla="*/ 1117600 w 4394200"/>
                <a:gd name="connsiteY292-4356" fmla="*/ 1308100 h 3187700"/>
                <a:gd name="connsiteX293-4357" fmla="*/ 1104900 w 4394200"/>
                <a:gd name="connsiteY293-4358" fmla="*/ 1358900 h 3187700"/>
                <a:gd name="connsiteX294-4359" fmla="*/ 1066800 w 4394200"/>
                <a:gd name="connsiteY294-4360" fmla="*/ 1384300 h 3187700"/>
                <a:gd name="connsiteX295-4361" fmla="*/ 1016000 w 4394200"/>
                <a:gd name="connsiteY295-4362" fmla="*/ 1333500 h 3187700"/>
                <a:gd name="connsiteX296-4363" fmla="*/ 838200 w 4394200"/>
                <a:gd name="connsiteY296-4364" fmla="*/ 1155700 h 3187700"/>
                <a:gd name="connsiteX297-4365" fmla="*/ 774700 w 4394200"/>
                <a:gd name="connsiteY297-4366" fmla="*/ 1028700 h 3187700"/>
                <a:gd name="connsiteX298-4367" fmla="*/ 749300 w 4394200"/>
                <a:gd name="connsiteY298-4368" fmla="*/ 952500 h 3187700"/>
                <a:gd name="connsiteX299-4369" fmla="*/ 711200 w 4394200"/>
                <a:gd name="connsiteY299-4370" fmla="*/ 939800 h 3187700"/>
                <a:gd name="connsiteX300-4371" fmla="*/ 647700 w 4394200"/>
                <a:gd name="connsiteY300-4372" fmla="*/ 952500 h 3187700"/>
                <a:gd name="connsiteX301-4373" fmla="*/ 508000 w 4394200"/>
                <a:gd name="connsiteY301-4374" fmla="*/ 1117600 h 3187700"/>
                <a:gd name="connsiteX302-4375" fmla="*/ 469900 w 4394200"/>
                <a:gd name="connsiteY302-4376" fmla="*/ 1231900 h 3187700"/>
                <a:gd name="connsiteX303-4377" fmla="*/ 419100 w 4394200"/>
                <a:gd name="connsiteY303-4378" fmla="*/ 1320800 h 3187700"/>
                <a:gd name="connsiteX304-4379" fmla="*/ 406400 w 4394200"/>
                <a:gd name="connsiteY304-4380" fmla="*/ 1422400 h 3187700"/>
                <a:gd name="connsiteX305-4381" fmla="*/ 419100 w 4394200"/>
                <a:gd name="connsiteY305-4382" fmla="*/ 1498600 h 3187700"/>
                <a:gd name="connsiteX306-4383" fmla="*/ 800100 w 4394200"/>
                <a:gd name="connsiteY306-4384" fmla="*/ 1600200 h 3187700"/>
                <a:gd name="connsiteX307-4385" fmla="*/ 1104900 w 4394200"/>
                <a:gd name="connsiteY307-4386" fmla="*/ 1689100 h 3187700"/>
                <a:gd name="connsiteX308-4387" fmla="*/ 1257300 w 4394200"/>
                <a:gd name="connsiteY308-4388" fmla="*/ 1714500 h 3187700"/>
                <a:gd name="connsiteX309-4389" fmla="*/ 1473200 w 4394200"/>
                <a:gd name="connsiteY309-4390" fmla="*/ 1841500 h 3187700"/>
                <a:gd name="connsiteX310-4391" fmla="*/ 1574800 w 4394200"/>
                <a:gd name="connsiteY310-4392" fmla="*/ 1943100 h 3187700"/>
                <a:gd name="connsiteX311-4393" fmla="*/ 1625600 w 4394200"/>
                <a:gd name="connsiteY311-4394" fmla="*/ 1993900 h 3187700"/>
                <a:gd name="connsiteX312-4395" fmla="*/ 1917700 w 4394200"/>
                <a:gd name="connsiteY312-4396" fmla="*/ 2032000 h 3187700"/>
                <a:gd name="connsiteX313-4397" fmla="*/ 1955800 w 4394200"/>
                <a:gd name="connsiteY313-4398" fmla="*/ 2044700 h 3187700"/>
                <a:gd name="connsiteX314-4399" fmla="*/ 2032000 w 4394200"/>
                <a:gd name="connsiteY314-4400" fmla="*/ 2057400 h 3187700"/>
                <a:gd name="connsiteX315-4401" fmla="*/ 2044700 w 4394200"/>
                <a:gd name="connsiteY315-4402" fmla="*/ 2120900 h 3187700"/>
                <a:gd name="connsiteX316-4403" fmla="*/ 2006600 w 4394200"/>
                <a:gd name="connsiteY316-4404" fmla="*/ 2222500 h 3187700"/>
                <a:gd name="connsiteX317-4405" fmla="*/ 1968500 w 4394200"/>
                <a:gd name="connsiteY317-4406" fmla="*/ 2260600 h 3187700"/>
                <a:gd name="connsiteX318-4407" fmla="*/ 1854200 w 4394200"/>
                <a:gd name="connsiteY318-4408" fmla="*/ 2324100 h 3187700"/>
                <a:gd name="connsiteX319-4409" fmla="*/ 1739900 w 4394200"/>
                <a:gd name="connsiteY319-4410" fmla="*/ 2336800 h 3187700"/>
                <a:gd name="connsiteX320-4411" fmla="*/ 1651000 w 4394200"/>
                <a:gd name="connsiteY320-4412" fmla="*/ 2298700 h 3187700"/>
                <a:gd name="connsiteX321-4413" fmla="*/ 1612900 w 4394200"/>
                <a:gd name="connsiteY321-4414" fmla="*/ 2222500 h 3187700"/>
                <a:gd name="connsiteX322-4415" fmla="*/ 1587500 w 4394200"/>
                <a:gd name="connsiteY322-4416" fmla="*/ 2184400 h 3187700"/>
                <a:gd name="connsiteX323-4417" fmla="*/ 1574800 w 4394200"/>
                <a:gd name="connsiteY323-4418" fmla="*/ 2108200 h 3187700"/>
                <a:gd name="connsiteX324-4419" fmla="*/ 1600200 w 4394200"/>
                <a:gd name="connsiteY324-4420" fmla="*/ 2057400 h 3187700"/>
                <a:gd name="connsiteX325-4421" fmla="*/ 1828800 w 4394200"/>
                <a:gd name="connsiteY325-4422" fmla="*/ 1943100 h 3187700"/>
                <a:gd name="connsiteX326-4423" fmla="*/ 2146300 w 4394200"/>
                <a:gd name="connsiteY326-4424" fmla="*/ 1752600 h 3187700"/>
                <a:gd name="connsiteX327-4425" fmla="*/ 2425700 w 4394200"/>
                <a:gd name="connsiteY327-4426" fmla="*/ 1562100 h 3187700"/>
                <a:gd name="connsiteX328-4427" fmla="*/ 2489200 w 4394200"/>
                <a:gd name="connsiteY328-4428" fmla="*/ 1536700 h 3187700"/>
                <a:gd name="connsiteX329-4429" fmla="*/ 2603500 w 4394200"/>
                <a:gd name="connsiteY329-4430" fmla="*/ 1511300 h 3187700"/>
                <a:gd name="connsiteX330-4431" fmla="*/ 2705100 w 4394200"/>
                <a:gd name="connsiteY330-4432" fmla="*/ 1524000 h 3187700"/>
                <a:gd name="connsiteX331-4433" fmla="*/ 2667000 w 4394200"/>
                <a:gd name="connsiteY331-4434" fmla="*/ 1612900 h 3187700"/>
                <a:gd name="connsiteX332-4435" fmla="*/ 2349500 w 4394200"/>
                <a:gd name="connsiteY332-4436" fmla="*/ 1778000 h 3187700"/>
                <a:gd name="connsiteX333-4437" fmla="*/ 2095500 w 4394200"/>
                <a:gd name="connsiteY333-4438" fmla="*/ 1841500 h 3187700"/>
                <a:gd name="connsiteX334-4439" fmla="*/ 1752600 w 4394200"/>
                <a:gd name="connsiteY334-4440" fmla="*/ 1930400 h 3187700"/>
                <a:gd name="connsiteX335-4441" fmla="*/ 1676400 w 4394200"/>
                <a:gd name="connsiteY335-4442" fmla="*/ 1943100 h 3187700"/>
                <a:gd name="connsiteX336-4443" fmla="*/ 1473200 w 4394200"/>
                <a:gd name="connsiteY336-4444" fmla="*/ 2006600 h 3187700"/>
                <a:gd name="connsiteX337-4445" fmla="*/ 1397000 w 4394200"/>
                <a:gd name="connsiteY337-4446" fmla="*/ 2057400 h 3187700"/>
                <a:gd name="connsiteX338-4447" fmla="*/ 1295400 w 4394200"/>
                <a:gd name="connsiteY338-4448" fmla="*/ 2171700 h 3187700"/>
                <a:gd name="connsiteX339-4449" fmla="*/ 1270000 w 4394200"/>
                <a:gd name="connsiteY339-4450" fmla="*/ 2298700 h 3187700"/>
                <a:gd name="connsiteX340-4451" fmla="*/ 1282700 w 4394200"/>
                <a:gd name="connsiteY340-4452" fmla="*/ 2336800 h 3187700"/>
                <a:gd name="connsiteX341-4453" fmla="*/ 1625600 w 4394200"/>
                <a:gd name="connsiteY341-4454" fmla="*/ 2489200 h 3187700"/>
                <a:gd name="connsiteX342-4455" fmla="*/ 1689100 w 4394200"/>
                <a:gd name="connsiteY342-4456" fmla="*/ 2514600 h 3187700"/>
                <a:gd name="connsiteX343-4457" fmla="*/ 1905000 w 4394200"/>
                <a:gd name="connsiteY343-4458" fmla="*/ 2578100 h 3187700"/>
                <a:gd name="connsiteX344-4459" fmla="*/ 2120900 w 4394200"/>
                <a:gd name="connsiteY344-4460" fmla="*/ 2667000 h 3187700"/>
                <a:gd name="connsiteX345-4461" fmla="*/ 2209800 w 4394200"/>
                <a:gd name="connsiteY345-4462" fmla="*/ 2794000 h 3187700"/>
                <a:gd name="connsiteX346-4463" fmla="*/ 2260600 w 4394200"/>
                <a:gd name="connsiteY346-4464" fmla="*/ 2857500 h 3187700"/>
                <a:gd name="connsiteX347-4465" fmla="*/ 2273300 w 4394200"/>
                <a:gd name="connsiteY347-4466" fmla="*/ 2946400 h 3187700"/>
                <a:gd name="connsiteX348-4467" fmla="*/ 2260600 w 4394200"/>
                <a:gd name="connsiteY348-4468" fmla="*/ 3086100 h 3187700"/>
                <a:gd name="connsiteX349-4469" fmla="*/ 2197100 w 4394200"/>
                <a:gd name="connsiteY349-4470" fmla="*/ 3149600 h 3187700"/>
                <a:gd name="connsiteX350-4471" fmla="*/ 1981200 w 4394200"/>
                <a:gd name="connsiteY350-4472" fmla="*/ 3187700 h 3187700"/>
                <a:gd name="connsiteX351-4473" fmla="*/ 1803400 w 4394200"/>
                <a:gd name="connsiteY351-4474" fmla="*/ 3149600 h 3187700"/>
                <a:gd name="connsiteX352-4475" fmla="*/ 1790700 w 4394200"/>
                <a:gd name="connsiteY352-4476" fmla="*/ 3111500 h 3187700"/>
                <a:gd name="connsiteX353-4477" fmla="*/ 1752600 w 4394200"/>
                <a:gd name="connsiteY353-4478" fmla="*/ 2933700 h 3187700"/>
                <a:gd name="connsiteX354-4479" fmla="*/ 1739900 w 4394200"/>
                <a:gd name="connsiteY354-4480" fmla="*/ 2844800 h 3187700"/>
                <a:gd name="connsiteX355-4481" fmla="*/ 1701800 w 4394200"/>
                <a:gd name="connsiteY355-4482" fmla="*/ 2781300 h 3187700"/>
                <a:gd name="connsiteX356-4483" fmla="*/ 1600200 w 4394200"/>
                <a:gd name="connsiteY356-4484" fmla="*/ 2705100 h 3187700"/>
                <a:gd name="connsiteX357-4485" fmla="*/ 1511300 w 4394200"/>
                <a:gd name="connsiteY357-4486" fmla="*/ 2667000 h 3187700"/>
                <a:gd name="connsiteX358-4487" fmla="*/ 1371600 w 4394200"/>
                <a:gd name="connsiteY358-4488" fmla="*/ 2603500 h 3187700"/>
                <a:gd name="connsiteX359-4489" fmla="*/ 1282700 w 4394200"/>
                <a:gd name="connsiteY359-4490" fmla="*/ 2654300 h 3187700"/>
                <a:gd name="connsiteX360-4491" fmla="*/ 1193800 w 4394200"/>
                <a:gd name="connsiteY360-4492" fmla="*/ 2705100 h 3187700"/>
                <a:gd name="connsiteX361-4493" fmla="*/ 1104900 w 4394200"/>
                <a:gd name="connsiteY361-4494" fmla="*/ 2743200 h 3187700"/>
                <a:gd name="connsiteX362-4495" fmla="*/ 1016000 w 4394200"/>
                <a:gd name="connsiteY362-4496" fmla="*/ 2730500 h 3187700"/>
                <a:gd name="connsiteX363-4497" fmla="*/ 939800 w 4394200"/>
                <a:gd name="connsiteY363-4498" fmla="*/ 2654300 h 3187700"/>
                <a:gd name="connsiteX364-4499" fmla="*/ 863600 w 4394200"/>
                <a:gd name="connsiteY364-4500" fmla="*/ 2590800 h 3187700"/>
                <a:gd name="connsiteX365-4501" fmla="*/ 825500 w 4394200"/>
                <a:gd name="connsiteY365-4502" fmla="*/ 2552700 h 3187700"/>
                <a:gd name="connsiteX366-4503" fmla="*/ 787400 w 4394200"/>
                <a:gd name="connsiteY366-4504" fmla="*/ 2540000 h 3187700"/>
                <a:gd name="connsiteX367-4505" fmla="*/ 736600 w 4394200"/>
                <a:gd name="connsiteY367-4506" fmla="*/ 2514600 h 3187700"/>
                <a:gd name="connsiteX368-4507" fmla="*/ 698500 w 4394200"/>
                <a:gd name="connsiteY368-4508" fmla="*/ 2489200 h 3187700"/>
                <a:gd name="connsiteX369-4509" fmla="*/ 495300 w 4394200"/>
                <a:gd name="connsiteY369-4510" fmla="*/ 2463800 h 3187700"/>
                <a:gd name="connsiteX370-4511" fmla="*/ 381000 w 4394200"/>
                <a:gd name="connsiteY370-4512" fmla="*/ 2476500 h 3187700"/>
                <a:gd name="connsiteX371-4513" fmla="*/ 342900 w 4394200"/>
                <a:gd name="connsiteY371-4514" fmla="*/ 2501900 h 3187700"/>
                <a:gd name="connsiteX372-4515" fmla="*/ 292100 w 4394200"/>
                <a:gd name="connsiteY372-4516" fmla="*/ 2540000 h 3187700"/>
                <a:gd name="connsiteX373-4517" fmla="*/ 228600 w 4394200"/>
                <a:gd name="connsiteY373-4518" fmla="*/ 2552700 h 3187700"/>
                <a:gd name="connsiteX374-4519" fmla="*/ 165100 w 4394200"/>
                <a:gd name="connsiteY374-4520" fmla="*/ 2540000 h 3187700"/>
                <a:gd name="connsiteX375-4521" fmla="*/ 50800 w 4394200"/>
                <a:gd name="connsiteY375-4522" fmla="*/ 2534920 h 3187700"/>
                <a:gd name="connsiteX376-4523" fmla="*/ 0 w 4394200"/>
                <a:gd name="connsiteY376-4524" fmla="*/ 2545080 h 3187700"/>
                <a:gd name="connsiteX0-4525" fmla="*/ 3964940 w 4409440"/>
                <a:gd name="connsiteY0-4526" fmla="*/ 0 h 3187700"/>
                <a:gd name="connsiteX1-4527" fmla="*/ 3952240 w 4409440"/>
                <a:gd name="connsiteY1-4528" fmla="*/ 279400 h 3187700"/>
                <a:gd name="connsiteX2-4529" fmla="*/ 3939540 w 4409440"/>
                <a:gd name="connsiteY2-4530" fmla="*/ 317500 h 3187700"/>
                <a:gd name="connsiteX3-4531" fmla="*/ 3888740 w 4409440"/>
                <a:gd name="connsiteY3-4532" fmla="*/ 393700 h 3187700"/>
                <a:gd name="connsiteX4-4533" fmla="*/ 3850640 w 4409440"/>
                <a:gd name="connsiteY4-4534" fmla="*/ 419100 h 3187700"/>
                <a:gd name="connsiteX5-4535" fmla="*/ 3787140 w 4409440"/>
                <a:gd name="connsiteY5-4536" fmla="*/ 406400 h 3187700"/>
                <a:gd name="connsiteX6-4537" fmla="*/ 3736340 w 4409440"/>
                <a:gd name="connsiteY6-4538" fmla="*/ 381000 h 3187700"/>
                <a:gd name="connsiteX7-4539" fmla="*/ 3698240 w 4409440"/>
                <a:gd name="connsiteY7-4540" fmla="*/ 368300 h 3187700"/>
                <a:gd name="connsiteX8-4541" fmla="*/ 3660140 w 4409440"/>
                <a:gd name="connsiteY8-4542" fmla="*/ 330200 h 3187700"/>
                <a:gd name="connsiteX9-4543" fmla="*/ 3583940 w 4409440"/>
                <a:gd name="connsiteY9-4544" fmla="*/ 279400 h 3187700"/>
                <a:gd name="connsiteX10-4545" fmla="*/ 3507740 w 4409440"/>
                <a:gd name="connsiteY10-4546" fmla="*/ 215900 h 3187700"/>
                <a:gd name="connsiteX11-4547" fmla="*/ 3380740 w 4409440"/>
                <a:gd name="connsiteY11-4548" fmla="*/ 254000 h 3187700"/>
                <a:gd name="connsiteX12-4549" fmla="*/ 3355340 w 4409440"/>
                <a:gd name="connsiteY12-4550" fmla="*/ 292100 h 3187700"/>
                <a:gd name="connsiteX13-4551" fmla="*/ 3279140 w 4409440"/>
                <a:gd name="connsiteY13-4552" fmla="*/ 342900 h 3187700"/>
                <a:gd name="connsiteX14-4553" fmla="*/ 3253740 w 4409440"/>
                <a:gd name="connsiteY14-4554" fmla="*/ 393700 h 3187700"/>
                <a:gd name="connsiteX15-4555" fmla="*/ 3279140 w 4409440"/>
                <a:gd name="connsiteY15-4556" fmla="*/ 457200 h 3187700"/>
                <a:gd name="connsiteX16-4557" fmla="*/ 3368040 w 4409440"/>
                <a:gd name="connsiteY16-4558" fmla="*/ 571500 h 3187700"/>
                <a:gd name="connsiteX17-4559" fmla="*/ 3406140 w 4409440"/>
                <a:gd name="connsiteY17-4560" fmla="*/ 596900 h 3187700"/>
                <a:gd name="connsiteX18-4561" fmla="*/ 3444240 w 4409440"/>
                <a:gd name="connsiteY18-4562" fmla="*/ 635000 h 3187700"/>
                <a:gd name="connsiteX19-4563" fmla="*/ 3482340 w 4409440"/>
                <a:gd name="connsiteY19-4564" fmla="*/ 647700 h 3187700"/>
                <a:gd name="connsiteX20-4565" fmla="*/ 3596640 w 4409440"/>
                <a:gd name="connsiteY20-4566" fmla="*/ 736600 h 3187700"/>
                <a:gd name="connsiteX21-4567" fmla="*/ 3647440 w 4409440"/>
                <a:gd name="connsiteY21-4568" fmla="*/ 812800 h 3187700"/>
                <a:gd name="connsiteX22-4569" fmla="*/ 3685540 w 4409440"/>
                <a:gd name="connsiteY22-4570" fmla="*/ 863600 h 3187700"/>
                <a:gd name="connsiteX23-4571" fmla="*/ 3736340 w 4409440"/>
                <a:gd name="connsiteY23-4572" fmla="*/ 939800 h 3187700"/>
                <a:gd name="connsiteX24-4573" fmla="*/ 3761740 w 4409440"/>
                <a:gd name="connsiteY24-4574" fmla="*/ 977900 h 3187700"/>
                <a:gd name="connsiteX25-4575" fmla="*/ 3749040 w 4409440"/>
                <a:gd name="connsiteY25-4576" fmla="*/ 1028700 h 3187700"/>
                <a:gd name="connsiteX26-4577" fmla="*/ 3634740 w 4409440"/>
                <a:gd name="connsiteY26-4578" fmla="*/ 977900 h 3187700"/>
                <a:gd name="connsiteX27-4579" fmla="*/ 3660140 w 4409440"/>
                <a:gd name="connsiteY27-4580" fmla="*/ 889000 h 3187700"/>
                <a:gd name="connsiteX28-4581" fmla="*/ 3660140 w 4409440"/>
                <a:gd name="connsiteY28-4582" fmla="*/ 825500 h 3187700"/>
                <a:gd name="connsiteX29-4583" fmla="*/ 3583940 w 4409440"/>
                <a:gd name="connsiteY29-4584" fmla="*/ 863600 h 3187700"/>
                <a:gd name="connsiteX30-4585" fmla="*/ 3482340 w 4409440"/>
                <a:gd name="connsiteY30-4586" fmla="*/ 889000 h 3187700"/>
                <a:gd name="connsiteX31-4587" fmla="*/ 3380740 w 4409440"/>
                <a:gd name="connsiteY31-4588" fmla="*/ 876300 h 3187700"/>
                <a:gd name="connsiteX32-4589" fmla="*/ 3355340 w 4409440"/>
                <a:gd name="connsiteY32-4590" fmla="*/ 838200 h 3187700"/>
                <a:gd name="connsiteX33-4591" fmla="*/ 3317240 w 4409440"/>
                <a:gd name="connsiteY33-4592" fmla="*/ 800100 h 3187700"/>
                <a:gd name="connsiteX34-4593" fmla="*/ 3304540 w 4409440"/>
                <a:gd name="connsiteY34-4594" fmla="*/ 533400 h 3187700"/>
                <a:gd name="connsiteX35-4595" fmla="*/ 3266440 w 4409440"/>
                <a:gd name="connsiteY35-4596" fmla="*/ 508000 h 3187700"/>
                <a:gd name="connsiteX36-4597" fmla="*/ 3190240 w 4409440"/>
                <a:gd name="connsiteY36-4598" fmla="*/ 482600 h 3187700"/>
                <a:gd name="connsiteX37-4599" fmla="*/ 3101340 w 4409440"/>
                <a:gd name="connsiteY37-4600" fmla="*/ 431800 h 3187700"/>
                <a:gd name="connsiteX38-4601" fmla="*/ 3075940 w 4409440"/>
                <a:gd name="connsiteY38-4602" fmla="*/ 393700 h 3187700"/>
                <a:gd name="connsiteX39-4603" fmla="*/ 2974340 w 4409440"/>
                <a:gd name="connsiteY39-4604" fmla="*/ 342900 h 3187700"/>
                <a:gd name="connsiteX40-4605" fmla="*/ 2910840 w 4409440"/>
                <a:gd name="connsiteY40-4606" fmla="*/ 355600 h 3187700"/>
                <a:gd name="connsiteX41-4607" fmla="*/ 2872740 w 4409440"/>
                <a:gd name="connsiteY41-4608" fmla="*/ 431800 h 3187700"/>
                <a:gd name="connsiteX42-4609" fmla="*/ 2910840 w 4409440"/>
                <a:gd name="connsiteY42-4610" fmla="*/ 546100 h 3187700"/>
                <a:gd name="connsiteX43-4611" fmla="*/ 2923540 w 4409440"/>
                <a:gd name="connsiteY43-4612" fmla="*/ 584200 h 3187700"/>
                <a:gd name="connsiteX44-4613" fmla="*/ 2999740 w 4409440"/>
                <a:gd name="connsiteY44-4614" fmla="*/ 647700 h 3187700"/>
                <a:gd name="connsiteX45-4615" fmla="*/ 3063240 w 4409440"/>
                <a:gd name="connsiteY45-4616" fmla="*/ 723900 h 3187700"/>
                <a:gd name="connsiteX46-4617" fmla="*/ 3139440 w 4409440"/>
                <a:gd name="connsiteY46-4618" fmla="*/ 787400 h 3187700"/>
                <a:gd name="connsiteX47-4619" fmla="*/ 3202940 w 4409440"/>
                <a:gd name="connsiteY47-4620" fmla="*/ 901700 h 3187700"/>
                <a:gd name="connsiteX48-4621" fmla="*/ 3228340 w 4409440"/>
                <a:gd name="connsiteY48-4622" fmla="*/ 952500 h 3187700"/>
                <a:gd name="connsiteX49-4623" fmla="*/ 3241040 w 4409440"/>
                <a:gd name="connsiteY49-4624" fmla="*/ 990600 h 3187700"/>
                <a:gd name="connsiteX50-4625" fmla="*/ 3266440 w 4409440"/>
                <a:gd name="connsiteY50-4626" fmla="*/ 1028700 h 3187700"/>
                <a:gd name="connsiteX51-4627" fmla="*/ 3304540 w 4409440"/>
                <a:gd name="connsiteY51-4628" fmla="*/ 1168400 h 3187700"/>
                <a:gd name="connsiteX52-4629" fmla="*/ 3291840 w 4409440"/>
                <a:gd name="connsiteY52-4630" fmla="*/ 1206500 h 3187700"/>
                <a:gd name="connsiteX53-4631" fmla="*/ 3253740 w 4409440"/>
                <a:gd name="connsiteY53-4632" fmla="*/ 1168400 h 3187700"/>
                <a:gd name="connsiteX54-4633" fmla="*/ 3202940 w 4409440"/>
                <a:gd name="connsiteY54-4634" fmla="*/ 1092200 h 3187700"/>
                <a:gd name="connsiteX55-4635" fmla="*/ 3253740 w 4409440"/>
                <a:gd name="connsiteY55-4636" fmla="*/ 1104900 h 3187700"/>
                <a:gd name="connsiteX56-4637" fmla="*/ 3291840 w 4409440"/>
                <a:gd name="connsiteY56-4638" fmla="*/ 1130300 h 3187700"/>
                <a:gd name="connsiteX57-4639" fmla="*/ 3355340 w 4409440"/>
                <a:gd name="connsiteY57-4640" fmla="*/ 1206500 h 3187700"/>
                <a:gd name="connsiteX58-4641" fmla="*/ 3380740 w 4409440"/>
                <a:gd name="connsiteY58-4642" fmla="*/ 1282700 h 3187700"/>
                <a:gd name="connsiteX59-4643" fmla="*/ 3406140 w 4409440"/>
                <a:gd name="connsiteY59-4644" fmla="*/ 1320800 h 3187700"/>
                <a:gd name="connsiteX60-4645" fmla="*/ 3495040 w 4409440"/>
                <a:gd name="connsiteY60-4646" fmla="*/ 1397000 h 3187700"/>
                <a:gd name="connsiteX61-4647" fmla="*/ 3533140 w 4409440"/>
                <a:gd name="connsiteY61-4648" fmla="*/ 1409700 h 3187700"/>
                <a:gd name="connsiteX62-4649" fmla="*/ 3812540 w 4409440"/>
                <a:gd name="connsiteY62-4650" fmla="*/ 1346200 h 3187700"/>
                <a:gd name="connsiteX63-4651" fmla="*/ 3825240 w 4409440"/>
                <a:gd name="connsiteY63-4652" fmla="*/ 1308100 h 3187700"/>
                <a:gd name="connsiteX64-4653" fmla="*/ 3812540 w 4409440"/>
                <a:gd name="connsiteY64-4654" fmla="*/ 1270000 h 3187700"/>
                <a:gd name="connsiteX65-4655" fmla="*/ 3736340 w 4409440"/>
                <a:gd name="connsiteY65-4656" fmla="*/ 1231900 h 3187700"/>
                <a:gd name="connsiteX66-4657" fmla="*/ 3647440 w 4409440"/>
                <a:gd name="connsiteY66-4658" fmla="*/ 1244600 h 3187700"/>
                <a:gd name="connsiteX67-4659" fmla="*/ 3660140 w 4409440"/>
                <a:gd name="connsiteY67-4660" fmla="*/ 1295400 h 3187700"/>
                <a:gd name="connsiteX68-4661" fmla="*/ 3723640 w 4409440"/>
                <a:gd name="connsiteY68-4662" fmla="*/ 1130300 h 3187700"/>
                <a:gd name="connsiteX69-4663" fmla="*/ 3837940 w 4409440"/>
                <a:gd name="connsiteY69-4664" fmla="*/ 1155700 h 3187700"/>
                <a:gd name="connsiteX70-4665" fmla="*/ 3876040 w 4409440"/>
                <a:gd name="connsiteY70-4666" fmla="*/ 1168400 h 3187700"/>
                <a:gd name="connsiteX71-4667" fmla="*/ 3952240 w 4409440"/>
                <a:gd name="connsiteY71-4668" fmla="*/ 1219200 h 3187700"/>
                <a:gd name="connsiteX72-4669" fmla="*/ 4003040 w 4409440"/>
                <a:gd name="connsiteY72-4670" fmla="*/ 1244600 h 3187700"/>
                <a:gd name="connsiteX73-4671" fmla="*/ 4028440 w 4409440"/>
                <a:gd name="connsiteY73-4672" fmla="*/ 1282700 h 3187700"/>
                <a:gd name="connsiteX74-4673" fmla="*/ 4104640 w 4409440"/>
                <a:gd name="connsiteY74-4674" fmla="*/ 1346200 h 3187700"/>
                <a:gd name="connsiteX75-4675" fmla="*/ 4155440 w 4409440"/>
                <a:gd name="connsiteY75-4676" fmla="*/ 1422400 h 3187700"/>
                <a:gd name="connsiteX76-4677" fmla="*/ 4193540 w 4409440"/>
                <a:gd name="connsiteY76-4678" fmla="*/ 1409700 h 3187700"/>
                <a:gd name="connsiteX77-4679" fmla="*/ 4231640 w 4409440"/>
                <a:gd name="connsiteY77-4680" fmla="*/ 1333500 h 3187700"/>
                <a:gd name="connsiteX78-4681" fmla="*/ 4218940 w 4409440"/>
                <a:gd name="connsiteY78-4682" fmla="*/ 1206500 h 3187700"/>
                <a:gd name="connsiteX79-4683" fmla="*/ 4295140 w 4409440"/>
                <a:gd name="connsiteY79-4684" fmla="*/ 1257300 h 3187700"/>
                <a:gd name="connsiteX80-4685" fmla="*/ 4320540 w 4409440"/>
                <a:gd name="connsiteY80-4686" fmla="*/ 1295400 h 3187700"/>
                <a:gd name="connsiteX81-4687" fmla="*/ 4384040 w 4409440"/>
                <a:gd name="connsiteY81-4688" fmla="*/ 1371600 h 3187700"/>
                <a:gd name="connsiteX82-4689" fmla="*/ 4409440 w 4409440"/>
                <a:gd name="connsiteY82-4690" fmla="*/ 1447800 h 3187700"/>
                <a:gd name="connsiteX83-4691" fmla="*/ 4396740 w 4409440"/>
                <a:gd name="connsiteY83-4692" fmla="*/ 1485900 h 3187700"/>
                <a:gd name="connsiteX84-4693" fmla="*/ 4307840 w 4409440"/>
                <a:gd name="connsiteY84-4694" fmla="*/ 1549400 h 3187700"/>
                <a:gd name="connsiteX85-4695" fmla="*/ 4142740 w 4409440"/>
                <a:gd name="connsiteY85-4696" fmla="*/ 1536700 h 3187700"/>
                <a:gd name="connsiteX86-4697" fmla="*/ 4104640 w 4409440"/>
                <a:gd name="connsiteY86-4698" fmla="*/ 1485900 h 3187700"/>
                <a:gd name="connsiteX87-4699" fmla="*/ 4041140 w 4409440"/>
                <a:gd name="connsiteY87-4700" fmla="*/ 1409700 h 3187700"/>
                <a:gd name="connsiteX88-4701" fmla="*/ 4015740 w 4409440"/>
                <a:gd name="connsiteY88-4702" fmla="*/ 1460500 h 3187700"/>
                <a:gd name="connsiteX89-4703" fmla="*/ 3990340 w 4409440"/>
                <a:gd name="connsiteY89-4704" fmla="*/ 1536700 h 3187700"/>
                <a:gd name="connsiteX90-4705" fmla="*/ 3952240 w 4409440"/>
                <a:gd name="connsiteY90-4706" fmla="*/ 1574800 h 3187700"/>
                <a:gd name="connsiteX91-4707" fmla="*/ 3876040 w 4409440"/>
                <a:gd name="connsiteY91-4708" fmla="*/ 1651000 h 3187700"/>
                <a:gd name="connsiteX92-4709" fmla="*/ 3825240 w 4409440"/>
                <a:gd name="connsiteY92-4710" fmla="*/ 1663700 h 3187700"/>
                <a:gd name="connsiteX93-4711" fmla="*/ 3723640 w 4409440"/>
                <a:gd name="connsiteY93-4712" fmla="*/ 1689100 h 3187700"/>
                <a:gd name="connsiteX94-4713" fmla="*/ 3647440 w 4409440"/>
                <a:gd name="connsiteY94-4714" fmla="*/ 1651000 h 3187700"/>
                <a:gd name="connsiteX95-4715" fmla="*/ 3583940 w 4409440"/>
                <a:gd name="connsiteY95-4716" fmla="*/ 1536700 h 3187700"/>
                <a:gd name="connsiteX96-4717" fmla="*/ 3533140 w 4409440"/>
                <a:gd name="connsiteY96-4718" fmla="*/ 1549400 h 3187700"/>
                <a:gd name="connsiteX97-4719" fmla="*/ 3456940 w 4409440"/>
                <a:gd name="connsiteY97-4720" fmla="*/ 1600200 h 3187700"/>
                <a:gd name="connsiteX98-4721" fmla="*/ 3368040 w 4409440"/>
                <a:gd name="connsiteY98-4722" fmla="*/ 1625600 h 3187700"/>
                <a:gd name="connsiteX99-4723" fmla="*/ 3329940 w 4409440"/>
                <a:gd name="connsiteY99-4724" fmla="*/ 1600200 h 3187700"/>
                <a:gd name="connsiteX100-4725" fmla="*/ 3304540 w 4409440"/>
                <a:gd name="connsiteY100-4726" fmla="*/ 1524000 h 3187700"/>
                <a:gd name="connsiteX101-4727" fmla="*/ 3279140 w 4409440"/>
                <a:gd name="connsiteY101-4728" fmla="*/ 1422400 h 3187700"/>
                <a:gd name="connsiteX102-4729" fmla="*/ 3253740 w 4409440"/>
                <a:gd name="connsiteY102-4730" fmla="*/ 1384300 h 3187700"/>
                <a:gd name="connsiteX103-4731" fmla="*/ 3241040 w 4409440"/>
                <a:gd name="connsiteY103-4732" fmla="*/ 1346200 h 3187700"/>
                <a:gd name="connsiteX104-4733" fmla="*/ 3126740 w 4409440"/>
                <a:gd name="connsiteY104-4734" fmla="*/ 1219200 h 3187700"/>
                <a:gd name="connsiteX105-4735" fmla="*/ 3088640 w 4409440"/>
                <a:gd name="connsiteY105-4736" fmla="*/ 1181100 h 3187700"/>
                <a:gd name="connsiteX106-4737" fmla="*/ 3050540 w 4409440"/>
                <a:gd name="connsiteY106-4738" fmla="*/ 1143000 h 3187700"/>
                <a:gd name="connsiteX107-4739" fmla="*/ 2961640 w 4409440"/>
                <a:gd name="connsiteY107-4740" fmla="*/ 1155700 h 3187700"/>
                <a:gd name="connsiteX108-4741" fmla="*/ 2885440 w 4409440"/>
                <a:gd name="connsiteY108-4742" fmla="*/ 1219200 h 3187700"/>
                <a:gd name="connsiteX109-4743" fmla="*/ 2847340 w 4409440"/>
                <a:gd name="connsiteY109-4744" fmla="*/ 1181100 h 3187700"/>
                <a:gd name="connsiteX110-4745" fmla="*/ 2809240 w 4409440"/>
                <a:gd name="connsiteY110-4746" fmla="*/ 1104900 h 3187700"/>
                <a:gd name="connsiteX111-4747" fmla="*/ 2783840 w 4409440"/>
                <a:gd name="connsiteY111-4748" fmla="*/ 1054100 h 3187700"/>
                <a:gd name="connsiteX112-4749" fmla="*/ 2758440 w 4409440"/>
                <a:gd name="connsiteY112-4750" fmla="*/ 977900 h 3187700"/>
                <a:gd name="connsiteX113-4751" fmla="*/ 2771140 w 4409440"/>
                <a:gd name="connsiteY113-4752" fmla="*/ 863600 h 3187700"/>
                <a:gd name="connsiteX114-4753" fmla="*/ 2809240 w 4409440"/>
                <a:gd name="connsiteY114-4754" fmla="*/ 838200 h 3187700"/>
                <a:gd name="connsiteX115-4755" fmla="*/ 2834640 w 4409440"/>
                <a:gd name="connsiteY115-4756" fmla="*/ 800100 h 3187700"/>
                <a:gd name="connsiteX116-4757" fmla="*/ 2936240 w 4409440"/>
                <a:gd name="connsiteY116-4758" fmla="*/ 825500 h 3187700"/>
                <a:gd name="connsiteX117-4759" fmla="*/ 2974340 w 4409440"/>
                <a:gd name="connsiteY117-4760" fmla="*/ 838200 h 3187700"/>
                <a:gd name="connsiteX118-4761" fmla="*/ 3012440 w 4409440"/>
                <a:gd name="connsiteY118-4762" fmla="*/ 876300 h 3187700"/>
                <a:gd name="connsiteX119-4763" fmla="*/ 3063240 w 4409440"/>
                <a:gd name="connsiteY119-4764" fmla="*/ 965200 h 3187700"/>
                <a:gd name="connsiteX120-4765" fmla="*/ 3037840 w 4409440"/>
                <a:gd name="connsiteY120-4766" fmla="*/ 825500 h 3187700"/>
                <a:gd name="connsiteX121-4767" fmla="*/ 2999740 w 4409440"/>
                <a:gd name="connsiteY121-4768" fmla="*/ 736600 h 3187700"/>
                <a:gd name="connsiteX122-4769" fmla="*/ 2987040 w 4409440"/>
                <a:gd name="connsiteY122-4770" fmla="*/ 698500 h 3187700"/>
                <a:gd name="connsiteX123-4771" fmla="*/ 2910840 w 4409440"/>
                <a:gd name="connsiteY123-4772" fmla="*/ 622300 h 3187700"/>
                <a:gd name="connsiteX124-4773" fmla="*/ 2872740 w 4409440"/>
                <a:gd name="connsiteY124-4774" fmla="*/ 647700 h 3187700"/>
                <a:gd name="connsiteX125-4775" fmla="*/ 2834640 w 4409440"/>
                <a:gd name="connsiteY125-4776" fmla="*/ 609600 h 3187700"/>
                <a:gd name="connsiteX126-4777" fmla="*/ 2796540 w 4409440"/>
                <a:gd name="connsiteY126-4778" fmla="*/ 558800 h 3187700"/>
                <a:gd name="connsiteX127-4779" fmla="*/ 2771140 w 4409440"/>
                <a:gd name="connsiteY127-4780" fmla="*/ 495300 h 3187700"/>
                <a:gd name="connsiteX128-4781" fmla="*/ 2733040 w 4409440"/>
                <a:gd name="connsiteY128-4782" fmla="*/ 469900 h 3187700"/>
                <a:gd name="connsiteX129-4783" fmla="*/ 2694940 w 4409440"/>
                <a:gd name="connsiteY129-4784" fmla="*/ 431800 h 3187700"/>
                <a:gd name="connsiteX130-4785" fmla="*/ 2656840 w 4409440"/>
                <a:gd name="connsiteY130-4786" fmla="*/ 355600 h 3187700"/>
                <a:gd name="connsiteX131-4787" fmla="*/ 2453640 w 4409440"/>
                <a:gd name="connsiteY131-4788" fmla="*/ 381000 h 3187700"/>
                <a:gd name="connsiteX132-4789" fmla="*/ 2415540 w 4409440"/>
                <a:gd name="connsiteY132-4790" fmla="*/ 393700 h 3187700"/>
                <a:gd name="connsiteX133-4791" fmla="*/ 2339340 w 4409440"/>
                <a:gd name="connsiteY133-4792" fmla="*/ 444500 h 3187700"/>
                <a:gd name="connsiteX134-4793" fmla="*/ 2288540 w 4409440"/>
                <a:gd name="connsiteY134-4794" fmla="*/ 520700 h 3187700"/>
                <a:gd name="connsiteX135-4795" fmla="*/ 2301240 w 4409440"/>
                <a:gd name="connsiteY135-4796" fmla="*/ 622300 h 3187700"/>
                <a:gd name="connsiteX136-4797" fmla="*/ 2377440 w 4409440"/>
                <a:gd name="connsiteY136-4798" fmla="*/ 685800 h 3187700"/>
                <a:gd name="connsiteX137-4799" fmla="*/ 2415540 w 4409440"/>
                <a:gd name="connsiteY137-4800" fmla="*/ 723900 h 3187700"/>
                <a:gd name="connsiteX138-4801" fmla="*/ 2542540 w 4409440"/>
                <a:gd name="connsiteY138-4802" fmla="*/ 787400 h 3187700"/>
                <a:gd name="connsiteX139-4803" fmla="*/ 2618740 w 4409440"/>
                <a:gd name="connsiteY139-4804" fmla="*/ 800100 h 3187700"/>
                <a:gd name="connsiteX140-4805" fmla="*/ 2656840 w 4409440"/>
                <a:gd name="connsiteY140-4806" fmla="*/ 787400 h 3187700"/>
                <a:gd name="connsiteX141-4807" fmla="*/ 2631440 w 4409440"/>
                <a:gd name="connsiteY141-4808" fmla="*/ 736600 h 3187700"/>
                <a:gd name="connsiteX142-4809" fmla="*/ 2606040 w 4409440"/>
                <a:gd name="connsiteY142-4810" fmla="*/ 660400 h 3187700"/>
                <a:gd name="connsiteX143-4811" fmla="*/ 2593340 w 4409440"/>
                <a:gd name="connsiteY143-4812" fmla="*/ 622300 h 3187700"/>
                <a:gd name="connsiteX144-4813" fmla="*/ 2631440 w 4409440"/>
                <a:gd name="connsiteY144-4814" fmla="*/ 673100 h 3187700"/>
                <a:gd name="connsiteX145-4815" fmla="*/ 2707640 w 4409440"/>
                <a:gd name="connsiteY145-4816" fmla="*/ 749300 h 3187700"/>
                <a:gd name="connsiteX146-4817" fmla="*/ 2707640 w 4409440"/>
                <a:gd name="connsiteY146-4818" fmla="*/ 965200 h 3187700"/>
                <a:gd name="connsiteX147-4819" fmla="*/ 2656840 w 4409440"/>
                <a:gd name="connsiteY147-4820" fmla="*/ 1003300 h 3187700"/>
                <a:gd name="connsiteX148-4821" fmla="*/ 2555240 w 4409440"/>
                <a:gd name="connsiteY148-4822" fmla="*/ 1054100 h 3187700"/>
                <a:gd name="connsiteX149-4823" fmla="*/ 2517140 w 4409440"/>
                <a:gd name="connsiteY149-4824" fmla="*/ 1079500 h 3187700"/>
                <a:gd name="connsiteX150-4825" fmla="*/ 2440940 w 4409440"/>
                <a:gd name="connsiteY150-4826" fmla="*/ 1104900 h 3187700"/>
                <a:gd name="connsiteX151-4827" fmla="*/ 2377440 w 4409440"/>
                <a:gd name="connsiteY151-4828" fmla="*/ 1054100 h 3187700"/>
                <a:gd name="connsiteX152-4829" fmla="*/ 2301240 w 4409440"/>
                <a:gd name="connsiteY152-4830" fmla="*/ 977900 h 3187700"/>
                <a:gd name="connsiteX153-4831" fmla="*/ 2263140 w 4409440"/>
                <a:gd name="connsiteY153-4832" fmla="*/ 939800 h 3187700"/>
                <a:gd name="connsiteX154-4833" fmla="*/ 2212340 w 4409440"/>
                <a:gd name="connsiteY154-4834" fmla="*/ 863600 h 3187700"/>
                <a:gd name="connsiteX155-4835" fmla="*/ 2148840 w 4409440"/>
                <a:gd name="connsiteY155-4836" fmla="*/ 774700 h 3187700"/>
                <a:gd name="connsiteX156-4837" fmla="*/ 2123440 w 4409440"/>
                <a:gd name="connsiteY156-4838" fmla="*/ 698500 h 3187700"/>
                <a:gd name="connsiteX157-4839" fmla="*/ 2161540 w 4409440"/>
                <a:gd name="connsiteY157-4840" fmla="*/ 673100 h 3187700"/>
                <a:gd name="connsiteX158-4841" fmla="*/ 2250440 w 4409440"/>
                <a:gd name="connsiteY158-4842" fmla="*/ 736600 h 3187700"/>
                <a:gd name="connsiteX159-4843" fmla="*/ 2301240 w 4409440"/>
                <a:gd name="connsiteY159-4844" fmla="*/ 774700 h 3187700"/>
                <a:gd name="connsiteX160-4845" fmla="*/ 2377440 w 4409440"/>
                <a:gd name="connsiteY160-4846" fmla="*/ 850900 h 3187700"/>
                <a:gd name="connsiteX161-4847" fmla="*/ 2352040 w 4409440"/>
                <a:gd name="connsiteY161-4848" fmla="*/ 787400 h 3187700"/>
                <a:gd name="connsiteX162-4849" fmla="*/ 2288540 w 4409440"/>
                <a:gd name="connsiteY162-4850" fmla="*/ 711200 h 3187700"/>
                <a:gd name="connsiteX163-4851" fmla="*/ 2263140 w 4409440"/>
                <a:gd name="connsiteY163-4852" fmla="*/ 673100 h 3187700"/>
                <a:gd name="connsiteX164-4853" fmla="*/ 2225040 w 4409440"/>
                <a:gd name="connsiteY164-4854" fmla="*/ 635000 h 3187700"/>
                <a:gd name="connsiteX165-4855" fmla="*/ 2199640 w 4409440"/>
                <a:gd name="connsiteY165-4856" fmla="*/ 584200 h 3187700"/>
                <a:gd name="connsiteX166-4857" fmla="*/ 2161540 w 4409440"/>
                <a:gd name="connsiteY166-4858" fmla="*/ 508000 h 3187700"/>
                <a:gd name="connsiteX167-4859" fmla="*/ 1805940 w 4409440"/>
                <a:gd name="connsiteY167-4860" fmla="*/ 520700 h 3187700"/>
                <a:gd name="connsiteX168-4861" fmla="*/ 1793240 w 4409440"/>
                <a:gd name="connsiteY168-4862" fmla="*/ 558800 h 3187700"/>
                <a:gd name="connsiteX169-4863" fmla="*/ 1805940 w 4409440"/>
                <a:gd name="connsiteY169-4864" fmla="*/ 508000 h 3187700"/>
                <a:gd name="connsiteX170-4865" fmla="*/ 1818640 w 4409440"/>
                <a:gd name="connsiteY170-4866" fmla="*/ 469900 h 3187700"/>
                <a:gd name="connsiteX171-4867" fmla="*/ 1831340 w 4409440"/>
                <a:gd name="connsiteY171-4868" fmla="*/ 419100 h 3187700"/>
                <a:gd name="connsiteX172-4869" fmla="*/ 1856740 w 4409440"/>
                <a:gd name="connsiteY172-4870" fmla="*/ 368300 h 3187700"/>
                <a:gd name="connsiteX173-4871" fmla="*/ 1882140 w 4409440"/>
                <a:gd name="connsiteY173-4872" fmla="*/ 292100 h 3187700"/>
                <a:gd name="connsiteX174-4873" fmla="*/ 1856740 w 4409440"/>
                <a:gd name="connsiteY174-4874" fmla="*/ 190500 h 3187700"/>
                <a:gd name="connsiteX175-4875" fmla="*/ 1793240 w 4409440"/>
                <a:gd name="connsiteY175-4876" fmla="*/ 203200 h 3187700"/>
                <a:gd name="connsiteX176-4877" fmla="*/ 1666240 w 4409440"/>
                <a:gd name="connsiteY176-4878" fmla="*/ 215900 h 3187700"/>
                <a:gd name="connsiteX177-4879" fmla="*/ 1590040 w 4409440"/>
                <a:gd name="connsiteY177-4880" fmla="*/ 241300 h 3187700"/>
                <a:gd name="connsiteX178-4881" fmla="*/ 1488440 w 4409440"/>
                <a:gd name="connsiteY178-4882" fmla="*/ 368300 h 3187700"/>
                <a:gd name="connsiteX179-4883" fmla="*/ 1475740 w 4409440"/>
                <a:gd name="connsiteY179-4884" fmla="*/ 622300 h 3187700"/>
                <a:gd name="connsiteX180-4885" fmla="*/ 1526540 w 4409440"/>
                <a:gd name="connsiteY180-4886" fmla="*/ 749300 h 3187700"/>
                <a:gd name="connsiteX181-4887" fmla="*/ 1539240 w 4409440"/>
                <a:gd name="connsiteY181-4888" fmla="*/ 787400 h 3187700"/>
                <a:gd name="connsiteX182-4889" fmla="*/ 1577340 w 4409440"/>
                <a:gd name="connsiteY182-4890" fmla="*/ 876300 h 3187700"/>
                <a:gd name="connsiteX183-4891" fmla="*/ 1590040 w 4409440"/>
                <a:gd name="connsiteY183-4892" fmla="*/ 1028700 h 3187700"/>
                <a:gd name="connsiteX184-4893" fmla="*/ 1653540 w 4409440"/>
                <a:gd name="connsiteY184-4894" fmla="*/ 1130300 h 3187700"/>
                <a:gd name="connsiteX185-4895" fmla="*/ 1666240 w 4409440"/>
                <a:gd name="connsiteY185-4896" fmla="*/ 1168400 h 3187700"/>
                <a:gd name="connsiteX186-4897" fmla="*/ 1704340 w 4409440"/>
                <a:gd name="connsiteY186-4898" fmla="*/ 1270000 h 3187700"/>
                <a:gd name="connsiteX187-4899" fmla="*/ 1742440 w 4409440"/>
                <a:gd name="connsiteY187-4900" fmla="*/ 1257300 h 3187700"/>
                <a:gd name="connsiteX188-4901" fmla="*/ 1780540 w 4409440"/>
                <a:gd name="connsiteY188-4902" fmla="*/ 1206500 h 3187700"/>
                <a:gd name="connsiteX189-4903" fmla="*/ 1805940 w 4409440"/>
                <a:gd name="connsiteY189-4904" fmla="*/ 1168400 h 3187700"/>
                <a:gd name="connsiteX190-4905" fmla="*/ 1844040 w 4409440"/>
                <a:gd name="connsiteY190-4906" fmla="*/ 1066800 h 3187700"/>
                <a:gd name="connsiteX191-4907" fmla="*/ 1831340 w 4409440"/>
                <a:gd name="connsiteY191-4908" fmla="*/ 990600 h 3187700"/>
                <a:gd name="connsiteX192-4909" fmla="*/ 1793240 w 4409440"/>
                <a:gd name="connsiteY192-4910" fmla="*/ 977900 h 3187700"/>
                <a:gd name="connsiteX193-4911" fmla="*/ 1742440 w 4409440"/>
                <a:gd name="connsiteY193-4912" fmla="*/ 1054100 h 3187700"/>
                <a:gd name="connsiteX194-4913" fmla="*/ 1755140 w 4409440"/>
                <a:gd name="connsiteY194-4914" fmla="*/ 990600 h 3187700"/>
                <a:gd name="connsiteX195-4915" fmla="*/ 1767840 w 4409440"/>
                <a:gd name="connsiteY195-4916" fmla="*/ 952500 h 3187700"/>
                <a:gd name="connsiteX196-4917" fmla="*/ 1894840 w 4409440"/>
                <a:gd name="connsiteY196-4918" fmla="*/ 977900 h 3187700"/>
                <a:gd name="connsiteX197-4919" fmla="*/ 1932940 w 4409440"/>
                <a:gd name="connsiteY197-4920" fmla="*/ 1003300 h 3187700"/>
                <a:gd name="connsiteX198-4921" fmla="*/ 2009140 w 4409440"/>
                <a:gd name="connsiteY198-4922" fmla="*/ 1104900 h 3187700"/>
                <a:gd name="connsiteX199-4923" fmla="*/ 2034540 w 4409440"/>
                <a:gd name="connsiteY199-4924" fmla="*/ 1155700 h 3187700"/>
                <a:gd name="connsiteX200-4925" fmla="*/ 2059940 w 4409440"/>
                <a:gd name="connsiteY200-4926" fmla="*/ 1193800 h 3187700"/>
                <a:gd name="connsiteX201-4927" fmla="*/ 2072640 w 4409440"/>
                <a:gd name="connsiteY201-4928" fmla="*/ 1295400 h 3187700"/>
                <a:gd name="connsiteX202-4929" fmla="*/ 2110740 w 4409440"/>
                <a:gd name="connsiteY202-4930" fmla="*/ 1536700 h 3187700"/>
                <a:gd name="connsiteX203-4931" fmla="*/ 2148840 w 4409440"/>
                <a:gd name="connsiteY203-4932" fmla="*/ 1549400 h 3187700"/>
                <a:gd name="connsiteX204-4933" fmla="*/ 2199640 w 4409440"/>
                <a:gd name="connsiteY204-4934" fmla="*/ 1574800 h 3187700"/>
                <a:gd name="connsiteX205-4935" fmla="*/ 2440940 w 4409440"/>
                <a:gd name="connsiteY205-4936" fmla="*/ 1549400 h 3187700"/>
                <a:gd name="connsiteX206-4937" fmla="*/ 2428240 w 4409440"/>
                <a:gd name="connsiteY206-4938" fmla="*/ 1435100 h 3187700"/>
                <a:gd name="connsiteX207-4939" fmla="*/ 2479040 w 4409440"/>
                <a:gd name="connsiteY207-4940" fmla="*/ 1600200 h 3187700"/>
                <a:gd name="connsiteX208-4941" fmla="*/ 2580640 w 4409440"/>
                <a:gd name="connsiteY208-4942" fmla="*/ 1689100 h 3187700"/>
                <a:gd name="connsiteX209-4943" fmla="*/ 2644140 w 4409440"/>
                <a:gd name="connsiteY209-4944" fmla="*/ 1816100 h 3187700"/>
                <a:gd name="connsiteX210-4945" fmla="*/ 2682240 w 4409440"/>
                <a:gd name="connsiteY210-4946" fmla="*/ 1892300 h 3187700"/>
                <a:gd name="connsiteX211-4947" fmla="*/ 2771140 w 4409440"/>
                <a:gd name="connsiteY211-4948" fmla="*/ 1993900 h 3187700"/>
                <a:gd name="connsiteX212-4949" fmla="*/ 2771140 w 4409440"/>
                <a:gd name="connsiteY212-4950" fmla="*/ 2146300 h 3187700"/>
                <a:gd name="connsiteX213-4951" fmla="*/ 2656840 w 4409440"/>
                <a:gd name="connsiteY213-4952" fmla="*/ 2133600 h 3187700"/>
                <a:gd name="connsiteX214-4953" fmla="*/ 2644140 w 4409440"/>
                <a:gd name="connsiteY214-4954" fmla="*/ 2070100 h 3187700"/>
                <a:gd name="connsiteX215-4955" fmla="*/ 2694940 w 4409440"/>
                <a:gd name="connsiteY215-4956" fmla="*/ 1993900 h 3187700"/>
                <a:gd name="connsiteX216-4957" fmla="*/ 2860040 w 4409440"/>
                <a:gd name="connsiteY216-4958" fmla="*/ 1892300 h 3187700"/>
                <a:gd name="connsiteX217-4959" fmla="*/ 2898140 w 4409440"/>
                <a:gd name="connsiteY217-4960" fmla="*/ 1879600 h 3187700"/>
                <a:gd name="connsiteX218-4961" fmla="*/ 2987040 w 4409440"/>
                <a:gd name="connsiteY218-4962" fmla="*/ 1816100 h 3187700"/>
                <a:gd name="connsiteX219-4963" fmla="*/ 3037840 w 4409440"/>
                <a:gd name="connsiteY219-4964" fmla="*/ 1676400 h 3187700"/>
                <a:gd name="connsiteX220-4965" fmla="*/ 3152140 w 4409440"/>
                <a:gd name="connsiteY220-4966" fmla="*/ 1765300 h 3187700"/>
                <a:gd name="connsiteX221-4967" fmla="*/ 3202940 w 4409440"/>
                <a:gd name="connsiteY221-4968" fmla="*/ 1816100 h 3187700"/>
                <a:gd name="connsiteX222-4969" fmla="*/ 3279140 w 4409440"/>
                <a:gd name="connsiteY222-4970" fmla="*/ 1892300 h 3187700"/>
                <a:gd name="connsiteX223-4971" fmla="*/ 3342640 w 4409440"/>
                <a:gd name="connsiteY223-4972" fmla="*/ 1943100 h 3187700"/>
                <a:gd name="connsiteX224-4973" fmla="*/ 3469640 w 4409440"/>
                <a:gd name="connsiteY224-4974" fmla="*/ 2019300 h 3187700"/>
                <a:gd name="connsiteX225-4975" fmla="*/ 3520440 w 4409440"/>
                <a:gd name="connsiteY225-4976" fmla="*/ 2032000 h 3187700"/>
                <a:gd name="connsiteX226-4977" fmla="*/ 3736340 w 4409440"/>
                <a:gd name="connsiteY226-4978" fmla="*/ 2070100 h 3187700"/>
                <a:gd name="connsiteX227-4979" fmla="*/ 4028440 w 4409440"/>
                <a:gd name="connsiteY227-4980" fmla="*/ 2057400 h 3187700"/>
                <a:gd name="connsiteX228-4981" fmla="*/ 3964940 w 4409440"/>
                <a:gd name="connsiteY228-4982" fmla="*/ 1892300 h 3187700"/>
                <a:gd name="connsiteX229-4983" fmla="*/ 3685540 w 4409440"/>
                <a:gd name="connsiteY229-4984" fmla="*/ 1841500 h 3187700"/>
                <a:gd name="connsiteX230-4985" fmla="*/ 3583940 w 4409440"/>
                <a:gd name="connsiteY230-4986" fmla="*/ 1866900 h 3187700"/>
                <a:gd name="connsiteX231-4987" fmla="*/ 3545840 w 4409440"/>
                <a:gd name="connsiteY231-4988" fmla="*/ 1930400 h 3187700"/>
                <a:gd name="connsiteX232-4989" fmla="*/ 3495040 w 4409440"/>
                <a:gd name="connsiteY232-4990" fmla="*/ 2044700 h 3187700"/>
                <a:gd name="connsiteX233-4991" fmla="*/ 3456940 w 4409440"/>
                <a:gd name="connsiteY233-4992" fmla="*/ 2095500 h 3187700"/>
                <a:gd name="connsiteX234-4993" fmla="*/ 3431540 w 4409440"/>
                <a:gd name="connsiteY234-4994" fmla="*/ 2159000 h 3187700"/>
                <a:gd name="connsiteX235-4995" fmla="*/ 3368040 w 4409440"/>
                <a:gd name="connsiteY235-4996" fmla="*/ 2247900 h 3187700"/>
                <a:gd name="connsiteX236-4997" fmla="*/ 3329940 w 4409440"/>
                <a:gd name="connsiteY236-4998" fmla="*/ 2362200 h 3187700"/>
                <a:gd name="connsiteX237-4999" fmla="*/ 3291840 w 4409440"/>
                <a:gd name="connsiteY237-5000" fmla="*/ 2400300 h 3187700"/>
                <a:gd name="connsiteX238-5001" fmla="*/ 3241040 w 4409440"/>
                <a:gd name="connsiteY238-5002" fmla="*/ 2413000 h 3187700"/>
                <a:gd name="connsiteX239-5003" fmla="*/ 3139440 w 4409440"/>
                <a:gd name="connsiteY239-5004" fmla="*/ 2400300 h 3187700"/>
                <a:gd name="connsiteX240-5005" fmla="*/ 3101340 w 4409440"/>
                <a:gd name="connsiteY240-5006" fmla="*/ 2374900 h 3187700"/>
                <a:gd name="connsiteX241-5007" fmla="*/ 2974340 w 4409440"/>
                <a:gd name="connsiteY241-5008" fmla="*/ 2311400 h 3187700"/>
                <a:gd name="connsiteX242-5009" fmla="*/ 2872740 w 4409440"/>
                <a:gd name="connsiteY242-5010" fmla="*/ 2273300 h 3187700"/>
                <a:gd name="connsiteX243-5011" fmla="*/ 2733040 w 4409440"/>
                <a:gd name="connsiteY243-5012" fmla="*/ 2209800 h 3187700"/>
                <a:gd name="connsiteX244-5013" fmla="*/ 2758440 w 4409440"/>
                <a:gd name="connsiteY244-5014" fmla="*/ 2120900 h 3187700"/>
                <a:gd name="connsiteX245-5015" fmla="*/ 2834640 w 4409440"/>
                <a:gd name="connsiteY245-5016" fmla="*/ 2044700 h 3187700"/>
                <a:gd name="connsiteX246-5017" fmla="*/ 2936240 w 4409440"/>
                <a:gd name="connsiteY246-5018" fmla="*/ 2108200 h 3187700"/>
                <a:gd name="connsiteX247-5019" fmla="*/ 3012440 w 4409440"/>
                <a:gd name="connsiteY247-5020" fmla="*/ 2184400 h 3187700"/>
                <a:gd name="connsiteX248-5021" fmla="*/ 3037840 w 4409440"/>
                <a:gd name="connsiteY248-5022" fmla="*/ 2146300 h 3187700"/>
                <a:gd name="connsiteX249-5023" fmla="*/ 3025140 w 4409440"/>
                <a:gd name="connsiteY249-5024" fmla="*/ 2057400 h 3187700"/>
                <a:gd name="connsiteX250-5025" fmla="*/ 2974340 w 4409440"/>
                <a:gd name="connsiteY250-5026" fmla="*/ 2006600 h 3187700"/>
                <a:gd name="connsiteX251-5027" fmla="*/ 2910840 w 4409440"/>
                <a:gd name="connsiteY251-5028" fmla="*/ 1981200 h 3187700"/>
                <a:gd name="connsiteX252-5029" fmla="*/ 2694940 w 4409440"/>
                <a:gd name="connsiteY252-5030" fmla="*/ 1930400 h 3187700"/>
                <a:gd name="connsiteX253-5031" fmla="*/ 2606040 w 4409440"/>
                <a:gd name="connsiteY253-5032" fmla="*/ 1917700 h 3187700"/>
                <a:gd name="connsiteX254-5033" fmla="*/ 2212340 w 4409440"/>
                <a:gd name="connsiteY254-5034" fmla="*/ 1993900 h 3187700"/>
                <a:gd name="connsiteX255-5035" fmla="*/ 2161540 w 4409440"/>
                <a:gd name="connsiteY255-5036" fmla="*/ 2095500 h 3187700"/>
                <a:gd name="connsiteX256-5037" fmla="*/ 2148840 w 4409440"/>
                <a:gd name="connsiteY256-5038" fmla="*/ 2133600 h 3187700"/>
                <a:gd name="connsiteX257-5039" fmla="*/ 2098040 w 4409440"/>
                <a:gd name="connsiteY257-5040" fmla="*/ 2197100 h 3187700"/>
                <a:gd name="connsiteX258-5041" fmla="*/ 1971040 w 4409440"/>
                <a:gd name="connsiteY258-5042" fmla="*/ 2324100 h 3187700"/>
                <a:gd name="connsiteX259-5043" fmla="*/ 1894840 w 4409440"/>
                <a:gd name="connsiteY259-5044" fmla="*/ 2311400 h 3187700"/>
                <a:gd name="connsiteX260-5045" fmla="*/ 1793240 w 4409440"/>
                <a:gd name="connsiteY260-5046" fmla="*/ 2197100 h 3187700"/>
                <a:gd name="connsiteX261-5047" fmla="*/ 1755140 w 4409440"/>
                <a:gd name="connsiteY261-5048" fmla="*/ 2133600 h 3187700"/>
                <a:gd name="connsiteX262-5049" fmla="*/ 1729740 w 4409440"/>
                <a:gd name="connsiteY262-5050" fmla="*/ 2095500 h 3187700"/>
                <a:gd name="connsiteX263-5051" fmla="*/ 1640840 w 4409440"/>
                <a:gd name="connsiteY263-5052" fmla="*/ 1981200 h 3187700"/>
                <a:gd name="connsiteX264-5053" fmla="*/ 1590040 w 4409440"/>
                <a:gd name="connsiteY264-5054" fmla="*/ 1866900 h 3187700"/>
                <a:gd name="connsiteX265-5055" fmla="*/ 1564640 w 4409440"/>
                <a:gd name="connsiteY265-5056" fmla="*/ 1714500 h 3187700"/>
                <a:gd name="connsiteX266-5057" fmla="*/ 1526540 w 4409440"/>
                <a:gd name="connsiteY266-5058" fmla="*/ 1638300 h 3187700"/>
                <a:gd name="connsiteX267-5059" fmla="*/ 1513840 w 4409440"/>
                <a:gd name="connsiteY267-5060" fmla="*/ 1536700 h 3187700"/>
                <a:gd name="connsiteX268-5061" fmla="*/ 1450340 w 4409440"/>
                <a:gd name="connsiteY268-5062" fmla="*/ 1270000 h 3187700"/>
                <a:gd name="connsiteX269-5063" fmla="*/ 1437640 w 4409440"/>
                <a:gd name="connsiteY269-5064" fmla="*/ 1206500 h 3187700"/>
                <a:gd name="connsiteX270-5065" fmla="*/ 1424940 w 4409440"/>
                <a:gd name="connsiteY270-5066" fmla="*/ 1155700 h 3187700"/>
                <a:gd name="connsiteX271-5067" fmla="*/ 1386840 w 4409440"/>
                <a:gd name="connsiteY271-5068" fmla="*/ 952500 h 3187700"/>
                <a:gd name="connsiteX272-5069" fmla="*/ 1374140 w 4409440"/>
                <a:gd name="connsiteY272-5070" fmla="*/ 901700 h 3187700"/>
                <a:gd name="connsiteX273-5071" fmla="*/ 1336040 w 4409440"/>
                <a:gd name="connsiteY273-5072" fmla="*/ 838200 h 3187700"/>
                <a:gd name="connsiteX274-5073" fmla="*/ 1323340 w 4409440"/>
                <a:gd name="connsiteY274-5074" fmla="*/ 787400 h 3187700"/>
                <a:gd name="connsiteX275-5075" fmla="*/ 1259840 w 4409440"/>
                <a:gd name="connsiteY275-5076" fmla="*/ 850900 h 3187700"/>
                <a:gd name="connsiteX276-5077" fmla="*/ 1285240 w 4409440"/>
                <a:gd name="connsiteY276-5078" fmla="*/ 965200 h 3187700"/>
                <a:gd name="connsiteX277-5079" fmla="*/ 1450340 w 4409440"/>
                <a:gd name="connsiteY277-5080" fmla="*/ 1130300 h 3187700"/>
                <a:gd name="connsiteX278-5081" fmla="*/ 1539240 w 4409440"/>
                <a:gd name="connsiteY278-5082" fmla="*/ 1257300 h 3187700"/>
                <a:gd name="connsiteX279-5083" fmla="*/ 1653540 w 4409440"/>
                <a:gd name="connsiteY279-5084" fmla="*/ 1371600 h 3187700"/>
                <a:gd name="connsiteX280-5085" fmla="*/ 1691640 w 4409440"/>
                <a:gd name="connsiteY280-5086" fmla="*/ 1409700 h 3187700"/>
                <a:gd name="connsiteX281-5087" fmla="*/ 1755140 w 4409440"/>
                <a:gd name="connsiteY281-5088" fmla="*/ 1485900 h 3187700"/>
                <a:gd name="connsiteX282-5089" fmla="*/ 1767840 w 4409440"/>
                <a:gd name="connsiteY282-5090" fmla="*/ 1524000 h 3187700"/>
                <a:gd name="connsiteX283-5091" fmla="*/ 1755140 w 4409440"/>
                <a:gd name="connsiteY283-5092" fmla="*/ 1612900 h 3187700"/>
                <a:gd name="connsiteX284-5093" fmla="*/ 1793240 w 4409440"/>
                <a:gd name="connsiteY284-5094" fmla="*/ 1562100 h 3187700"/>
                <a:gd name="connsiteX285-5095" fmla="*/ 1882140 w 4409440"/>
                <a:gd name="connsiteY285-5096" fmla="*/ 1346200 h 3187700"/>
                <a:gd name="connsiteX286-5097" fmla="*/ 1869440 w 4409440"/>
                <a:gd name="connsiteY286-5098" fmla="*/ 1219200 h 3187700"/>
                <a:gd name="connsiteX287-5099" fmla="*/ 1729740 w 4409440"/>
                <a:gd name="connsiteY287-5100" fmla="*/ 1143000 h 3187700"/>
                <a:gd name="connsiteX288-5101" fmla="*/ 1437640 w 4409440"/>
                <a:gd name="connsiteY288-5102" fmla="*/ 1016000 h 3187700"/>
                <a:gd name="connsiteX289-5103" fmla="*/ 1361440 w 4409440"/>
                <a:gd name="connsiteY289-5104" fmla="*/ 977900 h 3187700"/>
                <a:gd name="connsiteX290-5105" fmla="*/ 1285240 w 4409440"/>
                <a:gd name="connsiteY290-5106" fmla="*/ 1054100 h 3187700"/>
                <a:gd name="connsiteX291-5107" fmla="*/ 1196340 w 4409440"/>
                <a:gd name="connsiteY291-5108" fmla="*/ 1193800 h 3187700"/>
                <a:gd name="connsiteX292-5109" fmla="*/ 1132840 w 4409440"/>
                <a:gd name="connsiteY292-5110" fmla="*/ 1308100 h 3187700"/>
                <a:gd name="connsiteX293-5111" fmla="*/ 1120140 w 4409440"/>
                <a:gd name="connsiteY293-5112" fmla="*/ 1358900 h 3187700"/>
                <a:gd name="connsiteX294-5113" fmla="*/ 1082040 w 4409440"/>
                <a:gd name="connsiteY294-5114" fmla="*/ 1384300 h 3187700"/>
                <a:gd name="connsiteX295-5115" fmla="*/ 1031240 w 4409440"/>
                <a:gd name="connsiteY295-5116" fmla="*/ 1333500 h 3187700"/>
                <a:gd name="connsiteX296-5117" fmla="*/ 853440 w 4409440"/>
                <a:gd name="connsiteY296-5118" fmla="*/ 1155700 h 3187700"/>
                <a:gd name="connsiteX297-5119" fmla="*/ 789940 w 4409440"/>
                <a:gd name="connsiteY297-5120" fmla="*/ 1028700 h 3187700"/>
                <a:gd name="connsiteX298-5121" fmla="*/ 764540 w 4409440"/>
                <a:gd name="connsiteY298-5122" fmla="*/ 952500 h 3187700"/>
                <a:gd name="connsiteX299-5123" fmla="*/ 726440 w 4409440"/>
                <a:gd name="connsiteY299-5124" fmla="*/ 939800 h 3187700"/>
                <a:gd name="connsiteX300-5125" fmla="*/ 662940 w 4409440"/>
                <a:gd name="connsiteY300-5126" fmla="*/ 952500 h 3187700"/>
                <a:gd name="connsiteX301-5127" fmla="*/ 523240 w 4409440"/>
                <a:gd name="connsiteY301-5128" fmla="*/ 1117600 h 3187700"/>
                <a:gd name="connsiteX302-5129" fmla="*/ 485140 w 4409440"/>
                <a:gd name="connsiteY302-5130" fmla="*/ 1231900 h 3187700"/>
                <a:gd name="connsiteX303-5131" fmla="*/ 434340 w 4409440"/>
                <a:gd name="connsiteY303-5132" fmla="*/ 1320800 h 3187700"/>
                <a:gd name="connsiteX304-5133" fmla="*/ 421640 w 4409440"/>
                <a:gd name="connsiteY304-5134" fmla="*/ 1422400 h 3187700"/>
                <a:gd name="connsiteX305-5135" fmla="*/ 434340 w 4409440"/>
                <a:gd name="connsiteY305-5136" fmla="*/ 1498600 h 3187700"/>
                <a:gd name="connsiteX306-5137" fmla="*/ 815340 w 4409440"/>
                <a:gd name="connsiteY306-5138" fmla="*/ 1600200 h 3187700"/>
                <a:gd name="connsiteX307-5139" fmla="*/ 1120140 w 4409440"/>
                <a:gd name="connsiteY307-5140" fmla="*/ 1689100 h 3187700"/>
                <a:gd name="connsiteX308-5141" fmla="*/ 1272540 w 4409440"/>
                <a:gd name="connsiteY308-5142" fmla="*/ 1714500 h 3187700"/>
                <a:gd name="connsiteX309-5143" fmla="*/ 1488440 w 4409440"/>
                <a:gd name="connsiteY309-5144" fmla="*/ 1841500 h 3187700"/>
                <a:gd name="connsiteX310-5145" fmla="*/ 1590040 w 4409440"/>
                <a:gd name="connsiteY310-5146" fmla="*/ 1943100 h 3187700"/>
                <a:gd name="connsiteX311-5147" fmla="*/ 1640840 w 4409440"/>
                <a:gd name="connsiteY311-5148" fmla="*/ 1993900 h 3187700"/>
                <a:gd name="connsiteX312-5149" fmla="*/ 1932940 w 4409440"/>
                <a:gd name="connsiteY312-5150" fmla="*/ 2032000 h 3187700"/>
                <a:gd name="connsiteX313-5151" fmla="*/ 1971040 w 4409440"/>
                <a:gd name="connsiteY313-5152" fmla="*/ 2044700 h 3187700"/>
                <a:gd name="connsiteX314-5153" fmla="*/ 2047240 w 4409440"/>
                <a:gd name="connsiteY314-5154" fmla="*/ 2057400 h 3187700"/>
                <a:gd name="connsiteX315-5155" fmla="*/ 2059940 w 4409440"/>
                <a:gd name="connsiteY315-5156" fmla="*/ 2120900 h 3187700"/>
                <a:gd name="connsiteX316-5157" fmla="*/ 2021840 w 4409440"/>
                <a:gd name="connsiteY316-5158" fmla="*/ 2222500 h 3187700"/>
                <a:gd name="connsiteX317-5159" fmla="*/ 1983740 w 4409440"/>
                <a:gd name="connsiteY317-5160" fmla="*/ 2260600 h 3187700"/>
                <a:gd name="connsiteX318-5161" fmla="*/ 1869440 w 4409440"/>
                <a:gd name="connsiteY318-5162" fmla="*/ 2324100 h 3187700"/>
                <a:gd name="connsiteX319-5163" fmla="*/ 1755140 w 4409440"/>
                <a:gd name="connsiteY319-5164" fmla="*/ 2336800 h 3187700"/>
                <a:gd name="connsiteX320-5165" fmla="*/ 1666240 w 4409440"/>
                <a:gd name="connsiteY320-5166" fmla="*/ 2298700 h 3187700"/>
                <a:gd name="connsiteX321-5167" fmla="*/ 1628140 w 4409440"/>
                <a:gd name="connsiteY321-5168" fmla="*/ 2222500 h 3187700"/>
                <a:gd name="connsiteX322-5169" fmla="*/ 1602740 w 4409440"/>
                <a:gd name="connsiteY322-5170" fmla="*/ 2184400 h 3187700"/>
                <a:gd name="connsiteX323-5171" fmla="*/ 1590040 w 4409440"/>
                <a:gd name="connsiteY323-5172" fmla="*/ 2108200 h 3187700"/>
                <a:gd name="connsiteX324-5173" fmla="*/ 1615440 w 4409440"/>
                <a:gd name="connsiteY324-5174" fmla="*/ 2057400 h 3187700"/>
                <a:gd name="connsiteX325-5175" fmla="*/ 1844040 w 4409440"/>
                <a:gd name="connsiteY325-5176" fmla="*/ 1943100 h 3187700"/>
                <a:gd name="connsiteX326-5177" fmla="*/ 2161540 w 4409440"/>
                <a:gd name="connsiteY326-5178" fmla="*/ 1752600 h 3187700"/>
                <a:gd name="connsiteX327-5179" fmla="*/ 2440940 w 4409440"/>
                <a:gd name="connsiteY327-5180" fmla="*/ 1562100 h 3187700"/>
                <a:gd name="connsiteX328-5181" fmla="*/ 2504440 w 4409440"/>
                <a:gd name="connsiteY328-5182" fmla="*/ 1536700 h 3187700"/>
                <a:gd name="connsiteX329-5183" fmla="*/ 2618740 w 4409440"/>
                <a:gd name="connsiteY329-5184" fmla="*/ 1511300 h 3187700"/>
                <a:gd name="connsiteX330-5185" fmla="*/ 2720340 w 4409440"/>
                <a:gd name="connsiteY330-5186" fmla="*/ 1524000 h 3187700"/>
                <a:gd name="connsiteX331-5187" fmla="*/ 2682240 w 4409440"/>
                <a:gd name="connsiteY331-5188" fmla="*/ 1612900 h 3187700"/>
                <a:gd name="connsiteX332-5189" fmla="*/ 2364740 w 4409440"/>
                <a:gd name="connsiteY332-5190" fmla="*/ 1778000 h 3187700"/>
                <a:gd name="connsiteX333-5191" fmla="*/ 2110740 w 4409440"/>
                <a:gd name="connsiteY333-5192" fmla="*/ 1841500 h 3187700"/>
                <a:gd name="connsiteX334-5193" fmla="*/ 1767840 w 4409440"/>
                <a:gd name="connsiteY334-5194" fmla="*/ 1930400 h 3187700"/>
                <a:gd name="connsiteX335-5195" fmla="*/ 1691640 w 4409440"/>
                <a:gd name="connsiteY335-5196" fmla="*/ 1943100 h 3187700"/>
                <a:gd name="connsiteX336-5197" fmla="*/ 1488440 w 4409440"/>
                <a:gd name="connsiteY336-5198" fmla="*/ 2006600 h 3187700"/>
                <a:gd name="connsiteX337-5199" fmla="*/ 1412240 w 4409440"/>
                <a:gd name="connsiteY337-5200" fmla="*/ 2057400 h 3187700"/>
                <a:gd name="connsiteX338-5201" fmla="*/ 1310640 w 4409440"/>
                <a:gd name="connsiteY338-5202" fmla="*/ 2171700 h 3187700"/>
                <a:gd name="connsiteX339-5203" fmla="*/ 1285240 w 4409440"/>
                <a:gd name="connsiteY339-5204" fmla="*/ 2298700 h 3187700"/>
                <a:gd name="connsiteX340-5205" fmla="*/ 1297940 w 4409440"/>
                <a:gd name="connsiteY340-5206" fmla="*/ 2336800 h 3187700"/>
                <a:gd name="connsiteX341-5207" fmla="*/ 1640840 w 4409440"/>
                <a:gd name="connsiteY341-5208" fmla="*/ 2489200 h 3187700"/>
                <a:gd name="connsiteX342-5209" fmla="*/ 1704340 w 4409440"/>
                <a:gd name="connsiteY342-5210" fmla="*/ 2514600 h 3187700"/>
                <a:gd name="connsiteX343-5211" fmla="*/ 1920240 w 4409440"/>
                <a:gd name="connsiteY343-5212" fmla="*/ 2578100 h 3187700"/>
                <a:gd name="connsiteX344-5213" fmla="*/ 2136140 w 4409440"/>
                <a:gd name="connsiteY344-5214" fmla="*/ 2667000 h 3187700"/>
                <a:gd name="connsiteX345-5215" fmla="*/ 2225040 w 4409440"/>
                <a:gd name="connsiteY345-5216" fmla="*/ 2794000 h 3187700"/>
                <a:gd name="connsiteX346-5217" fmla="*/ 2275840 w 4409440"/>
                <a:gd name="connsiteY346-5218" fmla="*/ 2857500 h 3187700"/>
                <a:gd name="connsiteX347-5219" fmla="*/ 2288540 w 4409440"/>
                <a:gd name="connsiteY347-5220" fmla="*/ 2946400 h 3187700"/>
                <a:gd name="connsiteX348-5221" fmla="*/ 2275840 w 4409440"/>
                <a:gd name="connsiteY348-5222" fmla="*/ 3086100 h 3187700"/>
                <a:gd name="connsiteX349-5223" fmla="*/ 2212340 w 4409440"/>
                <a:gd name="connsiteY349-5224" fmla="*/ 3149600 h 3187700"/>
                <a:gd name="connsiteX350-5225" fmla="*/ 1996440 w 4409440"/>
                <a:gd name="connsiteY350-5226" fmla="*/ 3187700 h 3187700"/>
                <a:gd name="connsiteX351-5227" fmla="*/ 1818640 w 4409440"/>
                <a:gd name="connsiteY351-5228" fmla="*/ 3149600 h 3187700"/>
                <a:gd name="connsiteX352-5229" fmla="*/ 1805940 w 4409440"/>
                <a:gd name="connsiteY352-5230" fmla="*/ 3111500 h 3187700"/>
                <a:gd name="connsiteX353-5231" fmla="*/ 1767840 w 4409440"/>
                <a:gd name="connsiteY353-5232" fmla="*/ 2933700 h 3187700"/>
                <a:gd name="connsiteX354-5233" fmla="*/ 1755140 w 4409440"/>
                <a:gd name="connsiteY354-5234" fmla="*/ 2844800 h 3187700"/>
                <a:gd name="connsiteX355-5235" fmla="*/ 1717040 w 4409440"/>
                <a:gd name="connsiteY355-5236" fmla="*/ 2781300 h 3187700"/>
                <a:gd name="connsiteX356-5237" fmla="*/ 1615440 w 4409440"/>
                <a:gd name="connsiteY356-5238" fmla="*/ 2705100 h 3187700"/>
                <a:gd name="connsiteX357-5239" fmla="*/ 1526540 w 4409440"/>
                <a:gd name="connsiteY357-5240" fmla="*/ 2667000 h 3187700"/>
                <a:gd name="connsiteX358-5241" fmla="*/ 1386840 w 4409440"/>
                <a:gd name="connsiteY358-5242" fmla="*/ 2603500 h 3187700"/>
                <a:gd name="connsiteX359-5243" fmla="*/ 1297940 w 4409440"/>
                <a:gd name="connsiteY359-5244" fmla="*/ 2654300 h 3187700"/>
                <a:gd name="connsiteX360-5245" fmla="*/ 1209040 w 4409440"/>
                <a:gd name="connsiteY360-5246" fmla="*/ 2705100 h 3187700"/>
                <a:gd name="connsiteX361-5247" fmla="*/ 1120140 w 4409440"/>
                <a:gd name="connsiteY361-5248" fmla="*/ 2743200 h 3187700"/>
                <a:gd name="connsiteX362-5249" fmla="*/ 1031240 w 4409440"/>
                <a:gd name="connsiteY362-5250" fmla="*/ 2730500 h 3187700"/>
                <a:gd name="connsiteX363-5251" fmla="*/ 955040 w 4409440"/>
                <a:gd name="connsiteY363-5252" fmla="*/ 2654300 h 3187700"/>
                <a:gd name="connsiteX364-5253" fmla="*/ 878840 w 4409440"/>
                <a:gd name="connsiteY364-5254" fmla="*/ 2590800 h 3187700"/>
                <a:gd name="connsiteX365-5255" fmla="*/ 840740 w 4409440"/>
                <a:gd name="connsiteY365-5256" fmla="*/ 2552700 h 3187700"/>
                <a:gd name="connsiteX366-5257" fmla="*/ 802640 w 4409440"/>
                <a:gd name="connsiteY366-5258" fmla="*/ 2540000 h 3187700"/>
                <a:gd name="connsiteX367-5259" fmla="*/ 751840 w 4409440"/>
                <a:gd name="connsiteY367-5260" fmla="*/ 2514600 h 3187700"/>
                <a:gd name="connsiteX368-5261" fmla="*/ 713740 w 4409440"/>
                <a:gd name="connsiteY368-5262" fmla="*/ 2489200 h 3187700"/>
                <a:gd name="connsiteX369-5263" fmla="*/ 510540 w 4409440"/>
                <a:gd name="connsiteY369-5264" fmla="*/ 2463800 h 3187700"/>
                <a:gd name="connsiteX370-5265" fmla="*/ 396240 w 4409440"/>
                <a:gd name="connsiteY370-5266" fmla="*/ 2476500 h 3187700"/>
                <a:gd name="connsiteX371-5267" fmla="*/ 358140 w 4409440"/>
                <a:gd name="connsiteY371-5268" fmla="*/ 2501900 h 3187700"/>
                <a:gd name="connsiteX372-5269" fmla="*/ 307340 w 4409440"/>
                <a:gd name="connsiteY372-5270" fmla="*/ 2540000 h 3187700"/>
                <a:gd name="connsiteX373-5271" fmla="*/ 243840 w 4409440"/>
                <a:gd name="connsiteY373-5272" fmla="*/ 2552700 h 3187700"/>
                <a:gd name="connsiteX374-5273" fmla="*/ 180340 w 4409440"/>
                <a:gd name="connsiteY374-5274" fmla="*/ 2540000 h 3187700"/>
                <a:gd name="connsiteX375-5275" fmla="*/ 66040 w 4409440"/>
                <a:gd name="connsiteY375-5276" fmla="*/ 2534920 h 3187700"/>
                <a:gd name="connsiteX376-5277" fmla="*/ 0 w 4409440"/>
                <a:gd name="connsiteY376-5278" fmla="*/ 2514600 h 3187700"/>
                <a:gd name="connsiteX0-5279" fmla="*/ 3957320 w 4409440"/>
                <a:gd name="connsiteY0-5280" fmla="*/ 0 h 3271520"/>
                <a:gd name="connsiteX1-5281" fmla="*/ 3952240 w 4409440"/>
                <a:gd name="connsiteY1-5282" fmla="*/ 363220 h 3271520"/>
                <a:gd name="connsiteX2-5283" fmla="*/ 3939540 w 4409440"/>
                <a:gd name="connsiteY2-5284" fmla="*/ 401320 h 3271520"/>
                <a:gd name="connsiteX3-5285" fmla="*/ 3888740 w 4409440"/>
                <a:gd name="connsiteY3-5286" fmla="*/ 477520 h 3271520"/>
                <a:gd name="connsiteX4-5287" fmla="*/ 3850640 w 4409440"/>
                <a:gd name="connsiteY4-5288" fmla="*/ 502920 h 3271520"/>
                <a:gd name="connsiteX5-5289" fmla="*/ 3787140 w 4409440"/>
                <a:gd name="connsiteY5-5290" fmla="*/ 490220 h 3271520"/>
                <a:gd name="connsiteX6-5291" fmla="*/ 3736340 w 4409440"/>
                <a:gd name="connsiteY6-5292" fmla="*/ 464820 h 3271520"/>
                <a:gd name="connsiteX7-5293" fmla="*/ 3698240 w 4409440"/>
                <a:gd name="connsiteY7-5294" fmla="*/ 452120 h 3271520"/>
                <a:gd name="connsiteX8-5295" fmla="*/ 3660140 w 4409440"/>
                <a:gd name="connsiteY8-5296" fmla="*/ 414020 h 3271520"/>
                <a:gd name="connsiteX9-5297" fmla="*/ 3583940 w 4409440"/>
                <a:gd name="connsiteY9-5298" fmla="*/ 363220 h 3271520"/>
                <a:gd name="connsiteX10-5299" fmla="*/ 3507740 w 4409440"/>
                <a:gd name="connsiteY10-5300" fmla="*/ 299720 h 3271520"/>
                <a:gd name="connsiteX11-5301" fmla="*/ 3380740 w 4409440"/>
                <a:gd name="connsiteY11-5302" fmla="*/ 337820 h 3271520"/>
                <a:gd name="connsiteX12-5303" fmla="*/ 3355340 w 4409440"/>
                <a:gd name="connsiteY12-5304" fmla="*/ 375920 h 3271520"/>
                <a:gd name="connsiteX13-5305" fmla="*/ 3279140 w 4409440"/>
                <a:gd name="connsiteY13-5306" fmla="*/ 426720 h 3271520"/>
                <a:gd name="connsiteX14-5307" fmla="*/ 3253740 w 4409440"/>
                <a:gd name="connsiteY14-5308" fmla="*/ 477520 h 3271520"/>
                <a:gd name="connsiteX15-5309" fmla="*/ 3279140 w 4409440"/>
                <a:gd name="connsiteY15-5310" fmla="*/ 541020 h 3271520"/>
                <a:gd name="connsiteX16-5311" fmla="*/ 3368040 w 4409440"/>
                <a:gd name="connsiteY16-5312" fmla="*/ 655320 h 3271520"/>
                <a:gd name="connsiteX17-5313" fmla="*/ 3406140 w 4409440"/>
                <a:gd name="connsiteY17-5314" fmla="*/ 680720 h 3271520"/>
                <a:gd name="connsiteX18-5315" fmla="*/ 3444240 w 4409440"/>
                <a:gd name="connsiteY18-5316" fmla="*/ 718820 h 3271520"/>
                <a:gd name="connsiteX19-5317" fmla="*/ 3482340 w 4409440"/>
                <a:gd name="connsiteY19-5318" fmla="*/ 731520 h 3271520"/>
                <a:gd name="connsiteX20-5319" fmla="*/ 3596640 w 4409440"/>
                <a:gd name="connsiteY20-5320" fmla="*/ 820420 h 3271520"/>
                <a:gd name="connsiteX21-5321" fmla="*/ 3647440 w 4409440"/>
                <a:gd name="connsiteY21-5322" fmla="*/ 896620 h 3271520"/>
                <a:gd name="connsiteX22-5323" fmla="*/ 3685540 w 4409440"/>
                <a:gd name="connsiteY22-5324" fmla="*/ 947420 h 3271520"/>
                <a:gd name="connsiteX23-5325" fmla="*/ 3736340 w 4409440"/>
                <a:gd name="connsiteY23-5326" fmla="*/ 1023620 h 3271520"/>
                <a:gd name="connsiteX24-5327" fmla="*/ 3761740 w 4409440"/>
                <a:gd name="connsiteY24-5328" fmla="*/ 1061720 h 3271520"/>
                <a:gd name="connsiteX25-5329" fmla="*/ 3749040 w 4409440"/>
                <a:gd name="connsiteY25-5330" fmla="*/ 1112520 h 3271520"/>
                <a:gd name="connsiteX26-5331" fmla="*/ 3634740 w 4409440"/>
                <a:gd name="connsiteY26-5332" fmla="*/ 1061720 h 3271520"/>
                <a:gd name="connsiteX27-5333" fmla="*/ 3660140 w 4409440"/>
                <a:gd name="connsiteY27-5334" fmla="*/ 972820 h 3271520"/>
                <a:gd name="connsiteX28-5335" fmla="*/ 3660140 w 4409440"/>
                <a:gd name="connsiteY28-5336" fmla="*/ 909320 h 3271520"/>
                <a:gd name="connsiteX29-5337" fmla="*/ 3583940 w 4409440"/>
                <a:gd name="connsiteY29-5338" fmla="*/ 947420 h 3271520"/>
                <a:gd name="connsiteX30-5339" fmla="*/ 3482340 w 4409440"/>
                <a:gd name="connsiteY30-5340" fmla="*/ 972820 h 3271520"/>
                <a:gd name="connsiteX31-5341" fmla="*/ 3380740 w 4409440"/>
                <a:gd name="connsiteY31-5342" fmla="*/ 960120 h 3271520"/>
                <a:gd name="connsiteX32-5343" fmla="*/ 3355340 w 4409440"/>
                <a:gd name="connsiteY32-5344" fmla="*/ 922020 h 3271520"/>
                <a:gd name="connsiteX33-5345" fmla="*/ 3317240 w 4409440"/>
                <a:gd name="connsiteY33-5346" fmla="*/ 883920 h 3271520"/>
                <a:gd name="connsiteX34-5347" fmla="*/ 3304540 w 4409440"/>
                <a:gd name="connsiteY34-5348" fmla="*/ 617220 h 3271520"/>
                <a:gd name="connsiteX35-5349" fmla="*/ 3266440 w 4409440"/>
                <a:gd name="connsiteY35-5350" fmla="*/ 591820 h 3271520"/>
                <a:gd name="connsiteX36-5351" fmla="*/ 3190240 w 4409440"/>
                <a:gd name="connsiteY36-5352" fmla="*/ 566420 h 3271520"/>
                <a:gd name="connsiteX37-5353" fmla="*/ 3101340 w 4409440"/>
                <a:gd name="connsiteY37-5354" fmla="*/ 515620 h 3271520"/>
                <a:gd name="connsiteX38-5355" fmla="*/ 3075940 w 4409440"/>
                <a:gd name="connsiteY38-5356" fmla="*/ 477520 h 3271520"/>
                <a:gd name="connsiteX39-5357" fmla="*/ 2974340 w 4409440"/>
                <a:gd name="connsiteY39-5358" fmla="*/ 426720 h 3271520"/>
                <a:gd name="connsiteX40-5359" fmla="*/ 2910840 w 4409440"/>
                <a:gd name="connsiteY40-5360" fmla="*/ 439420 h 3271520"/>
                <a:gd name="connsiteX41-5361" fmla="*/ 2872740 w 4409440"/>
                <a:gd name="connsiteY41-5362" fmla="*/ 515620 h 3271520"/>
                <a:gd name="connsiteX42-5363" fmla="*/ 2910840 w 4409440"/>
                <a:gd name="connsiteY42-5364" fmla="*/ 629920 h 3271520"/>
                <a:gd name="connsiteX43-5365" fmla="*/ 2923540 w 4409440"/>
                <a:gd name="connsiteY43-5366" fmla="*/ 668020 h 3271520"/>
                <a:gd name="connsiteX44-5367" fmla="*/ 2999740 w 4409440"/>
                <a:gd name="connsiteY44-5368" fmla="*/ 731520 h 3271520"/>
                <a:gd name="connsiteX45-5369" fmla="*/ 3063240 w 4409440"/>
                <a:gd name="connsiteY45-5370" fmla="*/ 807720 h 3271520"/>
                <a:gd name="connsiteX46-5371" fmla="*/ 3139440 w 4409440"/>
                <a:gd name="connsiteY46-5372" fmla="*/ 871220 h 3271520"/>
                <a:gd name="connsiteX47-5373" fmla="*/ 3202940 w 4409440"/>
                <a:gd name="connsiteY47-5374" fmla="*/ 985520 h 3271520"/>
                <a:gd name="connsiteX48-5375" fmla="*/ 3228340 w 4409440"/>
                <a:gd name="connsiteY48-5376" fmla="*/ 1036320 h 3271520"/>
                <a:gd name="connsiteX49-5377" fmla="*/ 3241040 w 4409440"/>
                <a:gd name="connsiteY49-5378" fmla="*/ 1074420 h 3271520"/>
                <a:gd name="connsiteX50-5379" fmla="*/ 3266440 w 4409440"/>
                <a:gd name="connsiteY50-5380" fmla="*/ 1112520 h 3271520"/>
                <a:gd name="connsiteX51-5381" fmla="*/ 3304540 w 4409440"/>
                <a:gd name="connsiteY51-5382" fmla="*/ 1252220 h 3271520"/>
                <a:gd name="connsiteX52-5383" fmla="*/ 3291840 w 4409440"/>
                <a:gd name="connsiteY52-5384" fmla="*/ 1290320 h 3271520"/>
                <a:gd name="connsiteX53-5385" fmla="*/ 3253740 w 4409440"/>
                <a:gd name="connsiteY53-5386" fmla="*/ 1252220 h 3271520"/>
                <a:gd name="connsiteX54-5387" fmla="*/ 3202940 w 4409440"/>
                <a:gd name="connsiteY54-5388" fmla="*/ 1176020 h 3271520"/>
                <a:gd name="connsiteX55-5389" fmla="*/ 3253740 w 4409440"/>
                <a:gd name="connsiteY55-5390" fmla="*/ 1188720 h 3271520"/>
                <a:gd name="connsiteX56-5391" fmla="*/ 3291840 w 4409440"/>
                <a:gd name="connsiteY56-5392" fmla="*/ 1214120 h 3271520"/>
                <a:gd name="connsiteX57-5393" fmla="*/ 3355340 w 4409440"/>
                <a:gd name="connsiteY57-5394" fmla="*/ 1290320 h 3271520"/>
                <a:gd name="connsiteX58-5395" fmla="*/ 3380740 w 4409440"/>
                <a:gd name="connsiteY58-5396" fmla="*/ 1366520 h 3271520"/>
                <a:gd name="connsiteX59-5397" fmla="*/ 3406140 w 4409440"/>
                <a:gd name="connsiteY59-5398" fmla="*/ 1404620 h 3271520"/>
                <a:gd name="connsiteX60-5399" fmla="*/ 3495040 w 4409440"/>
                <a:gd name="connsiteY60-5400" fmla="*/ 1480820 h 3271520"/>
                <a:gd name="connsiteX61-5401" fmla="*/ 3533140 w 4409440"/>
                <a:gd name="connsiteY61-5402" fmla="*/ 1493520 h 3271520"/>
                <a:gd name="connsiteX62-5403" fmla="*/ 3812540 w 4409440"/>
                <a:gd name="connsiteY62-5404" fmla="*/ 1430020 h 3271520"/>
                <a:gd name="connsiteX63-5405" fmla="*/ 3825240 w 4409440"/>
                <a:gd name="connsiteY63-5406" fmla="*/ 1391920 h 3271520"/>
                <a:gd name="connsiteX64-5407" fmla="*/ 3812540 w 4409440"/>
                <a:gd name="connsiteY64-5408" fmla="*/ 1353820 h 3271520"/>
                <a:gd name="connsiteX65-5409" fmla="*/ 3736340 w 4409440"/>
                <a:gd name="connsiteY65-5410" fmla="*/ 1315720 h 3271520"/>
                <a:gd name="connsiteX66-5411" fmla="*/ 3647440 w 4409440"/>
                <a:gd name="connsiteY66-5412" fmla="*/ 1328420 h 3271520"/>
                <a:gd name="connsiteX67-5413" fmla="*/ 3660140 w 4409440"/>
                <a:gd name="connsiteY67-5414" fmla="*/ 1379220 h 3271520"/>
                <a:gd name="connsiteX68-5415" fmla="*/ 3723640 w 4409440"/>
                <a:gd name="connsiteY68-5416" fmla="*/ 1214120 h 3271520"/>
                <a:gd name="connsiteX69-5417" fmla="*/ 3837940 w 4409440"/>
                <a:gd name="connsiteY69-5418" fmla="*/ 1239520 h 3271520"/>
                <a:gd name="connsiteX70-5419" fmla="*/ 3876040 w 4409440"/>
                <a:gd name="connsiteY70-5420" fmla="*/ 1252220 h 3271520"/>
                <a:gd name="connsiteX71-5421" fmla="*/ 3952240 w 4409440"/>
                <a:gd name="connsiteY71-5422" fmla="*/ 1303020 h 3271520"/>
                <a:gd name="connsiteX72-5423" fmla="*/ 4003040 w 4409440"/>
                <a:gd name="connsiteY72-5424" fmla="*/ 1328420 h 3271520"/>
                <a:gd name="connsiteX73-5425" fmla="*/ 4028440 w 4409440"/>
                <a:gd name="connsiteY73-5426" fmla="*/ 1366520 h 3271520"/>
                <a:gd name="connsiteX74-5427" fmla="*/ 4104640 w 4409440"/>
                <a:gd name="connsiteY74-5428" fmla="*/ 1430020 h 3271520"/>
                <a:gd name="connsiteX75-5429" fmla="*/ 4155440 w 4409440"/>
                <a:gd name="connsiteY75-5430" fmla="*/ 1506220 h 3271520"/>
                <a:gd name="connsiteX76-5431" fmla="*/ 4193540 w 4409440"/>
                <a:gd name="connsiteY76-5432" fmla="*/ 1493520 h 3271520"/>
                <a:gd name="connsiteX77-5433" fmla="*/ 4231640 w 4409440"/>
                <a:gd name="connsiteY77-5434" fmla="*/ 1417320 h 3271520"/>
                <a:gd name="connsiteX78-5435" fmla="*/ 4218940 w 4409440"/>
                <a:gd name="connsiteY78-5436" fmla="*/ 1290320 h 3271520"/>
                <a:gd name="connsiteX79-5437" fmla="*/ 4295140 w 4409440"/>
                <a:gd name="connsiteY79-5438" fmla="*/ 1341120 h 3271520"/>
                <a:gd name="connsiteX80-5439" fmla="*/ 4320540 w 4409440"/>
                <a:gd name="connsiteY80-5440" fmla="*/ 1379220 h 3271520"/>
                <a:gd name="connsiteX81-5441" fmla="*/ 4384040 w 4409440"/>
                <a:gd name="connsiteY81-5442" fmla="*/ 1455420 h 3271520"/>
                <a:gd name="connsiteX82-5443" fmla="*/ 4409440 w 4409440"/>
                <a:gd name="connsiteY82-5444" fmla="*/ 1531620 h 3271520"/>
                <a:gd name="connsiteX83-5445" fmla="*/ 4396740 w 4409440"/>
                <a:gd name="connsiteY83-5446" fmla="*/ 1569720 h 3271520"/>
                <a:gd name="connsiteX84-5447" fmla="*/ 4307840 w 4409440"/>
                <a:gd name="connsiteY84-5448" fmla="*/ 1633220 h 3271520"/>
                <a:gd name="connsiteX85-5449" fmla="*/ 4142740 w 4409440"/>
                <a:gd name="connsiteY85-5450" fmla="*/ 1620520 h 3271520"/>
                <a:gd name="connsiteX86-5451" fmla="*/ 4104640 w 4409440"/>
                <a:gd name="connsiteY86-5452" fmla="*/ 1569720 h 3271520"/>
                <a:gd name="connsiteX87-5453" fmla="*/ 4041140 w 4409440"/>
                <a:gd name="connsiteY87-5454" fmla="*/ 1493520 h 3271520"/>
                <a:gd name="connsiteX88-5455" fmla="*/ 4015740 w 4409440"/>
                <a:gd name="connsiteY88-5456" fmla="*/ 1544320 h 3271520"/>
                <a:gd name="connsiteX89-5457" fmla="*/ 3990340 w 4409440"/>
                <a:gd name="connsiteY89-5458" fmla="*/ 1620520 h 3271520"/>
                <a:gd name="connsiteX90-5459" fmla="*/ 3952240 w 4409440"/>
                <a:gd name="connsiteY90-5460" fmla="*/ 1658620 h 3271520"/>
                <a:gd name="connsiteX91-5461" fmla="*/ 3876040 w 4409440"/>
                <a:gd name="connsiteY91-5462" fmla="*/ 1734820 h 3271520"/>
                <a:gd name="connsiteX92-5463" fmla="*/ 3825240 w 4409440"/>
                <a:gd name="connsiteY92-5464" fmla="*/ 1747520 h 3271520"/>
                <a:gd name="connsiteX93-5465" fmla="*/ 3723640 w 4409440"/>
                <a:gd name="connsiteY93-5466" fmla="*/ 1772920 h 3271520"/>
                <a:gd name="connsiteX94-5467" fmla="*/ 3647440 w 4409440"/>
                <a:gd name="connsiteY94-5468" fmla="*/ 1734820 h 3271520"/>
                <a:gd name="connsiteX95-5469" fmla="*/ 3583940 w 4409440"/>
                <a:gd name="connsiteY95-5470" fmla="*/ 1620520 h 3271520"/>
                <a:gd name="connsiteX96-5471" fmla="*/ 3533140 w 4409440"/>
                <a:gd name="connsiteY96-5472" fmla="*/ 1633220 h 3271520"/>
                <a:gd name="connsiteX97-5473" fmla="*/ 3456940 w 4409440"/>
                <a:gd name="connsiteY97-5474" fmla="*/ 1684020 h 3271520"/>
                <a:gd name="connsiteX98-5475" fmla="*/ 3368040 w 4409440"/>
                <a:gd name="connsiteY98-5476" fmla="*/ 1709420 h 3271520"/>
                <a:gd name="connsiteX99-5477" fmla="*/ 3329940 w 4409440"/>
                <a:gd name="connsiteY99-5478" fmla="*/ 1684020 h 3271520"/>
                <a:gd name="connsiteX100-5479" fmla="*/ 3304540 w 4409440"/>
                <a:gd name="connsiteY100-5480" fmla="*/ 1607820 h 3271520"/>
                <a:gd name="connsiteX101-5481" fmla="*/ 3279140 w 4409440"/>
                <a:gd name="connsiteY101-5482" fmla="*/ 1506220 h 3271520"/>
                <a:gd name="connsiteX102-5483" fmla="*/ 3253740 w 4409440"/>
                <a:gd name="connsiteY102-5484" fmla="*/ 1468120 h 3271520"/>
                <a:gd name="connsiteX103-5485" fmla="*/ 3241040 w 4409440"/>
                <a:gd name="connsiteY103-5486" fmla="*/ 1430020 h 3271520"/>
                <a:gd name="connsiteX104-5487" fmla="*/ 3126740 w 4409440"/>
                <a:gd name="connsiteY104-5488" fmla="*/ 1303020 h 3271520"/>
                <a:gd name="connsiteX105-5489" fmla="*/ 3088640 w 4409440"/>
                <a:gd name="connsiteY105-5490" fmla="*/ 1264920 h 3271520"/>
                <a:gd name="connsiteX106-5491" fmla="*/ 3050540 w 4409440"/>
                <a:gd name="connsiteY106-5492" fmla="*/ 1226820 h 3271520"/>
                <a:gd name="connsiteX107-5493" fmla="*/ 2961640 w 4409440"/>
                <a:gd name="connsiteY107-5494" fmla="*/ 1239520 h 3271520"/>
                <a:gd name="connsiteX108-5495" fmla="*/ 2885440 w 4409440"/>
                <a:gd name="connsiteY108-5496" fmla="*/ 1303020 h 3271520"/>
                <a:gd name="connsiteX109-5497" fmla="*/ 2847340 w 4409440"/>
                <a:gd name="connsiteY109-5498" fmla="*/ 1264920 h 3271520"/>
                <a:gd name="connsiteX110-5499" fmla="*/ 2809240 w 4409440"/>
                <a:gd name="connsiteY110-5500" fmla="*/ 1188720 h 3271520"/>
                <a:gd name="connsiteX111-5501" fmla="*/ 2783840 w 4409440"/>
                <a:gd name="connsiteY111-5502" fmla="*/ 1137920 h 3271520"/>
                <a:gd name="connsiteX112-5503" fmla="*/ 2758440 w 4409440"/>
                <a:gd name="connsiteY112-5504" fmla="*/ 1061720 h 3271520"/>
                <a:gd name="connsiteX113-5505" fmla="*/ 2771140 w 4409440"/>
                <a:gd name="connsiteY113-5506" fmla="*/ 947420 h 3271520"/>
                <a:gd name="connsiteX114-5507" fmla="*/ 2809240 w 4409440"/>
                <a:gd name="connsiteY114-5508" fmla="*/ 922020 h 3271520"/>
                <a:gd name="connsiteX115-5509" fmla="*/ 2834640 w 4409440"/>
                <a:gd name="connsiteY115-5510" fmla="*/ 883920 h 3271520"/>
                <a:gd name="connsiteX116-5511" fmla="*/ 2936240 w 4409440"/>
                <a:gd name="connsiteY116-5512" fmla="*/ 909320 h 3271520"/>
                <a:gd name="connsiteX117-5513" fmla="*/ 2974340 w 4409440"/>
                <a:gd name="connsiteY117-5514" fmla="*/ 922020 h 3271520"/>
                <a:gd name="connsiteX118-5515" fmla="*/ 3012440 w 4409440"/>
                <a:gd name="connsiteY118-5516" fmla="*/ 960120 h 3271520"/>
                <a:gd name="connsiteX119-5517" fmla="*/ 3063240 w 4409440"/>
                <a:gd name="connsiteY119-5518" fmla="*/ 1049020 h 3271520"/>
                <a:gd name="connsiteX120-5519" fmla="*/ 3037840 w 4409440"/>
                <a:gd name="connsiteY120-5520" fmla="*/ 909320 h 3271520"/>
                <a:gd name="connsiteX121-5521" fmla="*/ 2999740 w 4409440"/>
                <a:gd name="connsiteY121-5522" fmla="*/ 820420 h 3271520"/>
                <a:gd name="connsiteX122-5523" fmla="*/ 2987040 w 4409440"/>
                <a:gd name="connsiteY122-5524" fmla="*/ 782320 h 3271520"/>
                <a:gd name="connsiteX123-5525" fmla="*/ 2910840 w 4409440"/>
                <a:gd name="connsiteY123-5526" fmla="*/ 706120 h 3271520"/>
                <a:gd name="connsiteX124-5527" fmla="*/ 2872740 w 4409440"/>
                <a:gd name="connsiteY124-5528" fmla="*/ 731520 h 3271520"/>
                <a:gd name="connsiteX125-5529" fmla="*/ 2834640 w 4409440"/>
                <a:gd name="connsiteY125-5530" fmla="*/ 693420 h 3271520"/>
                <a:gd name="connsiteX126-5531" fmla="*/ 2796540 w 4409440"/>
                <a:gd name="connsiteY126-5532" fmla="*/ 642620 h 3271520"/>
                <a:gd name="connsiteX127-5533" fmla="*/ 2771140 w 4409440"/>
                <a:gd name="connsiteY127-5534" fmla="*/ 579120 h 3271520"/>
                <a:gd name="connsiteX128-5535" fmla="*/ 2733040 w 4409440"/>
                <a:gd name="connsiteY128-5536" fmla="*/ 553720 h 3271520"/>
                <a:gd name="connsiteX129-5537" fmla="*/ 2694940 w 4409440"/>
                <a:gd name="connsiteY129-5538" fmla="*/ 515620 h 3271520"/>
                <a:gd name="connsiteX130-5539" fmla="*/ 2656840 w 4409440"/>
                <a:gd name="connsiteY130-5540" fmla="*/ 439420 h 3271520"/>
                <a:gd name="connsiteX131-5541" fmla="*/ 2453640 w 4409440"/>
                <a:gd name="connsiteY131-5542" fmla="*/ 464820 h 3271520"/>
                <a:gd name="connsiteX132-5543" fmla="*/ 2415540 w 4409440"/>
                <a:gd name="connsiteY132-5544" fmla="*/ 477520 h 3271520"/>
                <a:gd name="connsiteX133-5545" fmla="*/ 2339340 w 4409440"/>
                <a:gd name="connsiteY133-5546" fmla="*/ 528320 h 3271520"/>
                <a:gd name="connsiteX134-5547" fmla="*/ 2288540 w 4409440"/>
                <a:gd name="connsiteY134-5548" fmla="*/ 604520 h 3271520"/>
                <a:gd name="connsiteX135-5549" fmla="*/ 2301240 w 4409440"/>
                <a:gd name="connsiteY135-5550" fmla="*/ 706120 h 3271520"/>
                <a:gd name="connsiteX136-5551" fmla="*/ 2377440 w 4409440"/>
                <a:gd name="connsiteY136-5552" fmla="*/ 769620 h 3271520"/>
                <a:gd name="connsiteX137-5553" fmla="*/ 2415540 w 4409440"/>
                <a:gd name="connsiteY137-5554" fmla="*/ 807720 h 3271520"/>
                <a:gd name="connsiteX138-5555" fmla="*/ 2542540 w 4409440"/>
                <a:gd name="connsiteY138-5556" fmla="*/ 871220 h 3271520"/>
                <a:gd name="connsiteX139-5557" fmla="*/ 2618740 w 4409440"/>
                <a:gd name="connsiteY139-5558" fmla="*/ 883920 h 3271520"/>
                <a:gd name="connsiteX140-5559" fmla="*/ 2656840 w 4409440"/>
                <a:gd name="connsiteY140-5560" fmla="*/ 871220 h 3271520"/>
                <a:gd name="connsiteX141-5561" fmla="*/ 2631440 w 4409440"/>
                <a:gd name="connsiteY141-5562" fmla="*/ 820420 h 3271520"/>
                <a:gd name="connsiteX142-5563" fmla="*/ 2606040 w 4409440"/>
                <a:gd name="connsiteY142-5564" fmla="*/ 744220 h 3271520"/>
                <a:gd name="connsiteX143-5565" fmla="*/ 2593340 w 4409440"/>
                <a:gd name="connsiteY143-5566" fmla="*/ 706120 h 3271520"/>
                <a:gd name="connsiteX144-5567" fmla="*/ 2631440 w 4409440"/>
                <a:gd name="connsiteY144-5568" fmla="*/ 756920 h 3271520"/>
                <a:gd name="connsiteX145-5569" fmla="*/ 2707640 w 4409440"/>
                <a:gd name="connsiteY145-5570" fmla="*/ 833120 h 3271520"/>
                <a:gd name="connsiteX146-5571" fmla="*/ 2707640 w 4409440"/>
                <a:gd name="connsiteY146-5572" fmla="*/ 1049020 h 3271520"/>
                <a:gd name="connsiteX147-5573" fmla="*/ 2656840 w 4409440"/>
                <a:gd name="connsiteY147-5574" fmla="*/ 1087120 h 3271520"/>
                <a:gd name="connsiteX148-5575" fmla="*/ 2555240 w 4409440"/>
                <a:gd name="connsiteY148-5576" fmla="*/ 1137920 h 3271520"/>
                <a:gd name="connsiteX149-5577" fmla="*/ 2517140 w 4409440"/>
                <a:gd name="connsiteY149-5578" fmla="*/ 1163320 h 3271520"/>
                <a:gd name="connsiteX150-5579" fmla="*/ 2440940 w 4409440"/>
                <a:gd name="connsiteY150-5580" fmla="*/ 1188720 h 3271520"/>
                <a:gd name="connsiteX151-5581" fmla="*/ 2377440 w 4409440"/>
                <a:gd name="connsiteY151-5582" fmla="*/ 1137920 h 3271520"/>
                <a:gd name="connsiteX152-5583" fmla="*/ 2301240 w 4409440"/>
                <a:gd name="connsiteY152-5584" fmla="*/ 1061720 h 3271520"/>
                <a:gd name="connsiteX153-5585" fmla="*/ 2263140 w 4409440"/>
                <a:gd name="connsiteY153-5586" fmla="*/ 1023620 h 3271520"/>
                <a:gd name="connsiteX154-5587" fmla="*/ 2212340 w 4409440"/>
                <a:gd name="connsiteY154-5588" fmla="*/ 947420 h 3271520"/>
                <a:gd name="connsiteX155-5589" fmla="*/ 2148840 w 4409440"/>
                <a:gd name="connsiteY155-5590" fmla="*/ 858520 h 3271520"/>
                <a:gd name="connsiteX156-5591" fmla="*/ 2123440 w 4409440"/>
                <a:gd name="connsiteY156-5592" fmla="*/ 782320 h 3271520"/>
                <a:gd name="connsiteX157-5593" fmla="*/ 2161540 w 4409440"/>
                <a:gd name="connsiteY157-5594" fmla="*/ 756920 h 3271520"/>
                <a:gd name="connsiteX158-5595" fmla="*/ 2250440 w 4409440"/>
                <a:gd name="connsiteY158-5596" fmla="*/ 820420 h 3271520"/>
                <a:gd name="connsiteX159-5597" fmla="*/ 2301240 w 4409440"/>
                <a:gd name="connsiteY159-5598" fmla="*/ 858520 h 3271520"/>
                <a:gd name="connsiteX160-5599" fmla="*/ 2377440 w 4409440"/>
                <a:gd name="connsiteY160-5600" fmla="*/ 934720 h 3271520"/>
                <a:gd name="connsiteX161-5601" fmla="*/ 2352040 w 4409440"/>
                <a:gd name="connsiteY161-5602" fmla="*/ 871220 h 3271520"/>
                <a:gd name="connsiteX162-5603" fmla="*/ 2288540 w 4409440"/>
                <a:gd name="connsiteY162-5604" fmla="*/ 795020 h 3271520"/>
                <a:gd name="connsiteX163-5605" fmla="*/ 2263140 w 4409440"/>
                <a:gd name="connsiteY163-5606" fmla="*/ 756920 h 3271520"/>
                <a:gd name="connsiteX164-5607" fmla="*/ 2225040 w 4409440"/>
                <a:gd name="connsiteY164-5608" fmla="*/ 718820 h 3271520"/>
                <a:gd name="connsiteX165-5609" fmla="*/ 2199640 w 4409440"/>
                <a:gd name="connsiteY165-5610" fmla="*/ 668020 h 3271520"/>
                <a:gd name="connsiteX166-5611" fmla="*/ 2161540 w 4409440"/>
                <a:gd name="connsiteY166-5612" fmla="*/ 591820 h 3271520"/>
                <a:gd name="connsiteX167-5613" fmla="*/ 1805940 w 4409440"/>
                <a:gd name="connsiteY167-5614" fmla="*/ 604520 h 3271520"/>
                <a:gd name="connsiteX168-5615" fmla="*/ 1793240 w 4409440"/>
                <a:gd name="connsiteY168-5616" fmla="*/ 642620 h 3271520"/>
                <a:gd name="connsiteX169-5617" fmla="*/ 1805940 w 4409440"/>
                <a:gd name="connsiteY169-5618" fmla="*/ 591820 h 3271520"/>
                <a:gd name="connsiteX170-5619" fmla="*/ 1818640 w 4409440"/>
                <a:gd name="connsiteY170-5620" fmla="*/ 553720 h 3271520"/>
                <a:gd name="connsiteX171-5621" fmla="*/ 1831340 w 4409440"/>
                <a:gd name="connsiteY171-5622" fmla="*/ 502920 h 3271520"/>
                <a:gd name="connsiteX172-5623" fmla="*/ 1856740 w 4409440"/>
                <a:gd name="connsiteY172-5624" fmla="*/ 452120 h 3271520"/>
                <a:gd name="connsiteX173-5625" fmla="*/ 1882140 w 4409440"/>
                <a:gd name="connsiteY173-5626" fmla="*/ 375920 h 3271520"/>
                <a:gd name="connsiteX174-5627" fmla="*/ 1856740 w 4409440"/>
                <a:gd name="connsiteY174-5628" fmla="*/ 274320 h 3271520"/>
                <a:gd name="connsiteX175-5629" fmla="*/ 1793240 w 4409440"/>
                <a:gd name="connsiteY175-5630" fmla="*/ 287020 h 3271520"/>
                <a:gd name="connsiteX176-5631" fmla="*/ 1666240 w 4409440"/>
                <a:gd name="connsiteY176-5632" fmla="*/ 299720 h 3271520"/>
                <a:gd name="connsiteX177-5633" fmla="*/ 1590040 w 4409440"/>
                <a:gd name="connsiteY177-5634" fmla="*/ 325120 h 3271520"/>
                <a:gd name="connsiteX178-5635" fmla="*/ 1488440 w 4409440"/>
                <a:gd name="connsiteY178-5636" fmla="*/ 452120 h 3271520"/>
                <a:gd name="connsiteX179-5637" fmla="*/ 1475740 w 4409440"/>
                <a:gd name="connsiteY179-5638" fmla="*/ 706120 h 3271520"/>
                <a:gd name="connsiteX180-5639" fmla="*/ 1526540 w 4409440"/>
                <a:gd name="connsiteY180-5640" fmla="*/ 833120 h 3271520"/>
                <a:gd name="connsiteX181-5641" fmla="*/ 1539240 w 4409440"/>
                <a:gd name="connsiteY181-5642" fmla="*/ 871220 h 3271520"/>
                <a:gd name="connsiteX182-5643" fmla="*/ 1577340 w 4409440"/>
                <a:gd name="connsiteY182-5644" fmla="*/ 960120 h 3271520"/>
                <a:gd name="connsiteX183-5645" fmla="*/ 1590040 w 4409440"/>
                <a:gd name="connsiteY183-5646" fmla="*/ 1112520 h 3271520"/>
                <a:gd name="connsiteX184-5647" fmla="*/ 1653540 w 4409440"/>
                <a:gd name="connsiteY184-5648" fmla="*/ 1214120 h 3271520"/>
                <a:gd name="connsiteX185-5649" fmla="*/ 1666240 w 4409440"/>
                <a:gd name="connsiteY185-5650" fmla="*/ 1252220 h 3271520"/>
                <a:gd name="connsiteX186-5651" fmla="*/ 1704340 w 4409440"/>
                <a:gd name="connsiteY186-5652" fmla="*/ 1353820 h 3271520"/>
                <a:gd name="connsiteX187-5653" fmla="*/ 1742440 w 4409440"/>
                <a:gd name="connsiteY187-5654" fmla="*/ 1341120 h 3271520"/>
                <a:gd name="connsiteX188-5655" fmla="*/ 1780540 w 4409440"/>
                <a:gd name="connsiteY188-5656" fmla="*/ 1290320 h 3271520"/>
                <a:gd name="connsiteX189-5657" fmla="*/ 1805940 w 4409440"/>
                <a:gd name="connsiteY189-5658" fmla="*/ 1252220 h 3271520"/>
                <a:gd name="connsiteX190-5659" fmla="*/ 1844040 w 4409440"/>
                <a:gd name="connsiteY190-5660" fmla="*/ 1150620 h 3271520"/>
                <a:gd name="connsiteX191-5661" fmla="*/ 1831340 w 4409440"/>
                <a:gd name="connsiteY191-5662" fmla="*/ 1074420 h 3271520"/>
                <a:gd name="connsiteX192-5663" fmla="*/ 1793240 w 4409440"/>
                <a:gd name="connsiteY192-5664" fmla="*/ 1061720 h 3271520"/>
                <a:gd name="connsiteX193-5665" fmla="*/ 1742440 w 4409440"/>
                <a:gd name="connsiteY193-5666" fmla="*/ 1137920 h 3271520"/>
                <a:gd name="connsiteX194-5667" fmla="*/ 1755140 w 4409440"/>
                <a:gd name="connsiteY194-5668" fmla="*/ 1074420 h 3271520"/>
                <a:gd name="connsiteX195-5669" fmla="*/ 1767840 w 4409440"/>
                <a:gd name="connsiteY195-5670" fmla="*/ 1036320 h 3271520"/>
                <a:gd name="connsiteX196-5671" fmla="*/ 1894840 w 4409440"/>
                <a:gd name="connsiteY196-5672" fmla="*/ 1061720 h 3271520"/>
                <a:gd name="connsiteX197-5673" fmla="*/ 1932940 w 4409440"/>
                <a:gd name="connsiteY197-5674" fmla="*/ 1087120 h 3271520"/>
                <a:gd name="connsiteX198-5675" fmla="*/ 2009140 w 4409440"/>
                <a:gd name="connsiteY198-5676" fmla="*/ 1188720 h 3271520"/>
                <a:gd name="connsiteX199-5677" fmla="*/ 2034540 w 4409440"/>
                <a:gd name="connsiteY199-5678" fmla="*/ 1239520 h 3271520"/>
                <a:gd name="connsiteX200-5679" fmla="*/ 2059940 w 4409440"/>
                <a:gd name="connsiteY200-5680" fmla="*/ 1277620 h 3271520"/>
                <a:gd name="connsiteX201-5681" fmla="*/ 2072640 w 4409440"/>
                <a:gd name="connsiteY201-5682" fmla="*/ 1379220 h 3271520"/>
                <a:gd name="connsiteX202-5683" fmla="*/ 2110740 w 4409440"/>
                <a:gd name="connsiteY202-5684" fmla="*/ 1620520 h 3271520"/>
                <a:gd name="connsiteX203-5685" fmla="*/ 2148840 w 4409440"/>
                <a:gd name="connsiteY203-5686" fmla="*/ 1633220 h 3271520"/>
                <a:gd name="connsiteX204-5687" fmla="*/ 2199640 w 4409440"/>
                <a:gd name="connsiteY204-5688" fmla="*/ 1658620 h 3271520"/>
                <a:gd name="connsiteX205-5689" fmla="*/ 2440940 w 4409440"/>
                <a:gd name="connsiteY205-5690" fmla="*/ 1633220 h 3271520"/>
                <a:gd name="connsiteX206-5691" fmla="*/ 2428240 w 4409440"/>
                <a:gd name="connsiteY206-5692" fmla="*/ 1518920 h 3271520"/>
                <a:gd name="connsiteX207-5693" fmla="*/ 2479040 w 4409440"/>
                <a:gd name="connsiteY207-5694" fmla="*/ 1684020 h 3271520"/>
                <a:gd name="connsiteX208-5695" fmla="*/ 2580640 w 4409440"/>
                <a:gd name="connsiteY208-5696" fmla="*/ 1772920 h 3271520"/>
                <a:gd name="connsiteX209-5697" fmla="*/ 2644140 w 4409440"/>
                <a:gd name="connsiteY209-5698" fmla="*/ 1899920 h 3271520"/>
                <a:gd name="connsiteX210-5699" fmla="*/ 2682240 w 4409440"/>
                <a:gd name="connsiteY210-5700" fmla="*/ 1976120 h 3271520"/>
                <a:gd name="connsiteX211-5701" fmla="*/ 2771140 w 4409440"/>
                <a:gd name="connsiteY211-5702" fmla="*/ 2077720 h 3271520"/>
                <a:gd name="connsiteX212-5703" fmla="*/ 2771140 w 4409440"/>
                <a:gd name="connsiteY212-5704" fmla="*/ 2230120 h 3271520"/>
                <a:gd name="connsiteX213-5705" fmla="*/ 2656840 w 4409440"/>
                <a:gd name="connsiteY213-5706" fmla="*/ 2217420 h 3271520"/>
                <a:gd name="connsiteX214-5707" fmla="*/ 2644140 w 4409440"/>
                <a:gd name="connsiteY214-5708" fmla="*/ 2153920 h 3271520"/>
                <a:gd name="connsiteX215-5709" fmla="*/ 2694940 w 4409440"/>
                <a:gd name="connsiteY215-5710" fmla="*/ 2077720 h 3271520"/>
                <a:gd name="connsiteX216-5711" fmla="*/ 2860040 w 4409440"/>
                <a:gd name="connsiteY216-5712" fmla="*/ 1976120 h 3271520"/>
                <a:gd name="connsiteX217-5713" fmla="*/ 2898140 w 4409440"/>
                <a:gd name="connsiteY217-5714" fmla="*/ 1963420 h 3271520"/>
                <a:gd name="connsiteX218-5715" fmla="*/ 2987040 w 4409440"/>
                <a:gd name="connsiteY218-5716" fmla="*/ 1899920 h 3271520"/>
                <a:gd name="connsiteX219-5717" fmla="*/ 3037840 w 4409440"/>
                <a:gd name="connsiteY219-5718" fmla="*/ 1760220 h 3271520"/>
                <a:gd name="connsiteX220-5719" fmla="*/ 3152140 w 4409440"/>
                <a:gd name="connsiteY220-5720" fmla="*/ 1849120 h 3271520"/>
                <a:gd name="connsiteX221-5721" fmla="*/ 3202940 w 4409440"/>
                <a:gd name="connsiteY221-5722" fmla="*/ 1899920 h 3271520"/>
                <a:gd name="connsiteX222-5723" fmla="*/ 3279140 w 4409440"/>
                <a:gd name="connsiteY222-5724" fmla="*/ 1976120 h 3271520"/>
                <a:gd name="connsiteX223-5725" fmla="*/ 3342640 w 4409440"/>
                <a:gd name="connsiteY223-5726" fmla="*/ 2026920 h 3271520"/>
                <a:gd name="connsiteX224-5727" fmla="*/ 3469640 w 4409440"/>
                <a:gd name="connsiteY224-5728" fmla="*/ 2103120 h 3271520"/>
                <a:gd name="connsiteX225-5729" fmla="*/ 3520440 w 4409440"/>
                <a:gd name="connsiteY225-5730" fmla="*/ 2115820 h 3271520"/>
                <a:gd name="connsiteX226-5731" fmla="*/ 3736340 w 4409440"/>
                <a:gd name="connsiteY226-5732" fmla="*/ 2153920 h 3271520"/>
                <a:gd name="connsiteX227-5733" fmla="*/ 4028440 w 4409440"/>
                <a:gd name="connsiteY227-5734" fmla="*/ 2141220 h 3271520"/>
                <a:gd name="connsiteX228-5735" fmla="*/ 3964940 w 4409440"/>
                <a:gd name="connsiteY228-5736" fmla="*/ 1976120 h 3271520"/>
                <a:gd name="connsiteX229-5737" fmla="*/ 3685540 w 4409440"/>
                <a:gd name="connsiteY229-5738" fmla="*/ 1925320 h 3271520"/>
                <a:gd name="connsiteX230-5739" fmla="*/ 3583940 w 4409440"/>
                <a:gd name="connsiteY230-5740" fmla="*/ 1950720 h 3271520"/>
                <a:gd name="connsiteX231-5741" fmla="*/ 3545840 w 4409440"/>
                <a:gd name="connsiteY231-5742" fmla="*/ 2014220 h 3271520"/>
                <a:gd name="connsiteX232-5743" fmla="*/ 3495040 w 4409440"/>
                <a:gd name="connsiteY232-5744" fmla="*/ 2128520 h 3271520"/>
                <a:gd name="connsiteX233-5745" fmla="*/ 3456940 w 4409440"/>
                <a:gd name="connsiteY233-5746" fmla="*/ 2179320 h 3271520"/>
                <a:gd name="connsiteX234-5747" fmla="*/ 3431540 w 4409440"/>
                <a:gd name="connsiteY234-5748" fmla="*/ 2242820 h 3271520"/>
                <a:gd name="connsiteX235-5749" fmla="*/ 3368040 w 4409440"/>
                <a:gd name="connsiteY235-5750" fmla="*/ 2331720 h 3271520"/>
                <a:gd name="connsiteX236-5751" fmla="*/ 3329940 w 4409440"/>
                <a:gd name="connsiteY236-5752" fmla="*/ 2446020 h 3271520"/>
                <a:gd name="connsiteX237-5753" fmla="*/ 3291840 w 4409440"/>
                <a:gd name="connsiteY237-5754" fmla="*/ 2484120 h 3271520"/>
                <a:gd name="connsiteX238-5755" fmla="*/ 3241040 w 4409440"/>
                <a:gd name="connsiteY238-5756" fmla="*/ 2496820 h 3271520"/>
                <a:gd name="connsiteX239-5757" fmla="*/ 3139440 w 4409440"/>
                <a:gd name="connsiteY239-5758" fmla="*/ 2484120 h 3271520"/>
                <a:gd name="connsiteX240-5759" fmla="*/ 3101340 w 4409440"/>
                <a:gd name="connsiteY240-5760" fmla="*/ 2458720 h 3271520"/>
                <a:gd name="connsiteX241-5761" fmla="*/ 2974340 w 4409440"/>
                <a:gd name="connsiteY241-5762" fmla="*/ 2395220 h 3271520"/>
                <a:gd name="connsiteX242-5763" fmla="*/ 2872740 w 4409440"/>
                <a:gd name="connsiteY242-5764" fmla="*/ 2357120 h 3271520"/>
                <a:gd name="connsiteX243-5765" fmla="*/ 2733040 w 4409440"/>
                <a:gd name="connsiteY243-5766" fmla="*/ 2293620 h 3271520"/>
                <a:gd name="connsiteX244-5767" fmla="*/ 2758440 w 4409440"/>
                <a:gd name="connsiteY244-5768" fmla="*/ 2204720 h 3271520"/>
                <a:gd name="connsiteX245-5769" fmla="*/ 2834640 w 4409440"/>
                <a:gd name="connsiteY245-5770" fmla="*/ 2128520 h 3271520"/>
                <a:gd name="connsiteX246-5771" fmla="*/ 2936240 w 4409440"/>
                <a:gd name="connsiteY246-5772" fmla="*/ 2192020 h 3271520"/>
                <a:gd name="connsiteX247-5773" fmla="*/ 3012440 w 4409440"/>
                <a:gd name="connsiteY247-5774" fmla="*/ 2268220 h 3271520"/>
                <a:gd name="connsiteX248-5775" fmla="*/ 3037840 w 4409440"/>
                <a:gd name="connsiteY248-5776" fmla="*/ 2230120 h 3271520"/>
                <a:gd name="connsiteX249-5777" fmla="*/ 3025140 w 4409440"/>
                <a:gd name="connsiteY249-5778" fmla="*/ 2141220 h 3271520"/>
                <a:gd name="connsiteX250-5779" fmla="*/ 2974340 w 4409440"/>
                <a:gd name="connsiteY250-5780" fmla="*/ 2090420 h 3271520"/>
                <a:gd name="connsiteX251-5781" fmla="*/ 2910840 w 4409440"/>
                <a:gd name="connsiteY251-5782" fmla="*/ 2065020 h 3271520"/>
                <a:gd name="connsiteX252-5783" fmla="*/ 2694940 w 4409440"/>
                <a:gd name="connsiteY252-5784" fmla="*/ 2014220 h 3271520"/>
                <a:gd name="connsiteX253-5785" fmla="*/ 2606040 w 4409440"/>
                <a:gd name="connsiteY253-5786" fmla="*/ 2001520 h 3271520"/>
                <a:gd name="connsiteX254-5787" fmla="*/ 2212340 w 4409440"/>
                <a:gd name="connsiteY254-5788" fmla="*/ 2077720 h 3271520"/>
                <a:gd name="connsiteX255-5789" fmla="*/ 2161540 w 4409440"/>
                <a:gd name="connsiteY255-5790" fmla="*/ 2179320 h 3271520"/>
                <a:gd name="connsiteX256-5791" fmla="*/ 2148840 w 4409440"/>
                <a:gd name="connsiteY256-5792" fmla="*/ 2217420 h 3271520"/>
                <a:gd name="connsiteX257-5793" fmla="*/ 2098040 w 4409440"/>
                <a:gd name="connsiteY257-5794" fmla="*/ 2280920 h 3271520"/>
                <a:gd name="connsiteX258-5795" fmla="*/ 1971040 w 4409440"/>
                <a:gd name="connsiteY258-5796" fmla="*/ 2407920 h 3271520"/>
                <a:gd name="connsiteX259-5797" fmla="*/ 1894840 w 4409440"/>
                <a:gd name="connsiteY259-5798" fmla="*/ 2395220 h 3271520"/>
                <a:gd name="connsiteX260-5799" fmla="*/ 1793240 w 4409440"/>
                <a:gd name="connsiteY260-5800" fmla="*/ 2280920 h 3271520"/>
                <a:gd name="connsiteX261-5801" fmla="*/ 1755140 w 4409440"/>
                <a:gd name="connsiteY261-5802" fmla="*/ 2217420 h 3271520"/>
                <a:gd name="connsiteX262-5803" fmla="*/ 1729740 w 4409440"/>
                <a:gd name="connsiteY262-5804" fmla="*/ 2179320 h 3271520"/>
                <a:gd name="connsiteX263-5805" fmla="*/ 1640840 w 4409440"/>
                <a:gd name="connsiteY263-5806" fmla="*/ 2065020 h 3271520"/>
                <a:gd name="connsiteX264-5807" fmla="*/ 1590040 w 4409440"/>
                <a:gd name="connsiteY264-5808" fmla="*/ 1950720 h 3271520"/>
                <a:gd name="connsiteX265-5809" fmla="*/ 1564640 w 4409440"/>
                <a:gd name="connsiteY265-5810" fmla="*/ 1798320 h 3271520"/>
                <a:gd name="connsiteX266-5811" fmla="*/ 1526540 w 4409440"/>
                <a:gd name="connsiteY266-5812" fmla="*/ 1722120 h 3271520"/>
                <a:gd name="connsiteX267-5813" fmla="*/ 1513840 w 4409440"/>
                <a:gd name="connsiteY267-5814" fmla="*/ 1620520 h 3271520"/>
                <a:gd name="connsiteX268-5815" fmla="*/ 1450340 w 4409440"/>
                <a:gd name="connsiteY268-5816" fmla="*/ 1353820 h 3271520"/>
                <a:gd name="connsiteX269-5817" fmla="*/ 1437640 w 4409440"/>
                <a:gd name="connsiteY269-5818" fmla="*/ 1290320 h 3271520"/>
                <a:gd name="connsiteX270-5819" fmla="*/ 1424940 w 4409440"/>
                <a:gd name="connsiteY270-5820" fmla="*/ 1239520 h 3271520"/>
                <a:gd name="connsiteX271-5821" fmla="*/ 1386840 w 4409440"/>
                <a:gd name="connsiteY271-5822" fmla="*/ 1036320 h 3271520"/>
                <a:gd name="connsiteX272-5823" fmla="*/ 1374140 w 4409440"/>
                <a:gd name="connsiteY272-5824" fmla="*/ 985520 h 3271520"/>
                <a:gd name="connsiteX273-5825" fmla="*/ 1336040 w 4409440"/>
                <a:gd name="connsiteY273-5826" fmla="*/ 922020 h 3271520"/>
                <a:gd name="connsiteX274-5827" fmla="*/ 1323340 w 4409440"/>
                <a:gd name="connsiteY274-5828" fmla="*/ 871220 h 3271520"/>
                <a:gd name="connsiteX275-5829" fmla="*/ 1259840 w 4409440"/>
                <a:gd name="connsiteY275-5830" fmla="*/ 934720 h 3271520"/>
                <a:gd name="connsiteX276-5831" fmla="*/ 1285240 w 4409440"/>
                <a:gd name="connsiteY276-5832" fmla="*/ 1049020 h 3271520"/>
                <a:gd name="connsiteX277-5833" fmla="*/ 1450340 w 4409440"/>
                <a:gd name="connsiteY277-5834" fmla="*/ 1214120 h 3271520"/>
                <a:gd name="connsiteX278-5835" fmla="*/ 1539240 w 4409440"/>
                <a:gd name="connsiteY278-5836" fmla="*/ 1341120 h 3271520"/>
                <a:gd name="connsiteX279-5837" fmla="*/ 1653540 w 4409440"/>
                <a:gd name="connsiteY279-5838" fmla="*/ 1455420 h 3271520"/>
                <a:gd name="connsiteX280-5839" fmla="*/ 1691640 w 4409440"/>
                <a:gd name="connsiteY280-5840" fmla="*/ 1493520 h 3271520"/>
                <a:gd name="connsiteX281-5841" fmla="*/ 1755140 w 4409440"/>
                <a:gd name="connsiteY281-5842" fmla="*/ 1569720 h 3271520"/>
                <a:gd name="connsiteX282-5843" fmla="*/ 1767840 w 4409440"/>
                <a:gd name="connsiteY282-5844" fmla="*/ 1607820 h 3271520"/>
                <a:gd name="connsiteX283-5845" fmla="*/ 1755140 w 4409440"/>
                <a:gd name="connsiteY283-5846" fmla="*/ 1696720 h 3271520"/>
                <a:gd name="connsiteX284-5847" fmla="*/ 1793240 w 4409440"/>
                <a:gd name="connsiteY284-5848" fmla="*/ 1645920 h 3271520"/>
                <a:gd name="connsiteX285-5849" fmla="*/ 1882140 w 4409440"/>
                <a:gd name="connsiteY285-5850" fmla="*/ 1430020 h 3271520"/>
                <a:gd name="connsiteX286-5851" fmla="*/ 1869440 w 4409440"/>
                <a:gd name="connsiteY286-5852" fmla="*/ 1303020 h 3271520"/>
                <a:gd name="connsiteX287-5853" fmla="*/ 1729740 w 4409440"/>
                <a:gd name="connsiteY287-5854" fmla="*/ 1226820 h 3271520"/>
                <a:gd name="connsiteX288-5855" fmla="*/ 1437640 w 4409440"/>
                <a:gd name="connsiteY288-5856" fmla="*/ 1099820 h 3271520"/>
                <a:gd name="connsiteX289-5857" fmla="*/ 1361440 w 4409440"/>
                <a:gd name="connsiteY289-5858" fmla="*/ 1061720 h 3271520"/>
                <a:gd name="connsiteX290-5859" fmla="*/ 1285240 w 4409440"/>
                <a:gd name="connsiteY290-5860" fmla="*/ 1137920 h 3271520"/>
                <a:gd name="connsiteX291-5861" fmla="*/ 1196340 w 4409440"/>
                <a:gd name="connsiteY291-5862" fmla="*/ 1277620 h 3271520"/>
                <a:gd name="connsiteX292-5863" fmla="*/ 1132840 w 4409440"/>
                <a:gd name="connsiteY292-5864" fmla="*/ 1391920 h 3271520"/>
                <a:gd name="connsiteX293-5865" fmla="*/ 1120140 w 4409440"/>
                <a:gd name="connsiteY293-5866" fmla="*/ 1442720 h 3271520"/>
                <a:gd name="connsiteX294-5867" fmla="*/ 1082040 w 4409440"/>
                <a:gd name="connsiteY294-5868" fmla="*/ 1468120 h 3271520"/>
                <a:gd name="connsiteX295-5869" fmla="*/ 1031240 w 4409440"/>
                <a:gd name="connsiteY295-5870" fmla="*/ 1417320 h 3271520"/>
                <a:gd name="connsiteX296-5871" fmla="*/ 853440 w 4409440"/>
                <a:gd name="connsiteY296-5872" fmla="*/ 1239520 h 3271520"/>
                <a:gd name="connsiteX297-5873" fmla="*/ 789940 w 4409440"/>
                <a:gd name="connsiteY297-5874" fmla="*/ 1112520 h 3271520"/>
                <a:gd name="connsiteX298-5875" fmla="*/ 764540 w 4409440"/>
                <a:gd name="connsiteY298-5876" fmla="*/ 1036320 h 3271520"/>
                <a:gd name="connsiteX299-5877" fmla="*/ 726440 w 4409440"/>
                <a:gd name="connsiteY299-5878" fmla="*/ 1023620 h 3271520"/>
                <a:gd name="connsiteX300-5879" fmla="*/ 662940 w 4409440"/>
                <a:gd name="connsiteY300-5880" fmla="*/ 1036320 h 3271520"/>
                <a:gd name="connsiteX301-5881" fmla="*/ 523240 w 4409440"/>
                <a:gd name="connsiteY301-5882" fmla="*/ 1201420 h 3271520"/>
                <a:gd name="connsiteX302-5883" fmla="*/ 485140 w 4409440"/>
                <a:gd name="connsiteY302-5884" fmla="*/ 1315720 h 3271520"/>
                <a:gd name="connsiteX303-5885" fmla="*/ 434340 w 4409440"/>
                <a:gd name="connsiteY303-5886" fmla="*/ 1404620 h 3271520"/>
                <a:gd name="connsiteX304-5887" fmla="*/ 421640 w 4409440"/>
                <a:gd name="connsiteY304-5888" fmla="*/ 1506220 h 3271520"/>
                <a:gd name="connsiteX305-5889" fmla="*/ 434340 w 4409440"/>
                <a:gd name="connsiteY305-5890" fmla="*/ 1582420 h 3271520"/>
                <a:gd name="connsiteX306-5891" fmla="*/ 815340 w 4409440"/>
                <a:gd name="connsiteY306-5892" fmla="*/ 1684020 h 3271520"/>
                <a:gd name="connsiteX307-5893" fmla="*/ 1120140 w 4409440"/>
                <a:gd name="connsiteY307-5894" fmla="*/ 1772920 h 3271520"/>
                <a:gd name="connsiteX308-5895" fmla="*/ 1272540 w 4409440"/>
                <a:gd name="connsiteY308-5896" fmla="*/ 1798320 h 3271520"/>
                <a:gd name="connsiteX309-5897" fmla="*/ 1488440 w 4409440"/>
                <a:gd name="connsiteY309-5898" fmla="*/ 1925320 h 3271520"/>
                <a:gd name="connsiteX310-5899" fmla="*/ 1590040 w 4409440"/>
                <a:gd name="connsiteY310-5900" fmla="*/ 2026920 h 3271520"/>
                <a:gd name="connsiteX311-5901" fmla="*/ 1640840 w 4409440"/>
                <a:gd name="connsiteY311-5902" fmla="*/ 2077720 h 3271520"/>
                <a:gd name="connsiteX312-5903" fmla="*/ 1932940 w 4409440"/>
                <a:gd name="connsiteY312-5904" fmla="*/ 2115820 h 3271520"/>
                <a:gd name="connsiteX313-5905" fmla="*/ 1971040 w 4409440"/>
                <a:gd name="connsiteY313-5906" fmla="*/ 2128520 h 3271520"/>
                <a:gd name="connsiteX314-5907" fmla="*/ 2047240 w 4409440"/>
                <a:gd name="connsiteY314-5908" fmla="*/ 2141220 h 3271520"/>
                <a:gd name="connsiteX315-5909" fmla="*/ 2059940 w 4409440"/>
                <a:gd name="connsiteY315-5910" fmla="*/ 2204720 h 3271520"/>
                <a:gd name="connsiteX316-5911" fmla="*/ 2021840 w 4409440"/>
                <a:gd name="connsiteY316-5912" fmla="*/ 2306320 h 3271520"/>
                <a:gd name="connsiteX317-5913" fmla="*/ 1983740 w 4409440"/>
                <a:gd name="connsiteY317-5914" fmla="*/ 2344420 h 3271520"/>
                <a:gd name="connsiteX318-5915" fmla="*/ 1869440 w 4409440"/>
                <a:gd name="connsiteY318-5916" fmla="*/ 2407920 h 3271520"/>
                <a:gd name="connsiteX319-5917" fmla="*/ 1755140 w 4409440"/>
                <a:gd name="connsiteY319-5918" fmla="*/ 2420620 h 3271520"/>
                <a:gd name="connsiteX320-5919" fmla="*/ 1666240 w 4409440"/>
                <a:gd name="connsiteY320-5920" fmla="*/ 2382520 h 3271520"/>
                <a:gd name="connsiteX321-5921" fmla="*/ 1628140 w 4409440"/>
                <a:gd name="connsiteY321-5922" fmla="*/ 2306320 h 3271520"/>
                <a:gd name="connsiteX322-5923" fmla="*/ 1602740 w 4409440"/>
                <a:gd name="connsiteY322-5924" fmla="*/ 2268220 h 3271520"/>
                <a:gd name="connsiteX323-5925" fmla="*/ 1590040 w 4409440"/>
                <a:gd name="connsiteY323-5926" fmla="*/ 2192020 h 3271520"/>
                <a:gd name="connsiteX324-5927" fmla="*/ 1615440 w 4409440"/>
                <a:gd name="connsiteY324-5928" fmla="*/ 2141220 h 3271520"/>
                <a:gd name="connsiteX325-5929" fmla="*/ 1844040 w 4409440"/>
                <a:gd name="connsiteY325-5930" fmla="*/ 2026920 h 3271520"/>
                <a:gd name="connsiteX326-5931" fmla="*/ 2161540 w 4409440"/>
                <a:gd name="connsiteY326-5932" fmla="*/ 1836420 h 3271520"/>
                <a:gd name="connsiteX327-5933" fmla="*/ 2440940 w 4409440"/>
                <a:gd name="connsiteY327-5934" fmla="*/ 1645920 h 3271520"/>
                <a:gd name="connsiteX328-5935" fmla="*/ 2504440 w 4409440"/>
                <a:gd name="connsiteY328-5936" fmla="*/ 1620520 h 3271520"/>
                <a:gd name="connsiteX329-5937" fmla="*/ 2618740 w 4409440"/>
                <a:gd name="connsiteY329-5938" fmla="*/ 1595120 h 3271520"/>
                <a:gd name="connsiteX330-5939" fmla="*/ 2720340 w 4409440"/>
                <a:gd name="connsiteY330-5940" fmla="*/ 1607820 h 3271520"/>
                <a:gd name="connsiteX331-5941" fmla="*/ 2682240 w 4409440"/>
                <a:gd name="connsiteY331-5942" fmla="*/ 1696720 h 3271520"/>
                <a:gd name="connsiteX332-5943" fmla="*/ 2364740 w 4409440"/>
                <a:gd name="connsiteY332-5944" fmla="*/ 1861820 h 3271520"/>
                <a:gd name="connsiteX333-5945" fmla="*/ 2110740 w 4409440"/>
                <a:gd name="connsiteY333-5946" fmla="*/ 1925320 h 3271520"/>
                <a:gd name="connsiteX334-5947" fmla="*/ 1767840 w 4409440"/>
                <a:gd name="connsiteY334-5948" fmla="*/ 2014220 h 3271520"/>
                <a:gd name="connsiteX335-5949" fmla="*/ 1691640 w 4409440"/>
                <a:gd name="connsiteY335-5950" fmla="*/ 2026920 h 3271520"/>
                <a:gd name="connsiteX336-5951" fmla="*/ 1488440 w 4409440"/>
                <a:gd name="connsiteY336-5952" fmla="*/ 2090420 h 3271520"/>
                <a:gd name="connsiteX337-5953" fmla="*/ 1412240 w 4409440"/>
                <a:gd name="connsiteY337-5954" fmla="*/ 2141220 h 3271520"/>
                <a:gd name="connsiteX338-5955" fmla="*/ 1310640 w 4409440"/>
                <a:gd name="connsiteY338-5956" fmla="*/ 2255520 h 3271520"/>
                <a:gd name="connsiteX339-5957" fmla="*/ 1285240 w 4409440"/>
                <a:gd name="connsiteY339-5958" fmla="*/ 2382520 h 3271520"/>
                <a:gd name="connsiteX340-5959" fmla="*/ 1297940 w 4409440"/>
                <a:gd name="connsiteY340-5960" fmla="*/ 2420620 h 3271520"/>
                <a:gd name="connsiteX341-5961" fmla="*/ 1640840 w 4409440"/>
                <a:gd name="connsiteY341-5962" fmla="*/ 2573020 h 3271520"/>
                <a:gd name="connsiteX342-5963" fmla="*/ 1704340 w 4409440"/>
                <a:gd name="connsiteY342-5964" fmla="*/ 2598420 h 3271520"/>
                <a:gd name="connsiteX343-5965" fmla="*/ 1920240 w 4409440"/>
                <a:gd name="connsiteY343-5966" fmla="*/ 2661920 h 3271520"/>
                <a:gd name="connsiteX344-5967" fmla="*/ 2136140 w 4409440"/>
                <a:gd name="connsiteY344-5968" fmla="*/ 2750820 h 3271520"/>
                <a:gd name="connsiteX345-5969" fmla="*/ 2225040 w 4409440"/>
                <a:gd name="connsiteY345-5970" fmla="*/ 2877820 h 3271520"/>
                <a:gd name="connsiteX346-5971" fmla="*/ 2275840 w 4409440"/>
                <a:gd name="connsiteY346-5972" fmla="*/ 2941320 h 3271520"/>
                <a:gd name="connsiteX347-5973" fmla="*/ 2288540 w 4409440"/>
                <a:gd name="connsiteY347-5974" fmla="*/ 3030220 h 3271520"/>
                <a:gd name="connsiteX348-5975" fmla="*/ 2275840 w 4409440"/>
                <a:gd name="connsiteY348-5976" fmla="*/ 3169920 h 3271520"/>
                <a:gd name="connsiteX349-5977" fmla="*/ 2212340 w 4409440"/>
                <a:gd name="connsiteY349-5978" fmla="*/ 3233420 h 3271520"/>
                <a:gd name="connsiteX350-5979" fmla="*/ 1996440 w 4409440"/>
                <a:gd name="connsiteY350-5980" fmla="*/ 3271520 h 3271520"/>
                <a:gd name="connsiteX351-5981" fmla="*/ 1818640 w 4409440"/>
                <a:gd name="connsiteY351-5982" fmla="*/ 3233420 h 3271520"/>
                <a:gd name="connsiteX352-5983" fmla="*/ 1805940 w 4409440"/>
                <a:gd name="connsiteY352-5984" fmla="*/ 3195320 h 3271520"/>
                <a:gd name="connsiteX353-5985" fmla="*/ 1767840 w 4409440"/>
                <a:gd name="connsiteY353-5986" fmla="*/ 3017520 h 3271520"/>
                <a:gd name="connsiteX354-5987" fmla="*/ 1755140 w 4409440"/>
                <a:gd name="connsiteY354-5988" fmla="*/ 2928620 h 3271520"/>
                <a:gd name="connsiteX355-5989" fmla="*/ 1717040 w 4409440"/>
                <a:gd name="connsiteY355-5990" fmla="*/ 2865120 h 3271520"/>
                <a:gd name="connsiteX356-5991" fmla="*/ 1615440 w 4409440"/>
                <a:gd name="connsiteY356-5992" fmla="*/ 2788920 h 3271520"/>
                <a:gd name="connsiteX357-5993" fmla="*/ 1526540 w 4409440"/>
                <a:gd name="connsiteY357-5994" fmla="*/ 2750820 h 3271520"/>
                <a:gd name="connsiteX358-5995" fmla="*/ 1386840 w 4409440"/>
                <a:gd name="connsiteY358-5996" fmla="*/ 2687320 h 3271520"/>
                <a:gd name="connsiteX359-5997" fmla="*/ 1297940 w 4409440"/>
                <a:gd name="connsiteY359-5998" fmla="*/ 2738120 h 3271520"/>
                <a:gd name="connsiteX360-5999" fmla="*/ 1209040 w 4409440"/>
                <a:gd name="connsiteY360-6000" fmla="*/ 2788920 h 3271520"/>
                <a:gd name="connsiteX361-6001" fmla="*/ 1120140 w 4409440"/>
                <a:gd name="connsiteY361-6002" fmla="*/ 2827020 h 3271520"/>
                <a:gd name="connsiteX362-6003" fmla="*/ 1031240 w 4409440"/>
                <a:gd name="connsiteY362-6004" fmla="*/ 2814320 h 3271520"/>
                <a:gd name="connsiteX363-6005" fmla="*/ 955040 w 4409440"/>
                <a:gd name="connsiteY363-6006" fmla="*/ 2738120 h 3271520"/>
                <a:gd name="connsiteX364-6007" fmla="*/ 878840 w 4409440"/>
                <a:gd name="connsiteY364-6008" fmla="*/ 2674620 h 3271520"/>
                <a:gd name="connsiteX365-6009" fmla="*/ 840740 w 4409440"/>
                <a:gd name="connsiteY365-6010" fmla="*/ 2636520 h 3271520"/>
                <a:gd name="connsiteX366-6011" fmla="*/ 802640 w 4409440"/>
                <a:gd name="connsiteY366-6012" fmla="*/ 2623820 h 3271520"/>
                <a:gd name="connsiteX367-6013" fmla="*/ 751840 w 4409440"/>
                <a:gd name="connsiteY367-6014" fmla="*/ 2598420 h 3271520"/>
                <a:gd name="connsiteX368-6015" fmla="*/ 713740 w 4409440"/>
                <a:gd name="connsiteY368-6016" fmla="*/ 2573020 h 3271520"/>
                <a:gd name="connsiteX369-6017" fmla="*/ 510540 w 4409440"/>
                <a:gd name="connsiteY369-6018" fmla="*/ 2547620 h 3271520"/>
                <a:gd name="connsiteX370-6019" fmla="*/ 396240 w 4409440"/>
                <a:gd name="connsiteY370-6020" fmla="*/ 2560320 h 3271520"/>
                <a:gd name="connsiteX371-6021" fmla="*/ 358140 w 4409440"/>
                <a:gd name="connsiteY371-6022" fmla="*/ 2585720 h 3271520"/>
                <a:gd name="connsiteX372-6023" fmla="*/ 307340 w 4409440"/>
                <a:gd name="connsiteY372-6024" fmla="*/ 2623820 h 3271520"/>
                <a:gd name="connsiteX373-6025" fmla="*/ 243840 w 4409440"/>
                <a:gd name="connsiteY373-6026" fmla="*/ 2636520 h 3271520"/>
                <a:gd name="connsiteX374-6027" fmla="*/ 180340 w 4409440"/>
                <a:gd name="connsiteY374-6028" fmla="*/ 2623820 h 3271520"/>
                <a:gd name="connsiteX375-6029" fmla="*/ 66040 w 4409440"/>
                <a:gd name="connsiteY375-6030" fmla="*/ 2618740 h 3271520"/>
                <a:gd name="connsiteX376-6031" fmla="*/ 0 w 4409440"/>
                <a:gd name="connsiteY376-6032" fmla="*/ 2598420 h 32715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 ang="0">
                  <a:pos x="connsiteX268-537" y="connsiteY268-538"/>
                </a:cxn>
                <a:cxn ang="0">
                  <a:pos x="connsiteX269-539" y="connsiteY269-540"/>
                </a:cxn>
                <a:cxn ang="0">
                  <a:pos x="connsiteX270-541" y="connsiteY270-542"/>
                </a:cxn>
                <a:cxn ang="0">
                  <a:pos x="connsiteX271-543" y="connsiteY271-544"/>
                </a:cxn>
                <a:cxn ang="0">
                  <a:pos x="connsiteX272-545" y="connsiteY272-546"/>
                </a:cxn>
                <a:cxn ang="0">
                  <a:pos x="connsiteX273-547" y="connsiteY273-548"/>
                </a:cxn>
                <a:cxn ang="0">
                  <a:pos x="connsiteX274-549" y="connsiteY274-550"/>
                </a:cxn>
                <a:cxn ang="0">
                  <a:pos x="connsiteX275-551" y="connsiteY275-552"/>
                </a:cxn>
                <a:cxn ang="0">
                  <a:pos x="connsiteX276-553" y="connsiteY276-554"/>
                </a:cxn>
                <a:cxn ang="0">
                  <a:pos x="connsiteX277-555" y="connsiteY277-556"/>
                </a:cxn>
                <a:cxn ang="0">
                  <a:pos x="connsiteX278-557" y="connsiteY278-558"/>
                </a:cxn>
                <a:cxn ang="0">
                  <a:pos x="connsiteX279-559" y="connsiteY279-560"/>
                </a:cxn>
                <a:cxn ang="0">
                  <a:pos x="connsiteX280-561" y="connsiteY280-562"/>
                </a:cxn>
                <a:cxn ang="0">
                  <a:pos x="connsiteX281-563" y="connsiteY281-564"/>
                </a:cxn>
                <a:cxn ang="0">
                  <a:pos x="connsiteX282-565" y="connsiteY282-566"/>
                </a:cxn>
                <a:cxn ang="0">
                  <a:pos x="connsiteX283-567" y="connsiteY283-568"/>
                </a:cxn>
                <a:cxn ang="0">
                  <a:pos x="connsiteX284-569" y="connsiteY284-570"/>
                </a:cxn>
                <a:cxn ang="0">
                  <a:pos x="connsiteX285-571" y="connsiteY285-572"/>
                </a:cxn>
                <a:cxn ang="0">
                  <a:pos x="connsiteX286-573" y="connsiteY286-574"/>
                </a:cxn>
                <a:cxn ang="0">
                  <a:pos x="connsiteX287-575" y="connsiteY287-576"/>
                </a:cxn>
                <a:cxn ang="0">
                  <a:pos x="connsiteX288-577" y="connsiteY288-578"/>
                </a:cxn>
                <a:cxn ang="0">
                  <a:pos x="connsiteX289-579" y="connsiteY289-580"/>
                </a:cxn>
                <a:cxn ang="0">
                  <a:pos x="connsiteX290-581" y="connsiteY290-582"/>
                </a:cxn>
                <a:cxn ang="0">
                  <a:pos x="connsiteX291-583" y="connsiteY291-584"/>
                </a:cxn>
                <a:cxn ang="0">
                  <a:pos x="connsiteX292-585" y="connsiteY292-586"/>
                </a:cxn>
                <a:cxn ang="0">
                  <a:pos x="connsiteX293-587" y="connsiteY293-588"/>
                </a:cxn>
                <a:cxn ang="0">
                  <a:pos x="connsiteX294-589" y="connsiteY294-590"/>
                </a:cxn>
                <a:cxn ang="0">
                  <a:pos x="connsiteX295-591" y="connsiteY295-592"/>
                </a:cxn>
                <a:cxn ang="0">
                  <a:pos x="connsiteX296-593" y="connsiteY296-594"/>
                </a:cxn>
                <a:cxn ang="0">
                  <a:pos x="connsiteX297-595" y="connsiteY297-596"/>
                </a:cxn>
                <a:cxn ang="0">
                  <a:pos x="connsiteX298-597" y="connsiteY298-598"/>
                </a:cxn>
                <a:cxn ang="0">
                  <a:pos x="connsiteX299-599" y="connsiteY299-600"/>
                </a:cxn>
                <a:cxn ang="0">
                  <a:pos x="connsiteX300-601" y="connsiteY300-602"/>
                </a:cxn>
                <a:cxn ang="0">
                  <a:pos x="connsiteX301-603" y="connsiteY301-604"/>
                </a:cxn>
                <a:cxn ang="0">
                  <a:pos x="connsiteX302-605" y="connsiteY302-606"/>
                </a:cxn>
                <a:cxn ang="0">
                  <a:pos x="connsiteX303-607" y="connsiteY303-608"/>
                </a:cxn>
                <a:cxn ang="0">
                  <a:pos x="connsiteX304-609" y="connsiteY304-610"/>
                </a:cxn>
                <a:cxn ang="0">
                  <a:pos x="connsiteX305-611" y="connsiteY305-612"/>
                </a:cxn>
                <a:cxn ang="0">
                  <a:pos x="connsiteX306-613" y="connsiteY306-614"/>
                </a:cxn>
                <a:cxn ang="0">
                  <a:pos x="connsiteX307-615" y="connsiteY307-616"/>
                </a:cxn>
                <a:cxn ang="0">
                  <a:pos x="connsiteX308-617" y="connsiteY308-618"/>
                </a:cxn>
                <a:cxn ang="0">
                  <a:pos x="connsiteX309-619" y="connsiteY309-620"/>
                </a:cxn>
                <a:cxn ang="0">
                  <a:pos x="connsiteX310-621" y="connsiteY310-622"/>
                </a:cxn>
                <a:cxn ang="0">
                  <a:pos x="connsiteX311-623" y="connsiteY311-624"/>
                </a:cxn>
                <a:cxn ang="0">
                  <a:pos x="connsiteX312-625" y="connsiteY312-626"/>
                </a:cxn>
                <a:cxn ang="0">
                  <a:pos x="connsiteX313-627" y="connsiteY313-628"/>
                </a:cxn>
                <a:cxn ang="0">
                  <a:pos x="connsiteX314-629" y="connsiteY314-630"/>
                </a:cxn>
                <a:cxn ang="0">
                  <a:pos x="connsiteX315-631" y="connsiteY315-632"/>
                </a:cxn>
                <a:cxn ang="0">
                  <a:pos x="connsiteX316-633" y="connsiteY316-634"/>
                </a:cxn>
                <a:cxn ang="0">
                  <a:pos x="connsiteX317-635" y="connsiteY317-636"/>
                </a:cxn>
                <a:cxn ang="0">
                  <a:pos x="connsiteX318-637" y="connsiteY318-638"/>
                </a:cxn>
                <a:cxn ang="0">
                  <a:pos x="connsiteX319-639" y="connsiteY319-640"/>
                </a:cxn>
                <a:cxn ang="0">
                  <a:pos x="connsiteX320-641" y="connsiteY320-642"/>
                </a:cxn>
                <a:cxn ang="0">
                  <a:pos x="connsiteX321-643" y="connsiteY321-644"/>
                </a:cxn>
                <a:cxn ang="0">
                  <a:pos x="connsiteX322-645" y="connsiteY322-646"/>
                </a:cxn>
                <a:cxn ang="0">
                  <a:pos x="connsiteX323-647" y="connsiteY323-648"/>
                </a:cxn>
                <a:cxn ang="0">
                  <a:pos x="connsiteX324-649" y="connsiteY324-650"/>
                </a:cxn>
                <a:cxn ang="0">
                  <a:pos x="connsiteX325-651" y="connsiteY325-652"/>
                </a:cxn>
                <a:cxn ang="0">
                  <a:pos x="connsiteX326-653" y="connsiteY326-654"/>
                </a:cxn>
                <a:cxn ang="0">
                  <a:pos x="connsiteX327-655" y="connsiteY327-656"/>
                </a:cxn>
                <a:cxn ang="0">
                  <a:pos x="connsiteX328-657" y="connsiteY328-658"/>
                </a:cxn>
                <a:cxn ang="0">
                  <a:pos x="connsiteX329-659" y="connsiteY329-660"/>
                </a:cxn>
                <a:cxn ang="0">
                  <a:pos x="connsiteX330-661" y="connsiteY330-662"/>
                </a:cxn>
                <a:cxn ang="0">
                  <a:pos x="connsiteX331-663" y="connsiteY331-664"/>
                </a:cxn>
                <a:cxn ang="0">
                  <a:pos x="connsiteX332-665" y="connsiteY332-666"/>
                </a:cxn>
                <a:cxn ang="0">
                  <a:pos x="connsiteX333-667" y="connsiteY333-668"/>
                </a:cxn>
                <a:cxn ang="0">
                  <a:pos x="connsiteX334-669" y="connsiteY334-670"/>
                </a:cxn>
                <a:cxn ang="0">
                  <a:pos x="connsiteX335-671" y="connsiteY335-672"/>
                </a:cxn>
                <a:cxn ang="0">
                  <a:pos x="connsiteX336-673" y="connsiteY336-674"/>
                </a:cxn>
                <a:cxn ang="0">
                  <a:pos x="connsiteX337-675" y="connsiteY337-676"/>
                </a:cxn>
                <a:cxn ang="0">
                  <a:pos x="connsiteX338-677" y="connsiteY338-678"/>
                </a:cxn>
                <a:cxn ang="0">
                  <a:pos x="connsiteX339-679" y="connsiteY339-680"/>
                </a:cxn>
                <a:cxn ang="0">
                  <a:pos x="connsiteX340-681" y="connsiteY340-682"/>
                </a:cxn>
                <a:cxn ang="0">
                  <a:pos x="connsiteX341-683" y="connsiteY341-684"/>
                </a:cxn>
                <a:cxn ang="0">
                  <a:pos x="connsiteX342-685" y="connsiteY342-686"/>
                </a:cxn>
                <a:cxn ang="0">
                  <a:pos x="connsiteX343-687" y="connsiteY343-688"/>
                </a:cxn>
                <a:cxn ang="0">
                  <a:pos x="connsiteX344-689" y="connsiteY344-690"/>
                </a:cxn>
                <a:cxn ang="0">
                  <a:pos x="connsiteX345-691" y="connsiteY345-692"/>
                </a:cxn>
                <a:cxn ang="0">
                  <a:pos x="connsiteX346-693" y="connsiteY346-694"/>
                </a:cxn>
                <a:cxn ang="0">
                  <a:pos x="connsiteX347-695" y="connsiteY347-696"/>
                </a:cxn>
                <a:cxn ang="0">
                  <a:pos x="connsiteX348-697" y="connsiteY348-698"/>
                </a:cxn>
                <a:cxn ang="0">
                  <a:pos x="connsiteX349-699" y="connsiteY349-700"/>
                </a:cxn>
                <a:cxn ang="0">
                  <a:pos x="connsiteX350-701" y="connsiteY350-702"/>
                </a:cxn>
                <a:cxn ang="0">
                  <a:pos x="connsiteX351-703" y="connsiteY351-704"/>
                </a:cxn>
                <a:cxn ang="0">
                  <a:pos x="connsiteX352-705" y="connsiteY352-706"/>
                </a:cxn>
                <a:cxn ang="0">
                  <a:pos x="connsiteX353-707" y="connsiteY353-708"/>
                </a:cxn>
                <a:cxn ang="0">
                  <a:pos x="connsiteX354-709" y="connsiteY354-710"/>
                </a:cxn>
                <a:cxn ang="0">
                  <a:pos x="connsiteX355-711" y="connsiteY355-712"/>
                </a:cxn>
                <a:cxn ang="0">
                  <a:pos x="connsiteX356-713" y="connsiteY356-714"/>
                </a:cxn>
                <a:cxn ang="0">
                  <a:pos x="connsiteX357-715" y="connsiteY357-716"/>
                </a:cxn>
                <a:cxn ang="0">
                  <a:pos x="connsiteX358-717" y="connsiteY358-718"/>
                </a:cxn>
                <a:cxn ang="0">
                  <a:pos x="connsiteX359-719" y="connsiteY359-720"/>
                </a:cxn>
                <a:cxn ang="0">
                  <a:pos x="connsiteX360-721" y="connsiteY360-722"/>
                </a:cxn>
                <a:cxn ang="0">
                  <a:pos x="connsiteX361-723" y="connsiteY361-724"/>
                </a:cxn>
                <a:cxn ang="0">
                  <a:pos x="connsiteX362-725" y="connsiteY362-726"/>
                </a:cxn>
                <a:cxn ang="0">
                  <a:pos x="connsiteX363-727" y="connsiteY363-728"/>
                </a:cxn>
                <a:cxn ang="0">
                  <a:pos x="connsiteX364-729" y="connsiteY364-730"/>
                </a:cxn>
                <a:cxn ang="0">
                  <a:pos x="connsiteX365-731" y="connsiteY365-732"/>
                </a:cxn>
                <a:cxn ang="0">
                  <a:pos x="connsiteX366-733" y="connsiteY366-734"/>
                </a:cxn>
                <a:cxn ang="0">
                  <a:pos x="connsiteX367-735" y="connsiteY367-736"/>
                </a:cxn>
                <a:cxn ang="0">
                  <a:pos x="connsiteX368-737" y="connsiteY368-738"/>
                </a:cxn>
                <a:cxn ang="0">
                  <a:pos x="connsiteX369-739" y="connsiteY369-740"/>
                </a:cxn>
                <a:cxn ang="0">
                  <a:pos x="connsiteX370-741" y="connsiteY370-742"/>
                </a:cxn>
                <a:cxn ang="0">
                  <a:pos x="connsiteX371-743" y="connsiteY371-744"/>
                </a:cxn>
                <a:cxn ang="0">
                  <a:pos x="connsiteX372-745" y="connsiteY372-746"/>
                </a:cxn>
                <a:cxn ang="0">
                  <a:pos x="connsiteX373-747" y="connsiteY373-748"/>
                </a:cxn>
                <a:cxn ang="0">
                  <a:pos x="connsiteX374-749" y="connsiteY374-750"/>
                </a:cxn>
                <a:cxn ang="0">
                  <a:pos x="connsiteX375-751" y="connsiteY375-752"/>
                </a:cxn>
                <a:cxn ang="0">
                  <a:pos x="connsiteX376-753" y="connsiteY376-754"/>
                </a:cxn>
              </a:cxnLst>
              <a:rect l="l" t="t" r="r" b="b"/>
              <a:pathLst>
                <a:path w="4409440" h="3271520">
                  <a:moveTo>
                    <a:pt x="3957320" y="0"/>
                  </a:moveTo>
                  <a:cubicBezTo>
                    <a:pt x="3953087" y="93133"/>
                    <a:pt x="3955203" y="296333"/>
                    <a:pt x="3952240" y="363220"/>
                  </a:cubicBezTo>
                  <a:cubicBezTo>
                    <a:pt x="3949277" y="430107"/>
                    <a:pt x="3946041" y="389618"/>
                    <a:pt x="3939540" y="401320"/>
                  </a:cubicBezTo>
                  <a:cubicBezTo>
                    <a:pt x="3924715" y="428005"/>
                    <a:pt x="3914140" y="460587"/>
                    <a:pt x="3888740" y="477520"/>
                  </a:cubicBezTo>
                  <a:lnTo>
                    <a:pt x="3850640" y="502920"/>
                  </a:lnTo>
                  <a:cubicBezTo>
                    <a:pt x="3829473" y="498687"/>
                    <a:pt x="3807618" y="497046"/>
                    <a:pt x="3787140" y="490220"/>
                  </a:cubicBezTo>
                  <a:cubicBezTo>
                    <a:pt x="3769179" y="484233"/>
                    <a:pt x="3753741" y="472278"/>
                    <a:pt x="3736340" y="464820"/>
                  </a:cubicBezTo>
                  <a:cubicBezTo>
                    <a:pt x="3724035" y="459547"/>
                    <a:pt x="3710940" y="456353"/>
                    <a:pt x="3698240" y="452120"/>
                  </a:cubicBezTo>
                  <a:cubicBezTo>
                    <a:pt x="3685540" y="439420"/>
                    <a:pt x="3674317" y="425047"/>
                    <a:pt x="3660140" y="414020"/>
                  </a:cubicBezTo>
                  <a:cubicBezTo>
                    <a:pt x="3636043" y="395278"/>
                    <a:pt x="3605526" y="384806"/>
                    <a:pt x="3583940" y="363220"/>
                  </a:cubicBezTo>
                  <a:cubicBezTo>
                    <a:pt x="3535047" y="314327"/>
                    <a:pt x="3560784" y="335083"/>
                    <a:pt x="3507740" y="299720"/>
                  </a:cubicBezTo>
                  <a:cubicBezTo>
                    <a:pt x="3451784" y="307714"/>
                    <a:pt x="3419244" y="299316"/>
                    <a:pt x="3380740" y="337820"/>
                  </a:cubicBezTo>
                  <a:cubicBezTo>
                    <a:pt x="3369947" y="348613"/>
                    <a:pt x="3366827" y="365869"/>
                    <a:pt x="3355340" y="375920"/>
                  </a:cubicBezTo>
                  <a:cubicBezTo>
                    <a:pt x="3332366" y="396022"/>
                    <a:pt x="3279140" y="426720"/>
                    <a:pt x="3279140" y="426720"/>
                  </a:cubicBezTo>
                  <a:cubicBezTo>
                    <a:pt x="3270673" y="443653"/>
                    <a:pt x="3253740" y="458588"/>
                    <a:pt x="3253740" y="477520"/>
                  </a:cubicBezTo>
                  <a:cubicBezTo>
                    <a:pt x="3253740" y="500317"/>
                    <a:pt x="3268224" y="521006"/>
                    <a:pt x="3279140" y="541020"/>
                  </a:cubicBezTo>
                  <a:cubicBezTo>
                    <a:pt x="3302741" y="584288"/>
                    <a:pt x="3330218" y="623802"/>
                    <a:pt x="3368040" y="655320"/>
                  </a:cubicBezTo>
                  <a:cubicBezTo>
                    <a:pt x="3379766" y="665091"/>
                    <a:pt x="3394414" y="670949"/>
                    <a:pt x="3406140" y="680720"/>
                  </a:cubicBezTo>
                  <a:cubicBezTo>
                    <a:pt x="3419938" y="692218"/>
                    <a:pt x="3429296" y="708857"/>
                    <a:pt x="3444240" y="718820"/>
                  </a:cubicBezTo>
                  <a:cubicBezTo>
                    <a:pt x="3455379" y="726246"/>
                    <a:pt x="3470638" y="725019"/>
                    <a:pt x="3482340" y="731520"/>
                  </a:cubicBezTo>
                  <a:cubicBezTo>
                    <a:pt x="3519918" y="752397"/>
                    <a:pt x="3568470" y="784201"/>
                    <a:pt x="3596640" y="820420"/>
                  </a:cubicBezTo>
                  <a:cubicBezTo>
                    <a:pt x="3615382" y="844517"/>
                    <a:pt x="3629124" y="872198"/>
                    <a:pt x="3647440" y="896620"/>
                  </a:cubicBezTo>
                  <a:cubicBezTo>
                    <a:pt x="3660140" y="913553"/>
                    <a:pt x="3673402" y="930080"/>
                    <a:pt x="3685540" y="947420"/>
                  </a:cubicBezTo>
                  <a:cubicBezTo>
                    <a:pt x="3703046" y="972429"/>
                    <a:pt x="3719407" y="998220"/>
                    <a:pt x="3736340" y="1023620"/>
                  </a:cubicBezTo>
                  <a:lnTo>
                    <a:pt x="3761740" y="1061720"/>
                  </a:lnTo>
                  <a:cubicBezTo>
                    <a:pt x="3757507" y="1078653"/>
                    <a:pt x="3765599" y="1107000"/>
                    <a:pt x="3749040" y="1112520"/>
                  </a:cubicBezTo>
                  <a:cubicBezTo>
                    <a:pt x="3649953" y="1145549"/>
                    <a:pt x="3652037" y="1113611"/>
                    <a:pt x="3634740" y="1061720"/>
                  </a:cubicBezTo>
                  <a:cubicBezTo>
                    <a:pt x="3643207" y="1032087"/>
                    <a:pt x="3647225" y="1000803"/>
                    <a:pt x="3660140" y="972820"/>
                  </a:cubicBezTo>
                  <a:cubicBezTo>
                    <a:pt x="3699585" y="887356"/>
                    <a:pt x="3752584" y="886209"/>
                    <a:pt x="3660140" y="909320"/>
                  </a:cubicBezTo>
                  <a:cubicBezTo>
                    <a:pt x="3620125" y="935997"/>
                    <a:pt x="3628431" y="935286"/>
                    <a:pt x="3583940" y="947420"/>
                  </a:cubicBezTo>
                  <a:cubicBezTo>
                    <a:pt x="3550261" y="956605"/>
                    <a:pt x="3482340" y="972820"/>
                    <a:pt x="3482340" y="972820"/>
                  </a:cubicBezTo>
                  <a:cubicBezTo>
                    <a:pt x="3448473" y="968587"/>
                    <a:pt x="3412429" y="972796"/>
                    <a:pt x="3380740" y="960120"/>
                  </a:cubicBezTo>
                  <a:cubicBezTo>
                    <a:pt x="3366568" y="954451"/>
                    <a:pt x="3365111" y="933746"/>
                    <a:pt x="3355340" y="922020"/>
                  </a:cubicBezTo>
                  <a:cubicBezTo>
                    <a:pt x="3343842" y="908222"/>
                    <a:pt x="3329940" y="896620"/>
                    <a:pt x="3317240" y="883920"/>
                  </a:cubicBezTo>
                  <a:cubicBezTo>
                    <a:pt x="3313007" y="795020"/>
                    <a:pt x="3319789" y="704905"/>
                    <a:pt x="3304540" y="617220"/>
                  </a:cubicBezTo>
                  <a:cubicBezTo>
                    <a:pt x="3301925" y="602182"/>
                    <a:pt x="3280388" y="598019"/>
                    <a:pt x="3266440" y="591820"/>
                  </a:cubicBezTo>
                  <a:cubicBezTo>
                    <a:pt x="3241974" y="580946"/>
                    <a:pt x="3212517" y="581272"/>
                    <a:pt x="3190240" y="566420"/>
                  </a:cubicBezTo>
                  <a:cubicBezTo>
                    <a:pt x="3136388" y="530518"/>
                    <a:pt x="3165792" y="547846"/>
                    <a:pt x="3101340" y="515620"/>
                  </a:cubicBezTo>
                  <a:cubicBezTo>
                    <a:pt x="3092873" y="502920"/>
                    <a:pt x="3088444" y="486273"/>
                    <a:pt x="3075940" y="477520"/>
                  </a:cubicBezTo>
                  <a:cubicBezTo>
                    <a:pt x="3044921" y="455806"/>
                    <a:pt x="2974340" y="426720"/>
                    <a:pt x="2974340" y="426720"/>
                  </a:cubicBezTo>
                  <a:cubicBezTo>
                    <a:pt x="2953173" y="430953"/>
                    <a:pt x="2929582" y="428710"/>
                    <a:pt x="2910840" y="439420"/>
                  </a:cubicBezTo>
                  <a:cubicBezTo>
                    <a:pt x="2890565" y="451006"/>
                    <a:pt x="2879259" y="496064"/>
                    <a:pt x="2872740" y="515620"/>
                  </a:cubicBezTo>
                  <a:cubicBezTo>
                    <a:pt x="2894149" y="622664"/>
                    <a:pt x="2871405" y="537905"/>
                    <a:pt x="2910840" y="629920"/>
                  </a:cubicBezTo>
                  <a:cubicBezTo>
                    <a:pt x="2916113" y="642225"/>
                    <a:pt x="2916114" y="656881"/>
                    <a:pt x="2923540" y="668020"/>
                  </a:cubicBezTo>
                  <a:cubicBezTo>
                    <a:pt x="2951367" y="709761"/>
                    <a:pt x="2964598" y="702235"/>
                    <a:pt x="2999740" y="731520"/>
                  </a:cubicBezTo>
                  <a:cubicBezTo>
                    <a:pt x="3124574" y="835548"/>
                    <a:pt x="2963340" y="707820"/>
                    <a:pt x="3063240" y="807720"/>
                  </a:cubicBezTo>
                  <a:cubicBezTo>
                    <a:pt x="3136618" y="881098"/>
                    <a:pt x="3066620" y="777595"/>
                    <a:pt x="3139440" y="871220"/>
                  </a:cubicBezTo>
                  <a:cubicBezTo>
                    <a:pt x="3218194" y="972475"/>
                    <a:pt x="3171584" y="912357"/>
                    <a:pt x="3202940" y="985520"/>
                  </a:cubicBezTo>
                  <a:cubicBezTo>
                    <a:pt x="3210398" y="1002921"/>
                    <a:pt x="3220882" y="1018919"/>
                    <a:pt x="3228340" y="1036320"/>
                  </a:cubicBezTo>
                  <a:cubicBezTo>
                    <a:pt x="3233613" y="1048625"/>
                    <a:pt x="3235053" y="1062446"/>
                    <a:pt x="3241040" y="1074420"/>
                  </a:cubicBezTo>
                  <a:cubicBezTo>
                    <a:pt x="3247866" y="1088072"/>
                    <a:pt x="3260241" y="1098572"/>
                    <a:pt x="3266440" y="1112520"/>
                  </a:cubicBezTo>
                  <a:cubicBezTo>
                    <a:pt x="3289877" y="1165254"/>
                    <a:pt x="3293675" y="1197895"/>
                    <a:pt x="3304540" y="1252220"/>
                  </a:cubicBezTo>
                  <a:cubicBezTo>
                    <a:pt x="3300307" y="1264920"/>
                    <a:pt x="3305227" y="1290320"/>
                    <a:pt x="3291840" y="1290320"/>
                  </a:cubicBezTo>
                  <a:cubicBezTo>
                    <a:pt x="3273879" y="1290320"/>
                    <a:pt x="3264767" y="1266397"/>
                    <a:pt x="3253740" y="1252220"/>
                  </a:cubicBezTo>
                  <a:cubicBezTo>
                    <a:pt x="3234998" y="1228123"/>
                    <a:pt x="3173324" y="1168616"/>
                    <a:pt x="3202940" y="1176020"/>
                  </a:cubicBezTo>
                  <a:lnTo>
                    <a:pt x="3253740" y="1188720"/>
                  </a:lnTo>
                  <a:cubicBezTo>
                    <a:pt x="3266440" y="1197187"/>
                    <a:pt x="3280114" y="1204349"/>
                    <a:pt x="3291840" y="1214120"/>
                  </a:cubicBezTo>
                  <a:cubicBezTo>
                    <a:pt x="3312951" y="1231713"/>
                    <a:pt x="3343587" y="1263876"/>
                    <a:pt x="3355340" y="1290320"/>
                  </a:cubicBezTo>
                  <a:cubicBezTo>
                    <a:pt x="3366214" y="1314786"/>
                    <a:pt x="3365888" y="1344243"/>
                    <a:pt x="3380740" y="1366520"/>
                  </a:cubicBezTo>
                  <a:cubicBezTo>
                    <a:pt x="3389207" y="1379220"/>
                    <a:pt x="3396207" y="1393031"/>
                    <a:pt x="3406140" y="1404620"/>
                  </a:cubicBezTo>
                  <a:cubicBezTo>
                    <a:pt x="3429575" y="1431961"/>
                    <a:pt x="3461335" y="1463968"/>
                    <a:pt x="3495040" y="1480820"/>
                  </a:cubicBezTo>
                  <a:cubicBezTo>
                    <a:pt x="3507014" y="1486807"/>
                    <a:pt x="3520440" y="1489287"/>
                    <a:pt x="3533140" y="1493520"/>
                  </a:cubicBezTo>
                  <a:cubicBezTo>
                    <a:pt x="3714845" y="1483957"/>
                    <a:pt x="3747329" y="1544139"/>
                    <a:pt x="3812540" y="1430020"/>
                  </a:cubicBezTo>
                  <a:cubicBezTo>
                    <a:pt x="3819182" y="1418397"/>
                    <a:pt x="3821007" y="1404620"/>
                    <a:pt x="3825240" y="1391920"/>
                  </a:cubicBezTo>
                  <a:cubicBezTo>
                    <a:pt x="3821007" y="1379220"/>
                    <a:pt x="3820903" y="1364273"/>
                    <a:pt x="3812540" y="1353820"/>
                  </a:cubicBezTo>
                  <a:cubicBezTo>
                    <a:pt x="3794635" y="1331439"/>
                    <a:pt x="3761439" y="1324086"/>
                    <a:pt x="3736340" y="1315720"/>
                  </a:cubicBezTo>
                  <a:cubicBezTo>
                    <a:pt x="3706707" y="1319953"/>
                    <a:pt x="3670436" y="1309257"/>
                    <a:pt x="3647440" y="1328420"/>
                  </a:cubicBezTo>
                  <a:cubicBezTo>
                    <a:pt x="3634031" y="1339594"/>
                    <a:pt x="3655907" y="1396153"/>
                    <a:pt x="3660140" y="1379220"/>
                  </a:cubicBezTo>
                  <a:cubicBezTo>
                    <a:pt x="3704475" y="1201879"/>
                    <a:pt x="3613050" y="1241767"/>
                    <a:pt x="3723640" y="1214120"/>
                  </a:cubicBezTo>
                  <a:cubicBezTo>
                    <a:pt x="3761740" y="1222587"/>
                    <a:pt x="3800076" y="1230054"/>
                    <a:pt x="3837940" y="1239520"/>
                  </a:cubicBezTo>
                  <a:cubicBezTo>
                    <a:pt x="3850927" y="1242767"/>
                    <a:pt x="3864338" y="1245719"/>
                    <a:pt x="3876040" y="1252220"/>
                  </a:cubicBezTo>
                  <a:cubicBezTo>
                    <a:pt x="3902725" y="1267045"/>
                    <a:pt x="3926840" y="1286087"/>
                    <a:pt x="3952240" y="1303020"/>
                  </a:cubicBezTo>
                  <a:cubicBezTo>
                    <a:pt x="3967992" y="1313522"/>
                    <a:pt x="3986107" y="1319953"/>
                    <a:pt x="4003040" y="1328420"/>
                  </a:cubicBezTo>
                  <a:cubicBezTo>
                    <a:pt x="4011507" y="1341120"/>
                    <a:pt x="4017647" y="1355727"/>
                    <a:pt x="4028440" y="1366520"/>
                  </a:cubicBezTo>
                  <a:cubicBezTo>
                    <a:pt x="4101818" y="1439898"/>
                    <a:pt x="4031820" y="1336395"/>
                    <a:pt x="4104640" y="1430020"/>
                  </a:cubicBezTo>
                  <a:cubicBezTo>
                    <a:pt x="4123382" y="1454117"/>
                    <a:pt x="4155440" y="1506220"/>
                    <a:pt x="4155440" y="1506220"/>
                  </a:cubicBezTo>
                  <a:cubicBezTo>
                    <a:pt x="4168140" y="1501987"/>
                    <a:pt x="4183087" y="1501883"/>
                    <a:pt x="4193540" y="1493520"/>
                  </a:cubicBezTo>
                  <a:cubicBezTo>
                    <a:pt x="4215921" y="1475615"/>
                    <a:pt x="4223274" y="1442419"/>
                    <a:pt x="4231640" y="1417320"/>
                  </a:cubicBezTo>
                  <a:cubicBezTo>
                    <a:pt x="4227407" y="1374987"/>
                    <a:pt x="4191704" y="1323004"/>
                    <a:pt x="4218940" y="1290320"/>
                  </a:cubicBezTo>
                  <a:cubicBezTo>
                    <a:pt x="4238483" y="1266869"/>
                    <a:pt x="4295140" y="1341120"/>
                    <a:pt x="4295140" y="1341120"/>
                  </a:cubicBezTo>
                  <a:cubicBezTo>
                    <a:pt x="4303607" y="1353820"/>
                    <a:pt x="4310769" y="1367494"/>
                    <a:pt x="4320540" y="1379220"/>
                  </a:cubicBezTo>
                  <a:cubicBezTo>
                    <a:pt x="4349024" y="1413400"/>
                    <a:pt x="4366022" y="1414879"/>
                    <a:pt x="4384040" y="1455420"/>
                  </a:cubicBezTo>
                  <a:cubicBezTo>
                    <a:pt x="4394914" y="1479886"/>
                    <a:pt x="4409440" y="1531620"/>
                    <a:pt x="4409440" y="1531620"/>
                  </a:cubicBezTo>
                  <a:cubicBezTo>
                    <a:pt x="4405207" y="1544320"/>
                    <a:pt x="4405310" y="1559436"/>
                    <a:pt x="4396740" y="1569720"/>
                  </a:cubicBezTo>
                  <a:cubicBezTo>
                    <a:pt x="4386895" y="1581535"/>
                    <a:pt x="4325214" y="1621638"/>
                    <a:pt x="4307840" y="1633220"/>
                  </a:cubicBezTo>
                  <a:cubicBezTo>
                    <a:pt x="4252807" y="1628987"/>
                    <a:pt x="4195423" y="1636984"/>
                    <a:pt x="4142740" y="1620520"/>
                  </a:cubicBezTo>
                  <a:cubicBezTo>
                    <a:pt x="4122537" y="1614207"/>
                    <a:pt x="4116943" y="1586944"/>
                    <a:pt x="4104640" y="1569720"/>
                  </a:cubicBezTo>
                  <a:cubicBezTo>
                    <a:pt x="4060437" y="1507835"/>
                    <a:pt x="4100436" y="1552816"/>
                    <a:pt x="4041140" y="1493520"/>
                  </a:cubicBezTo>
                  <a:cubicBezTo>
                    <a:pt x="4032673" y="1510453"/>
                    <a:pt x="4022771" y="1526742"/>
                    <a:pt x="4015740" y="1544320"/>
                  </a:cubicBezTo>
                  <a:cubicBezTo>
                    <a:pt x="4005796" y="1569179"/>
                    <a:pt x="4009272" y="1601588"/>
                    <a:pt x="3990340" y="1620520"/>
                  </a:cubicBezTo>
                  <a:cubicBezTo>
                    <a:pt x="3977640" y="1633220"/>
                    <a:pt x="3963738" y="1644822"/>
                    <a:pt x="3952240" y="1658620"/>
                  </a:cubicBezTo>
                  <a:cubicBezTo>
                    <a:pt x="3915409" y="1702817"/>
                    <a:pt x="3938621" y="1703530"/>
                    <a:pt x="3876040" y="1734820"/>
                  </a:cubicBezTo>
                  <a:cubicBezTo>
                    <a:pt x="3860428" y="1742626"/>
                    <a:pt x="3842279" y="1743734"/>
                    <a:pt x="3825240" y="1747520"/>
                  </a:cubicBezTo>
                  <a:cubicBezTo>
                    <a:pt x="3733288" y="1767954"/>
                    <a:pt x="3791723" y="1750226"/>
                    <a:pt x="3723640" y="1772920"/>
                  </a:cubicBezTo>
                  <a:cubicBezTo>
                    <a:pt x="3696463" y="1763861"/>
                    <a:pt x="3667715" y="1757991"/>
                    <a:pt x="3647440" y="1734820"/>
                  </a:cubicBezTo>
                  <a:cubicBezTo>
                    <a:pt x="3600412" y="1681073"/>
                    <a:pt x="3601383" y="1672849"/>
                    <a:pt x="3583940" y="1620520"/>
                  </a:cubicBezTo>
                  <a:cubicBezTo>
                    <a:pt x="3567007" y="1624753"/>
                    <a:pt x="3548752" y="1625414"/>
                    <a:pt x="3533140" y="1633220"/>
                  </a:cubicBezTo>
                  <a:cubicBezTo>
                    <a:pt x="3505836" y="1646872"/>
                    <a:pt x="3485900" y="1674367"/>
                    <a:pt x="3456940" y="1684020"/>
                  </a:cubicBezTo>
                  <a:cubicBezTo>
                    <a:pt x="3402281" y="1702240"/>
                    <a:pt x="3431827" y="1693473"/>
                    <a:pt x="3368040" y="1709420"/>
                  </a:cubicBezTo>
                  <a:cubicBezTo>
                    <a:pt x="3355340" y="1700953"/>
                    <a:pt x="3338030" y="1696963"/>
                    <a:pt x="3329940" y="1684020"/>
                  </a:cubicBezTo>
                  <a:cubicBezTo>
                    <a:pt x="3315750" y="1661316"/>
                    <a:pt x="3311034" y="1633795"/>
                    <a:pt x="3304540" y="1607820"/>
                  </a:cubicBezTo>
                  <a:cubicBezTo>
                    <a:pt x="3296073" y="1573953"/>
                    <a:pt x="3298504" y="1535266"/>
                    <a:pt x="3279140" y="1506220"/>
                  </a:cubicBezTo>
                  <a:cubicBezTo>
                    <a:pt x="3270673" y="1493520"/>
                    <a:pt x="3260566" y="1481772"/>
                    <a:pt x="3253740" y="1468120"/>
                  </a:cubicBezTo>
                  <a:cubicBezTo>
                    <a:pt x="3247753" y="1456146"/>
                    <a:pt x="3247682" y="1441643"/>
                    <a:pt x="3241040" y="1430020"/>
                  </a:cubicBezTo>
                  <a:cubicBezTo>
                    <a:pt x="3214528" y="1383624"/>
                    <a:pt x="3161666" y="1337946"/>
                    <a:pt x="3126740" y="1303020"/>
                  </a:cubicBezTo>
                  <a:lnTo>
                    <a:pt x="3088640" y="1264920"/>
                  </a:lnTo>
                  <a:lnTo>
                    <a:pt x="3050540" y="1226820"/>
                  </a:lnTo>
                  <a:cubicBezTo>
                    <a:pt x="3020907" y="1231053"/>
                    <a:pt x="2990312" y="1230918"/>
                    <a:pt x="2961640" y="1239520"/>
                  </a:cubicBezTo>
                  <a:cubicBezTo>
                    <a:pt x="2936381" y="1247098"/>
                    <a:pt x="2901638" y="1286822"/>
                    <a:pt x="2885440" y="1303020"/>
                  </a:cubicBezTo>
                  <a:cubicBezTo>
                    <a:pt x="2872740" y="1290320"/>
                    <a:pt x="2858838" y="1278718"/>
                    <a:pt x="2847340" y="1264920"/>
                  </a:cubicBezTo>
                  <a:cubicBezTo>
                    <a:pt x="2811448" y="1221850"/>
                    <a:pt x="2829456" y="1235890"/>
                    <a:pt x="2809240" y="1188720"/>
                  </a:cubicBezTo>
                  <a:cubicBezTo>
                    <a:pt x="2801782" y="1171319"/>
                    <a:pt x="2790871" y="1155498"/>
                    <a:pt x="2783840" y="1137920"/>
                  </a:cubicBezTo>
                  <a:cubicBezTo>
                    <a:pt x="2773896" y="1113061"/>
                    <a:pt x="2758440" y="1061720"/>
                    <a:pt x="2758440" y="1061720"/>
                  </a:cubicBezTo>
                  <a:cubicBezTo>
                    <a:pt x="2762673" y="1023620"/>
                    <a:pt x="2758039" y="983446"/>
                    <a:pt x="2771140" y="947420"/>
                  </a:cubicBezTo>
                  <a:cubicBezTo>
                    <a:pt x="2776356" y="933075"/>
                    <a:pt x="2798447" y="932813"/>
                    <a:pt x="2809240" y="922020"/>
                  </a:cubicBezTo>
                  <a:cubicBezTo>
                    <a:pt x="2820033" y="911227"/>
                    <a:pt x="2826173" y="896620"/>
                    <a:pt x="2834640" y="883920"/>
                  </a:cubicBezTo>
                  <a:cubicBezTo>
                    <a:pt x="2868507" y="892387"/>
                    <a:pt x="2902561" y="900135"/>
                    <a:pt x="2936240" y="909320"/>
                  </a:cubicBezTo>
                  <a:cubicBezTo>
                    <a:pt x="2949155" y="912842"/>
                    <a:pt x="2963201" y="914594"/>
                    <a:pt x="2974340" y="922020"/>
                  </a:cubicBezTo>
                  <a:cubicBezTo>
                    <a:pt x="2989284" y="931983"/>
                    <a:pt x="3000942" y="946322"/>
                    <a:pt x="3012440" y="960120"/>
                  </a:cubicBezTo>
                  <a:cubicBezTo>
                    <a:pt x="3034879" y="987046"/>
                    <a:pt x="3047713" y="1017966"/>
                    <a:pt x="3063240" y="1049020"/>
                  </a:cubicBezTo>
                  <a:cubicBezTo>
                    <a:pt x="3057579" y="1015051"/>
                    <a:pt x="3046715" y="944820"/>
                    <a:pt x="3037840" y="909320"/>
                  </a:cubicBezTo>
                  <a:cubicBezTo>
                    <a:pt x="3025926" y="861666"/>
                    <a:pt x="3021548" y="871305"/>
                    <a:pt x="2999740" y="820420"/>
                  </a:cubicBezTo>
                  <a:cubicBezTo>
                    <a:pt x="2994467" y="808115"/>
                    <a:pt x="2993682" y="793943"/>
                    <a:pt x="2987040" y="782320"/>
                  </a:cubicBezTo>
                  <a:cubicBezTo>
                    <a:pt x="2957958" y="731427"/>
                    <a:pt x="2953445" y="734523"/>
                    <a:pt x="2910840" y="706120"/>
                  </a:cubicBezTo>
                  <a:cubicBezTo>
                    <a:pt x="2898140" y="714587"/>
                    <a:pt x="2887796" y="734029"/>
                    <a:pt x="2872740" y="731520"/>
                  </a:cubicBezTo>
                  <a:cubicBezTo>
                    <a:pt x="2855024" y="728567"/>
                    <a:pt x="2846329" y="707057"/>
                    <a:pt x="2834640" y="693420"/>
                  </a:cubicBezTo>
                  <a:cubicBezTo>
                    <a:pt x="2820865" y="677349"/>
                    <a:pt x="2806819" y="661123"/>
                    <a:pt x="2796540" y="642620"/>
                  </a:cubicBezTo>
                  <a:cubicBezTo>
                    <a:pt x="2785469" y="622692"/>
                    <a:pt x="2784391" y="597671"/>
                    <a:pt x="2771140" y="579120"/>
                  </a:cubicBezTo>
                  <a:cubicBezTo>
                    <a:pt x="2762268" y="566700"/>
                    <a:pt x="2744766" y="563491"/>
                    <a:pt x="2733040" y="553720"/>
                  </a:cubicBezTo>
                  <a:cubicBezTo>
                    <a:pt x="2719242" y="542222"/>
                    <a:pt x="2707640" y="528320"/>
                    <a:pt x="2694940" y="515620"/>
                  </a:cubicBezTo>
                  <a:cubicBezTo>
                    <a:pt x="2690880" y="503439"/>
                    <a:pt x="2674312" y="442597"/>
                    <a:pt x="2656840" y="439420"/>
                  </a:cubicBezTo>
                  <a:cubicBezTo>
                    <a:pt x="2642755" y="436859"/>
                    <a:pt x="2479003" y="461197"/>
                    <a:pt x="2453640" y="464820"/>
                  </a:cubicBezTo>
                  <a:cubicBezTo>
                    <a:pt x="2440940" y="469053"/>
                    <a:pt x="2427242" y="471019"/>
                    <a:pt x="2415540" y="477520"/>
                  </a:cubicBezTo>
                  <a:cubicBezTo>
                    <a:pt x="2388855" y="492345"/>
                    <a:pt x="2339340" y="528320"/>
                    <a:pt x="2339340" y="528320"/>
                  </a:cubicBezTo>
                  <a:cubicBezTo>
                    <a:pt x="2322407" y="553720"/>
                    <a:pt x="2284754" y="574229"/>
                    <a:pt x="2288540" y="604520"/>
                  </a:cubicBezTo>
                  <a:cubicBezTo>
                    <a:pt x="2292773" y="638387"/>
                    <a:pt x="2289576" y="674045"/>
                    <a:pt x="2301240" y="706120"/>
                  </a:cubicBezTo>
                  <a:cubicBezTo>
                    <a:pt x="2310919" y="732738"/>
                    <a:pt x="2357721" y="753188"/>
                    <a:pt x="2377440" y="769620"/>
                  </a:cubicBezTo>
                  <a:cubicBezTo>
                    <a:pt x="2391238" y="781118"/>
                    <a:pt x="2401742" y="796222"/>
                    <a:pt x="2415540" y="807720"/>
                  </a:cubicBezTo>
                  <a:cubicBezTo>
                    <a:pt x="2448673" y="835331"/>
                    <a:pt x="2506763" y="860212"/>
                    <a:pt x="2542540" y="871220"/>
                  </a:cubicBezTo>
                  <a:cubicBezTo>
                    <a:pt x="2567152" y="878793"/>
                    <a:pt x="2593340" y="879687"/>
                    <a:pt x="2618740" y="883920"/>
                  </a:cubicBezTo>
                  <a:cubicBezTo>
                    <a:pt x="2631440" y="879687"/>
                    <a:pt x="2654215" y="884347"/>
                    <a:pt x="2656840" y="871220"/>
                  </a:cubicBezTo>
                  <a:cubicBezTo>
                    <a:pt x="2660553" y="852656"/>
                    <a:pt x="2638471" y="837998"/>
                    <a:pt x="2631440" y="820420"/>
                  </a:cubicBezTo>
                  <a:cubicBezTo>
                    <a:pt x="2621496" y="795561"/>
                    <a:pt x="2614507" y="769620"/>
                    <a:pt x="2606040" y="744220"/>
                  </a:cubicBezTo>
                  <a:cubicBezTo>
                    <a:pt x="2601807" y="731520"/>
                    <a:pt x="2585308" y="695410"/>
                    <a:pt x="2593340" y="706120"/>
                  </a:cubicBezTo>
                  <a:cubicBezTo>
                    <a:pt x="2606040" y="723053"/>
                    <a:pt x="2617280" y="741187"/>
                    <a:pt x="2631440" y="756920"/>
                  </a:cubicBezTo>
                  <a:cubicBezTo>
                    <a:pt x="2655470" y="783620"/>
                    <a:pt x="2707640" y="833120"/>
                    <a:pt x="2707640" y="833120"/>
                  </a:cubicBezTo>
                  <a:cubicBezTo>
                    <a:pt x="2734034" y="912303"/>
                    <a:pt x="2743908" y="925709"/>
                    <a:pt x="2707640" y="1049020"/>
                  </a:cubicBezTo>
                  <a:cubicBezTo>
                    <a:pt x="2701667" y="1069327"/>
                    <a:pt x="2674064" y="1074817"/>
                    <a:pt x="2656840" y="1087120"/>
                  </a:cubicBezTo>
                  <a:cubicBezTo>
                    <a:pt x="2588185" y="1136159"/>
                    <a:pt x="2650217" y="1090431"/>
                    <a:pt x="2555240" y="1137920"/>
                  </a:cubicBezTo>
                  <a:cubicBezTo>
                    <a:pt x="2541588" y="1144746"/>
                    <a:pt x="2531088" y="1157121"/>
                    <a:pt x="2517140" y="1163320"/>
                  </a:cubicBezTo>
                  <a:cubicBezTo>
                    <a:pt x="2492674" y="1174194"/>
                    <a:pt x="2440940" y="1188720"/>
                    <a:pt x="2440940" y="1188720"/>
                  </a:cubicBezTo>
                  <a:cubicBezTo>
                    <a:pt x="2374722" y="1166647"/>
                    <a:pt x="2425815" y="1192342"/>
                    <a:pt x="2377440" y="1137920"/>
                  </a:cubicBezTo>
                  <a:cubicBezTo>
                    <a:pt x="2353575" y="1111072"/>
                    <a:pt x="2326640" y="1087120"/>
                    <a:pt x="2301240" y="1061720"/>
                  </a:cubicBezTo>
                  <a:cubicBezTo>
                    <a:pt x="2288540" y="1049020"/>
                    <a:pt x="2273103" y="1038564"/>
                    <a:pt x="2263140" y="1023620"/>
                  </a:cubicBezTo>
                  <a:cubicBezTo>
                    <a:pt x="2246207" y="998220"/>
                    <a:pt x="2230656" y="971842"/>
                    <a:pt x="2212340" y="947420"/>
                  </a:cubicBezTo>
                  <a:cubicBezTo>
                    <a:pt x="2207223" y="940597"/>
                    <a:pt x="2155593" y="873714"/>
                    <a:pt x="2148840" y="858520"/>
                  </a:cubicBezTo>
                  <a:cubicBezTo>
                    <a:pt x="2137966" y="834054"/>
                    <a:pt x="2123440" y="782320"/>
                    <a:pt x="2123440" y="782320"/>
                  </a:cubicBezTo>
                  <a:cubicBezTo>
                    <a:pt x="2136140" y="773853"/>
                    <a:pt x="2146276" y="756920"/>
                    <a:pt x="2161540" y="756920"/>
                  </a:cubicBezTo>
                  <a:cubicBezTo>
                    <a:pt x="2198445" y="756920"/>
                    <a:pt x="2227375" y="800650"/>
                    <a:pt x="2250440" y="820420"/>
                  </a:cubicBezTo>
                  <a:cubicBezTo>
                    <a:pt x="2266511" y="834195"/>
                    <a:pt x="2285507" y="844360"/>
                    <a:pt x="2301240" y="858520"/>
                  </a:cubicBezTo>
                  <a:cubicBezTo>
                    <a:pt x="2327940" y="882550"/>
                    <a:pt x="2377440" y="934720"/>
                    <a:pt x="2377440" y="934720"/>
                  </a:cubicBezTo>
                  <a:cubicBezTo>
                    <a:pt x="2368973" y="913553"/>
                    <a:pt x="2362235" y="891610"/>
                    <a:pt x="2352040" y="871220"/>
                  </a:cubicBezTo>
                  <a:cubicBezTo>
                    <a:pt x="2328391" y="823922"/>
                    <a:pt x="2323649" y="837151"/>
                    <a:pt x="2288540" y="795020"/>
                  </a:cubicBezTo>
                  <a:cubicBezTo>
                    <a:pt x="2278769" y="783294"/>
                    <a:pt x="2272911" y="768646"/>
                    <a:pt x="2263140" y="756920"/>
                  </a:cubicBezTo>
                  <a:cubicBezTo>
                    <a:pt x="2251642" y="743122"/>
                    <a:pt x="2235479" y="733435"/>
                    <a:pt x="2225040" y="718820"/>
                  </a:cubicBezTo>
                  <a:cubicBezTo>
                    <a:pt x="2214036" y="703414"/>
                    <a:pt x="2209033" y="684458"/>
                    <a:pt x="2199640" y="668020"/>
                  </a:cubicBezTo>
                  <a:cubicBezTo>
                    <a:pt x="2160249" y="599086"/>
                    <a:pt x="2184825" y="661674"/>
                    <a:pt x="2161540" y="591820"/>
                  </a:cubicBezTo>
                  <a:cubicBezTo>
                    <a:pt x="2043007" y="596053"/>
                    <a:pt x="1923436" y="588314"/>
                    <a:pt x="1805940" y="604520"/>
                  </a:cubicBezTo>
                  <a:cubicBezTo>
                    <a:pt x="1792679" y="606349"/>
                    <a:pt x="1793240" y="656007"/>
                    <a:pt x="1793240" y="642620"/>
                  </a:cubicBezTo>
                  <a:cubicBezTo>
                    <a:pt x="1793240" y="625166"/>
                    <a:pt x="1801145" y="608603"/>
                    <a:pt x="1805940" y="591820"/>
                  </a:cubicBezTo>
                  <a:cubicBezTo>
                    <a:pt x="1809618" y="578948"/>
                    <a:pt x="1814962" y="566592"/>
                    <a:pt x="1818640" y="553720"/>
                  </a:cubicBezTo>
                  <a:cubicBezTo>
                    <a:pt x="1823435" y="536937"/>
                    <a:pt x="1825211" y="519263"/>
                    <a:pt x="1831340" y="502920"/>
                  </a:cubicBezTo>
                  <a:cubicBezTo>
                    <a:pt x="1837987" y="485193"/>
                    <a:pt x="1849709" y="469698"/>
                    <a:pt x="1856740" y="452120"/>
                  </a:cubicBezTo>
                  <a:cubicBezTo>
                    <a:pt x="1866684" y="427261"/>
                    <a:pt x="1882140" y="375920"/>
                    <a:pt x="1882140" y="375920"/>
                  </a:cubicBezTo>
                  <a:cubicBezTo>
                    <a:pt x="1873673" y="342053"/>
                    <a:pt x="1881424" y="299004"/>
                    <a:pt x="1856740" y="274320"/>
                  </a:cubicBezTo>
                  <a:cubicBezTo>
                    <a:pt x="1841476" y="259056"/>
                    <a:pt x="1814636" y="284167"/>
                    <a:pt x="1793240" y="287020"/>
                  </a:cubicBezTo>
                  <a:cubicBezTo>
                    <a:pt x="1751069" y="292643"/>
                    <a:pt x="1708573" y="295487"/>
                    <a:pt x="1666240" y="299720"/>
                  </a:cubicBezTo>
                  <a:cubicBezTo>
                    <a:pt x="1640840" y="308187"/>
                    <a:pt x="1608972" y="306188"/>
                    <a:pt x="1590040" y="325120"/>
                  </a:cubicBezTo>
                  <a:cubicBezTo>
                    <a:pt x="1526190" y="388970"/>
                    <a:pt x="1562379" y="348605"/>
                    <a:pt x="1488440" y="452120"/>
                  </a:cubicBezTo>
                  <a:cubicBezTo>
                    <a:pt x="1462485" y="581895"/>
                    <a:pt x="1451069" y="574540"/>
                    <a:pt x="1475740" y="706120"/>
                  </a:cubicBezTo>
                  <a:cubicBezTo>
                    <a:pt x="1488588" y="774640"/>
                    <a:pt x="1502276" y="776503"/>
                    <a:pt x="1526540" y="833120"/>
                  </a:cubicBezTo>
                  <a:cubicBezTo>
                    <a:pt x="1531813" y="845425"/>
                    <a:pt x="1533967" y="858915"/>
                    <a:pt x="1539240" y="871220"/>
                  </a:cubicBezTo>
                  <a:cubicBezTo>
                    <a:pt x="1586320" y="981074"/>
                    <a:pt x="1547556" y="870769"/>
                    <a:pt x="1577340" y="960120"/>
                  </a:cubicBezTo>
                  <a:cubicBezTo>
                    <a:pt x="1581573" y="1010920"/>
                    <a:pt x="1578364" y="1062899"/>
                    <a:pt x="1590040" y="1112520"/>
                  </a:cubicBezTo>
                  <a:cubicBezTo>
                    <a:pt x="1597281" y="1143295"/>
                    <a:pt x="1638385" y="1183810"/>
                    <a:pt x="1653540" y="1214120"/>
                  </a:cubicBezTo>
                  <a:cubicBezTo>
                    <a:pt x="1659527" y="1226094"/>
                    <a:pt x="1660967" y="1239915"/>
                    <a:pt x="1666240" y="1252220"/>
                  </a:cubicBezTo>
                  <a:cubicBezTo>
                    <a:pt x="1706087" y="1345196"/>
                    <a:pt x="1680925" y="1260162"/>
                    <a:pt x="1704340" y="1353820"/>
                  </a:cubicBezTo>
                  <a:cubicBezTo>
                    <a:pt x="1717040" y="1349587"/>
                    <a:pt x="1732156" y="1349690"/>
                    <a:pt x="1742440" y="1341120"/>
                  </a:cubicBezTo>
                  <a:cubicBezTo>
                    <a:pt x="1758701" y="1327569"/>
                    <a:pt x="1768237" y="1307544"/>
                    <a:pt x="1780540" y="1290320"/>
                  </a:cubicBezTo>
                  <a:cubicBezTo>
                    <a:pt x="1789412" y="1277900"/>
                    <a:pt x="1799114" y="1265872"/>
                    <a:pt x="1805940" y="1252220"/>
                  </a:cubicBezTo>
                  <a:cubicBezTo>
                    <a:pt x="1821126" y="1221848"/>
                    <a:pt x="1833048" y="1183595"/>
                    <a:pt x="1844040" y="1150620"/>
                  </a:cubicBezTo>
                  <a:cubicBezTo>
                    <a:pt x="1839807" y="1125220"/>
                    <a:pt x="1844116" y="1096778"/>
                    <a:pt x="1831340" y="1074420"/>
                  </a:cubicBezTo>
                  <a:cubicBezTo>
                    <a:pt x="1824698" y="1062797"/>
                    <a:pt x="1804133" y="1053939"/>
                    <a:pt x="1793240" y="1061720"/>
                  </a:cubicBezTo>
                  <a:cubicBezTo>
                    <a:pt x="1768399" y="1079463"/>
                    <a:pt x="1742440" y="1137920"/>
                    <a:pt x="1742440" y="1137920"/>
                  </a:cubicBezTo>
                  <a:cubicBezTo>
                    <a:pt x="1746673" y="1116753"/>
                    <a:pt x="1749905" y="1095361"/>
                    <a:pt x="1755140" y="1074420"/>
                  </a:cubicBezTo>
                  <a:cubicBezTo>
                    <a:pt x="1758387" y="1061433"/>
                    <a:pt x="1754508" y="1037532"/>
                    <a:pt x="1767840" y="1036320"/>
                  </a:cubicBezTo>
                  <a:cubicBezTo>
                    <a:pt x="1810834" y="1032411"/>
                    <a:pt x="1852507" y="1053253"/>
                    <a:pt x="1894840" y="1061720"/>
                  </a:cubicBezTo>
                  <a:cubicBezTo>
                    <a:pt x="1907540" y="1070187"/>
                    <a:pt x="1922729" y="1075775"/>
                    <a:pt x="1932940" y="1087120"/>
                  </a:cubicBezTo>
                  <a:cubicBezTo>
                    <a:pt x="1961260" y="1118586"/>
                    <a:pt x="1985658" y="1153497"/>
                    <a:pt x="2009140" y="1188720"/>
                  </a:cubicBezTo>
                  <a:cubicBezTo>
                    <a:pt x="2019642" y="1204472"/>
                    <a:pt x="2025147" y="1223082"/>
                    <a:pt x="2034540" y="1239520"/>
                  </a:cubicBezTo>
                  <a:cubicBezTo>
                    <a:pt x="2042113" y="1252772"/>
                    <a:pt x="2051473" y="1264920"/>
                    <a:pt x="2059940" y="1277620"/>
                  </a:cubicBezTo>
                  <a:cubicBezTo>
                    <a:pt x="2064173" y="1311487"/>
                    <a:pt x="2069550" y="1345230"/>
                    <a:pt x="2072640" y="1379220"/>
                  </a:cubicBezTo>
                  <a:cubicBezTo>
                    <a:pt x="2074938" y="1404496"/>
                    <a:pt x="2067887" y="1569097"/>
                    <a:pt x="2110740" y="1620520"/>
                  </a:cubicBezTo>
                  <a:cubicBezTo>
                    <a:pt x="2119310" y="1630804"/>
                    <a:pt x="2136535" y="1627947"/>
                    <a:pt x="2148840" y="1633220"/>
                  </a:cubicBezTo>
                  <a:cubicBezTo>
                    <a:pt x="2166241" y="1640678"/>
                    <a:pt x="2182707" y="1650153"/>
                    <a:pt x="2199640" y="1658620"/>
                  </a:cubicBezTo>
                  <a:lnTo>
                    <a:pt x="2440940" y="1633220"/>
                  </a:lnTo>
                  <a:cubicBezTo>
                    <a:pt x="2473650" y="1613230"/>
                    <a:pt x="2405239" y="1488252"/>
                    <a:pt x="2428240" y="1518920"/>
                  </a:cubicBezTo>
                  <a:cubicBezTo>
                    <a:pt x="2462788" y="1564984"/>
                    <a:pt x="2453290" y="1632519"/>
                    <a:pt x="2479040" y="1684020"/>
                  </a:cubicBezTo>
                  <a:cubicBezTo>
                    <a:pt x="2497613" y="1721166"/>
                    <a:pt x="2546045" y="1749857"/>
                    <a:pt x="2580640" y="1772920"/>
                  </a:cubicBezTo>
                  <a:lnTo>
                    <a:pt x="2644140" y="1899920"/>
                  </a:lnTo>
                  <a:cubicBezTo>
                    <a:pt x="2656840" y="1925320"/>
                    <a:pt x="2663540" y="1954748"/>
                    <a:pt x="2682240" y="1976120"/>
                  </a:cubicBezTo>
                  <a:lnTo>
                    <a:pt x="2771140" y="2077720"/>
                  </a:lnTo>
                  <a:cubicBezTo>
                    <a:pt x="2780310" y="2114401"/>
                    <a:pt x="2809093" y="2203553"/>
                    <a:pt x="2771140" y="2230120"/>
                  </a:cubicBezTo>
                  <a:cubicBezTo>
                    <a:pt x="2739735" y="2252103"/>
                    <a:pt x="2694940" y="2221653"/>
                    <a:pt x="2656840" y="2217420"/>
                  </a:cubicBezTo>
                  <a:cubicBezTo>
                    <a:pt x="2652607" y="2196253"/>
                    <a:pt x="2638460" y="2174745"/>
                    <a:pt x="2644140" y="2153920"/>
                  </a:cubicBezTo>
                  <a:cubicBezTo>
                    <a:pt x="2652172" y="2124469"/>
                    <a:pt x="2674659" y="2100536"/>
                    <a:pt x="2694940" y="2077720"/>
                  </a:cubicBezTo>
                  <a:cubicBezTo>
                    <a:pt x="2723474" y="2045619"/>
                    <a:pt x="2844882" y="1983699"/>
                    <a:pt x="2860040" y="1976120"/>
                  </a:cubicBezTo>
                  <a:cubicBezTo>
                    <a:pt x="2872014" y="1970133"/>
                    <a:pt x="2885440" y="1967653"/>
                    <a:pt x="2898140" y="1963420"/>
                  </a:cubicBezTo>
                  <a:cubicBezTo>
                    <a:pt x="2927773" y="1942253"/>
                    <a:pt x="2962544" y="1926866"/>
                    <a:pt x="2987040" y="1899920"/>
                  </a:cubicBezTo>
                  <a:cubicBezTo>
                    <a:pt x="3023773" y="1859513"/>
                    <a:pt x="3027947" y="1809684"/>
                    <a:pt x="3037840" y="1760220"/>
                  </a:cubicBezTo>
                  <a:cubicBezTo>
                    <a:pt x="3110018" y="1784279"/>
                    <a:pt x="3066474" y="1763454"/>
                    <a:pt x="3152140" y="1849120"/>
                  </a:cubicBezTo>
                  <a:lnTo>
                    <a:pt x="3202940" y="1899920"/>
                  </a:lnTo>
                  <a:cubicBezTo>
                    <a:pt x="3228340" y="1925320"/>
                    <a:pt x="3251090" y="1953680"/>
                    <a:pt x="3279140" y="1976120"/>
                  </a:cubicBezTo>
                  <a:cubicBezTo>
                    <a:pt x="3300307" y="1993053"/>
                    <a:pt x="3320955" y="2010656"/>
                    <a:pt x="3342640" y="2026920"/>
                  </a:cubicBezTo>
                  <a:cubicBezTo>
                    <a:pt x="3372309" y="2049172"/>
                    <a:pt x="3449839" y="2094120"/>
                    <a:pt x="3469640" y="2103120"/>
                  </a:cubicBezTo>
                  <a:cubicBezTo>
                    <a:pt x="3485530" y="2110343"/>
                    <a:pt x="3503294" y="2112554"/>
                    <a:pt x="3520440" y="2115820"/>
                  </a:cubicBezTo>
                  <a:cubicBezTo>
                    <a:pt x="3592228" y="2129494"/>
                    <a:pt x="3664373" y="2141220"/>
                    <a:pt x="3736340" y="2153920"/>
                  </a:cubicBezTo>
                  <a:cubicBezTo>
                    <a:pt x="3833707" y="2149687"/>
                    <a:pt x="3941270" y="2184805"/>
                    <a:pt x="4028440" y="2141220"/>
                  </a:cubicBezTo>
                  <a:cubicBezTo>
                    <a:pt x="4118945" y="2095967"/>
                    <a:pt x="3997381" y="1988597"/>
                    <a:pt x="3964940" y="1976120"/>
                  </a:cubicBezTo>
                  <a:cubicBezTo>
                    <a:pt x="3914968" y="1956900"/>
                    <a:pt x="3719898" y="1930606"/>
                    <a:pt x="3685540" y="1925320"/>
                  </a:cubicBezTo>
                  <a:cubicBezTo>
                    <a:pt x="3651673" y="1933787"/>
                    <a:pt x="3613391" y="1931978"/>
                    <a:pt x="3583940" y="1950720"/>
                  </a:cubicBezTo>
                  <a:cubicBezTo>
                    <a:pt x="3563115" y="1963972"/>
                    <a:pt x="3556879" y="1992142"/>
                    <a:pt x="3545840" y="2014220"/>
                  </a:cubicBezTo>
                  <a:cubicBezTo>
                    <a:pt x="3527194" y="2051512"/>
                    <a:pt x="3514807" y="2091810"/>
                    <a:pt x="3495040" y="2128520"/>
                  </a:cubicBezTo>
                  <a:cubicBezTo>
                    <a:pt x="3485005" y="2147157"/>
                    <a:pt x="3467219" y="2160817"/>
                    <a:pt x="3456940" y="2179320"/>
                  </a:cubicBezTo>
                  <a:cubicBezTo>
                    <a:pt x="3445869" y="2199248"/>
                    <a:pt x="3441735" y="2222430"/>
                    <a:pt x="3431540" y="2242820"/>
                  </a:cubicBezTo>
                  <a:cubicBezTo>
                    <a:pt x="3422255" y="2261391"/>
                    <a:pt x="3376669" y="2320215"/>
                    <a:pt x="3368040" y="2331720"/>
                  </a:cubicBezTo>
                  <a:cubicBezTo>
                    <a:pt x="3358965" y="2368021"/>
                    <a:pt x="3349867" y="2414138"/>
                    <a:pt x="3329940" y="2446020"/>
                  </a:cubicBezTo>
                  <a:cubicBezTo>
                    <a:pt x="3320421" y="2461250"/>
                    <a:pt x="3307434" y="2475209"/>
                    <a:pt x="3291840" y="2484120"/>
                  </a:cubicBezTo>
                  <a:cubicBezTo>
                    <a:pt x="3276685" y="2492780"/>
                    <a:pt x="3257973" y="2492587"/>
                    <a:pt x="3241040" y="2496820"/>
                  </a:cubicBezTo>
                  <a:cubicBezTo>
                    <a:pt x="3207173" y="2492587"/>
                    <a:pt x="3172368" y="2493100"/>
                    <a:pt x="3139440" y="2484120"/>
                  </a:cubicBezTo>
                  <a:cubicBezTo>
                    <a:pt x="3124714" y="2480104"/>
                    <a:pt x="3114779" y="2465956"/>
                    <a:pt x="3101340" y="2458720"/>
                  </a:cubicBezTo>
                  <a:cubicBezTo>
                    <a:pt x="3059667" y="2436281"/>
                    <a:pt x="3017591" y="2414443"/>
                    <a:pt x="2974340" y="2395220"/>
                  </a:cubicBezTo>
                  <a:cubicBezTo>
                    <a:pt x="2941288" y="2380530"/>
                    <a:pt x="2905877" y="2371617"/>
                    <a:pt x="2872740" y="2357120"/>
                  </a:cubicBezTo>
                  <a:cubicBezTo>
                    <a:pt x="2691022" y="2277618"/>
                    <a:pt x="2831154" y="2326325"/>
                    <a:pt x="2733040" y="2293620"/>
                  </a:cubicBezTo>
                  <a:cubicBezTo>
                    <a:pt x="2741507" y="2263987"/>
                    <a:pt x="2742288" y="2230967"/>
                    <a:pt x="2758440" y="2204720"/>
                  </a:cubicBezTo>
                  <a:cubicBezTo>
                    <a:pt x="2777266" y="2174128"/>
                    <a:pt x="2834640" y="2128520"/>
                    <a:pt x="2834640" y="2128520"/>
                  </a:cubicBezTo>
                  <a:cubicBezTo>
                    <a:pt x="2917877" y="2149329"/>
                    <a:pt x="2860469" y="2125721"/>
                    <a:pt x="2936240" y="2192020"/>
                  </a:cubicBezTo>
                  <a:cubicBezTo>
                    <a:pt x="3011853" y="2258181"/>
                    <a:pt x="2966211" y="2198877"/>
                    <a:pt x="3012440" y="2268220"/>
                  </a:cubicBezTo>
                  <a:cubicBezTo>
                    <a:pt x="3020907" y="2255520"/>
                    <a:pt x="3036321" y="2245308"/>
                    <a:pt x="3037840" y="2230120"/>
                  </a:cubicBezTo>
                  <a:cubicBezTo>
                    <a:pt x="3040819" y="2200334"/>
                    <a:pt x="3037527" y="2168471"/>
                    <a:pt x="3025140" y="2141220"/>
                  </a:cubicBezTo>
                  <a:cubicBezTo>
                    <a:pt x="3015231" y="2119419"/>
                    <a:pt x="2994265" y="2103704"/>
                    <a:pt x="2974340" y="2090420"/>
                  </a:cubicBezTo>
                  <a:cubicBezTo>
                    <a:pt x="2955372" y="2077774"/>
                    <a:pt x="2932834" y="2071018"/>
                    <a:pt x="2910840" y="2065020"/>
                  </a:cubicBezTo>
                  <a:cubicBezTo>
                    <a:pt x="2839513" y="2045567"/>
                    <a:pt x="2767318" y="2029299"/>
                    <a:pt x="2694940" y="2014220"/>
                  </a:cubicBezTo>
                  <a:cubicBezTo>
                    <a:pt x="2665635" y="2008115"/>
                    <a:pt x="2635673" y="2005753"/>
                    <a:pt x="2606040" y="2001520"/>
                  </a:cubicBezTo>
                  <a:cubicBezTo>
                    <a:pt x="2410386" y="2009045"/>
                    <a:pt x="2309033" y="1938053"/>
                    <a:pt x="2212340" y="2077720"/>
                  </a:cubicBezTo>
                  <a:cubicBezTo>
                    <a:pt x="2190787" y="2108852"/>
                    <a:pt x="2177208" y="2144850"/>
                    <a:pt x="2161540" y="2179320"/>
                  </a:cubicBezTo>
                  <a:cubicBezTo>
                    <a:pt x="2156000" y="2191507"/>
                    <a:pt x="2155935" y="2206068"/>
                    <a:pt x="2148840" y="2217420"/>
                  </a:cubicBezTo>
                  <a:cubicBezTo>
                    <a:pt x="2134474" y="2240406"/>
                    <a:pt x="2116535" y="2261104"/>
                    <a:pt x="2098040" y="2280920"/>
                  </a:cubicBezTo>
                  <a:cubicBezTo>
                    <a:pt x="2057191" y="2324687"/>
                    <a:pt x="1971040" y="2407920"/>
                    <a:pt x="1971040" y="2407920"/>
                  </a:cubicBezTo>
                  <a:cubicBezTo>
                    <a:pt x="1945640" y="2403687"/>
                    <a:pt x="1917872" y="2406736"/>
                    <a:pt x="1894840" y="2395220"/>
                  </a:cubicBezTo>
                  <a:cubicBezTo>
                    <a:pt x="1816566" y="2356083"/>
                    <a:pt x="1826286" y="2340403"/>
                    <a:pt x="1793240" y="2280920"/>
                  </a:cubicBezTo>
                  <a:cubicBezTo>
                    <a:pt x="1781252" y="2259342"/>
                    <a:pt x="1768223" y="2238352"/>
                    <a:pt x="1755140" y="2217420"/>
                  </a:cubicBezTo>
                  <a:cubicBezTo>
                    <a:pt x="1747050" y="2204477"/>
                    <a:pt x="1738898" y="2191531"/>
                    <a:pt x="1729740" y="2179320"/>
                  </a:cubicBezTo>
                  <a:cubicBezTo>
                    <a:pt x="1700780" y="2140706"/>
                    <a:pt x="1660443" y="2109127"/>
                    <a:pt x="1640840" y="2065020"/>
                  </a:cubicBezTo>
                  <a:lnTo>
                    <a:pt x="1590040" y="1950720"/>
                  </a:lnTo>
                  <a:cubicBezTo>
                    <a:pt x="1587921" y="1935888"/>
                    <a:pt x="1573379" y="1822353"/>
                    <a:pt x="1564640" y="1798320"/>
                  </a:cubicBezTo>
                  <a:cubicBezTo>
                    <a:pt x="1554935" y="1771632"/>
                    <a:pt x="1539240" y="1747520"/>
                    <a:pt x="1526540" y="1722120"/>
                  </a:cubicBezTo>
                  <a:cubicBezTo>
                    <a:pt x="1522307" y="1688253"/>
                    <a:pt x="1519771" y="1654131"/>
                    <a:pt x="1513840" y="1620520"/>
                  </a:cubicBezTo>
                  <a:cubicBezTo>
                    <a:pt x="1501097" y="1548307"/>
                    <a:pt x="1465685" y="1419038"/>
                    <a:pt x="1450340" y="1353820"/>
                  </a:cubicBezTo>
                  <a:cubicBezTo>
                    <a:pt x="1445396" y="1332808"/>
                    <a:pt x="1442323" y="1311392"/>
                    <a:pt x="1437640" y="1290320"/>
                  </a:cubicBezTo>
                  <a:cubicBezTo>
                    <a:pt x="1433854" y="1273281"/>
                    <a:pt x="1428363" y="1256636"/>
                    <a:pt x="1424940" y="1239520"/>
                  </a:cubicBezTo>
                  <a:cubicBezTo>
                    <a:pt x="1403508" y="1132358"/>
                    <a:pt x="1420031" y="1169085"/>
                    <a:pt x="1386840" y="1036320"/>
                  </a:cubicBezTo>
                  <a:cubicBezTo>
                    <a:pt x="1382607" y="1019387"/>
                    <a:pt x="1381229" y="1001470"/>
                    <a:pt x="1374140" y="985520"/>
                  </a:cubicBezTo>
                  <a:cubicBezTo>
                    <a:pt x="1364115" y="962963"/>
                    <a:pt x="1348740" y="943187"/>
                    <a:pt x="1336040" y="922020"/>
                  </a:cubicBezTo>
                  <a:cubicBezTo>
                    <a:pt x="1331807" y="905087"/>
                    <a:pt x="1338952" y="879026"/>
                    <a:pt x="1323340" y="871220"/>
                  </a:cubicBezTo>
                  <a:cubicBezTo>
                    <a:pt x="1302173" y="860637"/>
                    <a:pt x="1264073" y="928370"/>
                    <a:pt x="1259840" y="934720"/>
                  </a:cubicBezTo>
                  <a:cubicBezTo>
                    <a:pt x="1268307" y="972820"/>
                    <a:pt x="1266105" y="1015003"/>
                    <a:pt x="1285240" y="1049020"/>
                  </a:cubicBezTo>
                  <a:cubicBezTo>
                    <a:pt x="1296497" y="1069032"/>
                    <a:pt x="1432829" y="1189105"/>
                    <a:pt x="1450340" y="1214120"/>
                  </a:cubicBezTo>
                  <a:cubicBezTo>
                    <a:pt x="1479973" y="1256453"/>
                    <a:pt x="1505955" y="1301594"/>
                    <a:pt x="1539240" y="1341120"/>
                  </a:cubicBezTo>
                  <a:cubicBezTo>
                    <a:pt x="1573947" y="1382335"/>
                    <a:pt x="1615440" y="1417320"/>
                    <a:pt x="1653540" y="1455420"/>
                  </a:cubicBezTo>
                  <a:lnTo>
                    <a:pt x="1691640" y="1493520"/>
                  </a:lnTo>
                  <a:cubicBezTo>
                    <a:pt x="1719727" y="1521607"/>
                    <a:pt x="1737459" y="1534357"/>
                    <a:pt x="1755140" y="1569720"/>
                  </a:cubicBezTo>
                  <a:cubicBezTo>
                    <a:pt x="1761127" y="1581694"/>
                    <a:pt x="1763607" y="1595120"/>
                    <a:pt x="1767840" y="1607820"/>
                  </a:cubicBezTo>
                  <a:cubicBezTo>
                    <a:pt x="1763607" y="1637453"/>
                    <a:pt x="1738536" y="1671813"/>
                    <a:pt x="1755140" y="1696720"/>
                  </a:cubicBezTo>
                  <a:cubicBezTo>
                    <a:pt x="1766881" y="1714332"/>
                    <a:pt x="1784140" y="1665031"/>
                    <a:pt x="1793240" y="1645920"/>
                  </a:cubicBezTo>
                  <a:cubicBezTo>
                    <a:pt x="1826701" y="1575651"/>
                    <a:pt x="1882140" y="1430020"/>
                    <a:pt x="1882140" y="1430020"/>
                  </a:cubicBezTo>
                  <a:cubicBezTo>
                    <a:pt x="1877907" y="1387687"/>
                    <a:pt x="1889461" y="1340559"/>
                    <a:pt x="1869440" y="1303020"/>
                  </a:cubicBezTo>
                  <a:cubicBezTo>
                    <a:pt x="1828607" y="1226459"/>
                    <a:pt x="1786023" y="1249750"/>
                    <a:pt x="1729740" y="1226820"/>
                  </a:cubicBezTo>
                  <a:cubicBezTo>
                    <a:pt x="1631415" y="1186762"/>
                    <a:pt x="1525980" y="1158713"/>
                    <a:pt x="1437640" y="1099820"/>
                  </a:cubicBezTo>
                  <a:cubicBezTo>
                    <a:pt x="1388401" y="1066994"/>
                    <a:pt x="1414020" y="1079247"/>
                    <a:pt x="1361440" y="1061720"/>
                  </a:cubicBezTo>
                  <a:cubicBezTo>
                    <a:pt x="1336040" y="1087120"/>
                    <a:pt x="1299829" y="1105095"/>
                    <a:pt x="1285240" y="1137920"/>
                  </a:cubicBezTo>
                  <a:cubicBezTo>
                    <a:pt x="1228241" y="1266168"/>
                    <a:pt x="1269131" y="1229093"/>
                    <a:pt x="1196340" y="1277620"/>
                  </a:cubicBezTo>
                  <a:cubicBezTo>
                    <a:pt x="1180173" y="1304564"/>
                    <a:pt x="1144986" y="1359530"/>
                    <a:pt x="1132840" y="1391920"/>
                  </a:cubicBezTo>
                  <a:cubicBezTo>
                    <a:pt x="1126711" y="1408263"/>
                    <a:pt x="1129822" y="1428197"/>
                    <a:pt x="1120140" y="1442720"/>
                  </a:cubicBezTo>
                  <a:cubicBezTo>
                    <a:pt x="1111673" y="1455420"/>
                    <a:pt x="1094740" y="1459653"/>
                    <a:pt x="1082040" y="1468120"/>
                  </a:cubicBezTo>
                  <a:cubicBezTo>
                    <a:pt x="1065107" y="1451187"/>
                    <a:pt x="1050143" y="1432022"/>
                    <a:pt x="1031240" y="1417320"/>
                  </a:cubicBezTo>
                  <a:cubicBezTo>
                    <a:pt x="933329" y="1341167"/>
                    <a:pt x="941492" y="1415625"/>
                    <a:pt x="853440" y="1239520"/>
                  </a:cubicBezTo>
                  <a:cubicBezTo>
                    <a:pt x="832273" y="1197187"/>
                    <a:pt x="804907" y="1157421"/>
                    <a:pt x="789940" y="1112520"/>
                  </a:cubicBezTo>
                  <a:cubicBezTo>
                    <a:pt x="781473" y="1087120"/>
                    <a:pt x="789940" y="1044787"/>
                    <a:pt x="764540" y="1036320"/>
                  </a:cubicBezTo>
                  <a:lnTo>
                    <a:pt x="726440" y="1023620"/>
                  </a:lnTo>
                  <a:cubicBezTo>
                    <a:pt x="705273" y="1027853"/>
                    <a:pt x="681151" y="1024731"/>
                    <a:pt x="662940" y="1036320"/>
                  </a:cubicBezTo>
                  <a:cubicBezTo>
                    <a:pt x="609537" y="1070303"/>
                    <a:pt x="558401" y="1152194"/>
                    <a:pt x="523240" y="1201420"/>
                  </a:cubicBezTo>
                  <a:cubicBezTo>
                    <a:pt x="510540" y="1239520"/>
                    <a:pt x="501237" y="1278926"/>
                    <a:pt x="485140" y="1315720"/>
                  </a:cubicBezTo>
                  <a:cubicBezTo>
                    <a:pt x="471460" y="1346989"/>
                    <a:pt x="445133" y="1372241"/>
                    <a:pt x="434340" y="1404620"/>
                  </a:cubicBezTo>
                  <a:cubicBezTo>
                    <a:pt x="423547" y="1436999"/>
                    <a:pt x="425873" y="1472353"/>
                    <a:pt x="421640" y="1506220"/>
                  </a:cubicBezTo>
                  <a:cubicBezTo>
                    <a:pt x="425873" y="1531620"/>
                    <a:pt x="416132" y="1564212"/>
                    <a:pt x="434340" y="1582420"/>
                  </a:cubicBezTo>
                  <a:cubicBezTo>
                    <a:pt x="496527" y="1644607"/>
                    <a:pt x="800299" y="1680481"/>
                    <a:pt x="815340" y="1684020"/>
                  </a:cubicBezTo>
                  <a:cubicBezTo>
                    <a:pt x="1160855" y="1765318"/>
                    <a:pt x="812324" y="1706003"/>
                    <a:pt x="1120140" y="1772920"/>
                  </a:cubicBezTo>
                  <a:cubicBezTo>
                    <a:pt x="1170465" y="1783860"/>
                    <a:pt x="1221740" y="1789853"/>
                    <a:pt x="1272540" y="1798320"/>
                  </a:cubicBezTo>
                  <a:cubicBezTo>
                    <a:pt x="1358794" y="1841447"/>
                    <a:pt x="1423730" y="1860610"/>
                    <a:pt x="1488440" y="1925320"/>
                  </a:cubicBezTo>
                  <a:cubicBezTo>
                    <a:pt x="1773335" y="2210215"/>
                    <a:pt x="1345083" y="1812582"/>
                    <a:pt x="1590040" y="2026920"/>
                  </a:cubicBezTo>
                  <a:cubicBezTo>
                    <a:pt x="1608062" y="2042689"/>
                    <a:pt x="1617659" y="2071710"/>
                    <a:pt x="1640840" y="2077720"/>
                  </a:cubicBezTo>
                  <a:cubicBezTo>
                    <a:pt x="1735889" y="2102362"/>
                    <a:pt x="1932940" y="2115820"/>
                    <a:pt x="1932940" y="2115820"/>
                  </a:cubicBezTo>
                  <a:cubicBezTo>
                    <a:pt x="1945640" y="2120053"/>
                    <a:pt x="1957972" y="2125616"/>
                    <a:pt x="1971040" y="2128520"/>
                  </a:cubicBezTo>
                  <a:cubicBezTo>
                    <a:pt x="1996177" y="2134106"/>
                    <a:pt x="2027689" y="2124462"/>
                    <a:pt x="2047240" y="2141220"/>
                  </a:cubicBezTo>
                  <a:cubicBezTo>
                    <a:pt x="2063629" y="2155268"/>
                    <a:pt x="2055707" y="2183553"/>
                    <a:pt x="2059940" y="2204720"/>
                  </a:cubicBezTo>
                  <a:cubicBezTo>
                    <a:pt x="2047240" y="2238587"/>
                    <a:pt x="2039160" y="2274567"/>
                    <a:pt x="2021840" y="2306320"/>
                  </a:cubicBezTo>
                  <a:cubicBezTo>
                    <a:pt x="2013240" y="2322087"/>
                    <a:pt x="1997377" y="2332731"/>
                    <a:pt x="1983740" y="2344420"/>
                  </a:cubicBezTo>
                  <a:cubicBezTo>
                    <a:pt x="1948512" y="2374615"/>
                    <a:pt x="1916178" y="2397905"/>
                    <a:pt x="1869440" y="2407920"/>
                  </a:cubicBezTo>
                  <a:cubicBezTo>
                    <a:pt x="1831956" y="2415952"/>
                    <a:pt x="1793240" y="2416387"/>
                    <a:pt x="1755140" y="2420620"/>
                  </a:cubicBezTo>
                  <a:cubicBezTo>
                    <a:pt x="1725507" y="2407920"/>
                    <a:pt x="1690204" y="2404087"/>
                    <a:pt x="1666240" y="2382520"/>
                  </a:cubicBezTo>
                  <a:cubicBezTo>
                    <a:pt x="1645132" y="2363523"/>
                    <a:pt x="1641931" y="2331144"/>
                    <a:pt x="1628140" y="2306320"/>
                  </a:cubicBezTo>
                  <a:cubicBezTo>
                    <a:pt x="1620727" y="2292977"/>
                    <a:pt x="1611207" y="2280920"/>
                    <a:pt x="1602740" y="2268220"/>
                  </a:cubicBezTo>
                  <a:cubicBezTo>
                    <a:pt x="1598507" y="2242820"/>
                    <a:pt x="1587478" y="2217643"/>
                    <a:pt x="1590040" y="2192020"/>
                  </a:cubicBezTo>
                  <a:cubicBezTo>
                    <a:pt x="1591924" y="2173182"/>
                    <a:pt x="1600553" y="2152917"/>
                    <a:pt x="1615440" y="2141220"/>
                  </a:cubicBezTo>
                  <a:cubicBezTo>
                    <a:pt x="1904010" y="1914486"/>
                    <a:pt x="1660583" y="2127525"/>
                    <a:pt x="1844040" y="2026920"/>
                  </a:cubicBezTo>
                  <a:cubicBezTo>
                    <a:pt x="1952258" y="1967575"/>
                    <a:pt x="2066017" y="1914575"/>
                    <a:pt x="2161540" y="1836420"/>
                  </a:cubicBezTo>
                  <a:cubicBezTo>
                    <a:pt x="2311097" y="1714055"/>
                    <a:pt x="2275923" y="1728429"/>
                    <a:pt x="2440940" y="1645920"/>
                  </a:cubicBezTo>
                  <a:cubicBezTo>
                    <a:pt x="2461330" y="1635725"/>
                    <a:pt x="2482520" y="1626783"/>
                    <a:pt x="2504440" y="1620520"/>
                  </a:cubicBezTo>
                  <a:cubicBezTo>
                    <a:pt x="2541968" y="1609798"/>
                    <a:pt x="2580640" y="1603587"/>
                    <a:pt x="2618740" y="1595120"/>
                  </a:cubicBezTo>
                  <a:cubicBezTo>
                    <a:pt x="2652607" y="1599353"/>
                    <a:pt x="2692567" y="1587982"/>
                    <a:pt x="2720340" y="1607820"/>
                  </a:cubicBezTo>
                  <a:cubicBezTo>
                    <a:pt x="2736383" y="1619280"/>
                    <a:pt x="2688949" y="1691448"/>
                    <a:pt x="2682240" y="1696720"/>
                  </a:cubicBezTo>
                  <a:cubicBezTo>
                    <a:pt x="2569335" y="1785431"/>
                    <a:pt x="2501301" y="1820438"/>
                    <a:pt x="2364740" y="1861820"/>
                  </a:cubicBezTo>
                  <a:cubicBezTo>
                    <a:pt x="2281218" y="1887130"/>
                    <a:pt x="2195219" y="1903418"/>
                    <a:pt x="2110740" y="1925320"/>
                  </a:cubicBezTo>
                  <a:cubicBezTo>
                    <a:pt x="1845127" y="1994183"/>
                    <a:pt x="2314522" y="1888063"/>
                    <a:pt x="1767840" y="2014220"/>
                  </a:cubicBezTo>
                  <a:cubicBezTo>
                    <a:pt x="1742749" y="2020010"/>
                    <a:pt x="1716777" y="2021334"/>
                    <a:pt x="1691640" y="2026920"/>
                  </a:cubicBezTo>
                  <a:cubicBezTo>
                    <a:pt x="1604912" y="2046193"/>
                    <a:pt x="1555691" y="2050069"/>
                    <a:pt x="1488440" y="2090420"/>
                  </a:cubicBezTo>
                  <a:cubicBezTo>
                    <a:pt x="1462263" y="2106126"/>
                    <a:pt x="1431310" y="2117382"/>
                    <a:pt x="1412240" y="2141220"/>
                  </a:cubicBezTo>
                  <a:cubicBezTo>
                    <a:pt x="1346480" y="2223420"/>
                    <a:pt x="1380607" y="2185553"/>
                    <a:pt x="1310640" y="2255520"/>
                  </a:cubicBezTo>
                  <a:cubicBezTo>
                    <a:pt x="1302173" y="2297853"/>
                    <a:pt x="1271588" y="2341564"/>
                    <a:pt x="1285240" y="2382520"/>
                  </a:cubicBezTo>
                  <a:cubicBezTo>
                    <a:pt x="1289473" y="2395220"/>
                    <a:pt x="1287990" y="2411665"/>
                    <a:pt x="1297940" y="2420620"/>
                  </a:cubicBezTo>
                  <a:cubicBezTo>
                    <a:pt x="1406601" y="2518415"/>
                    <a:pt x="1495921" y="2522614"/>
                    <a:pt x="1640840" y="2573020"/>
                  </a:cubicBezTo>
                  <a:cubicBezTo>
                    <a:pt x="1662372" y="2580509"/>
                    <a:pt x="1682616" y="2591508"/>
                    <a:pt x="1704340" y="2598420"/>
                  </a:cubicBezTo>
                  <a:cubicBezTo>
                    <a:pt x="1775824" y="2621165"/>
                    <a:pt x="1849502" y="2636954"/>
                    <a:pt x="1920240" y="2661920"/>
                  </a:cubicBezTo>
                  <a:cubicBezTo>
                    <a:pt x="1993632" y="2687823"/>
                    <a:pt x="2136140" y="2750820"/>
                    <a:pt x="2136140" y="2750820"/>
                  </a:cubicBezTo>
                  <a:cubicBezTo>
                    <a:pt x="2278565" y="2928851"/>
                    <a:pt x="2103599" y="2704333"/>
                    <a:pt x="2225040" y="2877820"/>
                  </a:cubicBezTo>
                  <a:cubicBezTo>
                    <a:pt x="2240585" y="2900027"/>
                    <a:pt x="2258907" y="2920153"/>
                    <a:pt x="2275840" y="2941320"/>
                  </a:cubicBezTo>
                  <a:cubicBezTo>
                    <a:pt x="2280073" y="2970953"/>
                    <a:pt x="2288540" y="3000286"/>
                    <a:pt x="2288540" y="3030220"/>
                  </a:cubicBezTo>
                  <a:cubicBezTo>
                    <a:pt x="2288540" y="3076979"/>
                    <a:pt x="2292258" y="3126138"/>
                    <a:pt x="2275840" y="3169920"/>
                  </a:cubicBezTo>
                  <a:cubicBezTo>
                    <a:pt x="2265329" y="3197948"/>
                    <a:pt x="2235969" y="3215042"/>
                    <a:pt x="2212340" y="3233420"/>
                  </a:cubicBezTo>
                  <a:cubicBezTo>
                    <a:pt x="2151872" y="3280450"/>
                    <a:pt x="2064669" y="3266272"/>
                    <a:pt x="1996440" y="3271520"/>
                  </a:cubicBezTo>
                  <a:cubicBezTo>
                    <a:pt x="1937173" y="3258820"/>
                    <a:pt x="1874917" y="3255931"/>
                    <a:pt x="1818640" y="3233420"/>
                  </a:cubicBezTo>
                  <a:cubicBezTo>
                    <a:pt x="1806211" y="3228448"/>
                    <a:pt x="1809006" y="3208351"/>
                    <a:pt x="1805940" y="3195320"/>
                  </a:cubicBezTo>
                  <a:cubicBezTo>
                    <a:pt x="1792057" y="3136319"/>
                    <a:pt x="1776412" y="3077523"/>
                    <a:pt x="1767840" y="3017520"/>
                  </a:cubicBezTo>
                  <a:cubicBezTo>
                    <a:pt x="1763607" y="2987887"/>
                    <a:pt x="1764606" y="2957018"/>
                    <a:pt x="1755140" y="2928620"/>
                  </a:cubicBezTo>
                  <a:cubicBezTo>
                    <a:pt x="1747334" y="2905202"/>
                    <a:pt x="1731851" y="2884867"/>
                    <a:pt x="1717040" y="2865120"/>
                  </a:cubicBezTo>
                  <a:cubicBezTo>
                    <a:pt x="1690596" y="2829862"/>
                    <a:pt x="1654332" y="2808366"/>
                    <a:pt x="1615440" y="2788920"/>
                  </a:cubicBezTo>
                  <a:cubicBezTo>
                    <a:pt x="1586604" y="2774502"/>
                    <a:pt x="1555813" y="2764330"/>
                    <a:pt x="1526540" y="2750820"/>
                  </a:cubicBezTo>
                  <a:cubicBezTo>
                    <a:pt x="1369581" y="2678377"/>
                    <a:pt x="1525170" y="2742652"/>
                    <a:pt x="1386840" y="2687320"/>
                  </a:cubicBezTo>
                  <a:cubicBezTo>
                    <a:pt x="1304610" y="2707878"/>
                    <a:pt x="1362794" y="2684075"/>
                    <a:pt x="1297940" y="2738120"/>
                  </a:cubicBezTo>
                  <a:cubicBezTo>
                    <a:pt x="1264186" y="2766249"/>
                    <a:pt x="1248564" y="2766335"/>
                    <a:pt x="1209040" y="2788920"/>
                  </a:cubicBezTo>
                  <a:cubicBezTo>
                    <a:pt x="1140825" y="2827900"/>
                    <a:pt x="1203578" y="2806161"/>
                    <a:pt x="1120140" y="2827020"/>
                  </a:cubicBezTo>
                  <a:cubicBezTo>
                    <a:pt x="1090507" y="2822787"/>
                    <a:pt x="1057596" y="2828512"/>
                    <a:pt x="1031240" y="2814320"/>
                  </a:cubicBezTo>
                  <a:cubicBezTo>
                    <a:pt x="999613" y="2797290"/>
                    <a:pt x="981519" y="2762393"/>
                    <a:pt x="955040" y="2738120"/>
                  </a:cubicBezTo>
                  <a:cubicBezTo>
                    <a:pt x="930667" y="2715778"/>
                    <a:pt x="903552" y="2696586"/>
                    <a:pt x="878840" y="2674620"/>
                  </a:cubicBezTo>
                  <a:cubicBezTo>
                    <a:pt x="865416" y="2662688"/>
                    <a:pt x="855684" y="2646483"/>
                    <a:pt x="840740" y="2636520"/>
                  </a:cubicBezTo>
                  <a:cubicBezTo>
                    <a:pt x="829601" y="2629094"/>
                    <a:pt x="814945" y="2629093"/>
                    <a:pt x="802640" y="2623820"/>
                  </a:cubicBezTo>
                  <a:cubicBezTo>
                    <a:pt x="785239" y="2616362"/>
                    <a:pt x="768278" y="2607813"/>
                    <a:pt x="751840" y="2598420"/>
                  </a:cubicBezTo>
                  <a:cubicBezTo>
                    <a:pt x="738588" y="2590847"/>
                    <a:pt x="728032" y="2578379"/>
                    <a:pt x="713740" y="2573020"/>
                  </a:cubicBezTo>
                  <a:cubicBezTo>
                    <a:pt x="671749" y="2557274"/>
                    <a:pt x="525824" y="2549009"/>
                    <a:pt x="510540" y="2547620"/>
                  </a:cubicBezTo>
                  <a:cubicBezTo>
                    <a:pt x="472440" y="2551853"/>
                    <a:pt x="433430" y="2551023"/>
                    <a:pt x="396240" y="2560320"/>
                  </a:cubicBezTo>
                  <a:cubicBezTo>
                    <a:pt x="381432" y="2564022"/>
                    <a:pt x="370560" y="2576848"/>
                    <a:pt x="358140" y="2585720"/>
                  </a:cubicBezTo>
                  <a:cubicBezTo>
                    <a:pt x="340916" y="2598023"/>
                    <a:pt x="326682" y="2615223"/>
                    <a:pt x="307340" y="2623820"/>
                  </a:cubicBezTo>
                  <a:cubicBezTo>
                    <a:pt x="287615" y="2632587"/>
                    <a:pt x="265007" y="2632287"/>
                    <a:pt x="243840" y="2636520"/>
                  </a:cubicBezTo>
                  <a:cubicBezTo>
                    <a:pt x="116705" y="2604736"/>
                    <a:pt x="209973" y="2626783"/>
                    <a:pt x="180340" y="2623820"/>
                  </a:cubicBezTo>
                  <a:cubicBezTo>
                    <a:pt x="150707" y="2620857"/>
                    <a:pt x="96097" y="2622973"/>
                    <a:pt x="66040" y="2618740"/>
                  </a:cubicBezTo>
                  <a:cubicBezTo>
                    <a:pt x="35983" y="2614507"/>
                    <a:pt x="16358" y="2631136"/>
                    <a:pt x="0" y="2598420"/>
                  </a:cubicBezTo>
                </a:path>
              </a:pathLst>
            </a:custGeom>
            <a:noFill/>
            <a:ln w="127000">
              <a:solidFill>
                <a:srgbClr val="39134C"/>
              </a:solidFill>
            </a:ln>
          </p:spPr>
          <p:txBody>
            <a:bodyPr rtlCol="0" anchor="ctr"/>
            <a:lstStyle/>
            <a:p>
              <a:pPr algn="ctr"/>
              <a:endParaRPr lang="en-US"/>
            </a:p>
          </p:txBody>
        </p:sp>
        <p:sp>
          <p:nvSpPr>
            <p:cNvPr id="37" name="箭头: 虚尾 73"/>
            <p:cNvSpPr/>
            <p:nvPr/>
          </p:nvSpPr>
          <p:spPr>
            <a:xfrm rot="10800000">
              <a:off x="2237976" y="3774964"/>
              <a:ext cx="1054814" cy="403900"/>
            </a:xfrm>
            <a:prstGeom prst="stripedRightArrow">
              <a:avLst>
                <a:gd name="adj1" fmla="val 42996"/>
                <a:gd name="adj2" fmla="val 151532"/>
              </a:avLst>
            </a:prstGeom>
            <a:solidFill>
              <a:srgbClr val="39134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30" name="箭头: 虚尾 73"/>
          <p:cNvSpPr/>
          <p:nvPr/>
        </p:nvSpPr>
        <p:spPr>
          <a:xfrm rot="5400000">
            <a:off x="6087725" y="524983"/>
            <a:ext cx="1054814" cy="812593"/>
          </a:xfrm>
          <a:prstGeom prst="stripedRightArrow">
            <a:avLst>
              <a:gd name="adj1" fmla="val 42996"/>
              <a:gd name="adj2" fmla="val 76068"/>
            </a:avLst>
          </a:prstGeom>
          <a:solidFill>
            <a:srgbClr val="A7A9A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8" name="TextBox 37"/>
          <p:cNvSpPr txBox="1"/>
          <p:nvPr/>
        </p:nvSpPr>
        <p:spPr>
          <a:xfrm>
            <a:off x="48209" y="6488668"/>
            <a:ext cx="2632195" cy="307777"/>
          </a:xfrm>
          <a:prstGeom prst="rect">
            <a:avLst/>
          </a:prstGeom>
          <a:noFill/>
        </p:spPr>
        <p:txBody>
          <a:bodyPr wrap="none" rtlCol="0">
            <a:spAutoFit/>
          </a:bodyPr>
          <a:lstStyle/>
          <a:p>
            <a:r>
              <a:rPr lang="zh-CN" altLang="en-US" sz="1400" dirty="0"/>
              <a:t>图片来源：</a:t>
            </a:r>
            <a:r>
              <a:rPr lang="en-US" altLang="zh-CN" sz="1400" dirty="0"/>
              <a:t>memegenerator.net</a:t>
            </a:r>
            <a:endParaRPr lang="en-US" sz="1400" dirty="0"/>
          </a:p>
        </p:txBody>
      </p:sp>
      <p:sp>
        <p:nvSpPr>
          <p:cNvPr id="11" name="矩形 57"/>
          <p:cNvSpPr/>
          <p:nvPr/>
        </p:nvSpPr>
        <p:spPr>
          <a:xfrm>
            <a:off x="6479278" y="3063239"/>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3" name="文本框 69"/>
          <p:cNvSpPr txBox="1"/>
          <p:nvPr/>
        </p:nvSpPr>
        <p:spPr>
          <a:xfrm>
            <a:off x="6433776" y="3048393"/>
            <a:ext cx="1005403" cy="338554"/>
          </a:xfrm>
          <a:prstGeom prst="rect">
            <a:avLst/>
          </a:prstGeom>
          <a:noFill/>
        </p:spPr>
        <p:txBody>
          <a:bodyPr wrap="none" rtlCol="0">
            <a:spAutoFit/>
          </a:bodyPr>
          <a:lstStyle>
            <a:defPPr>
              <a:defRPr lang="en-US"/>
            </a:defPPr>
            <a:lvl1pPr algn="ctr">
              <a:defRPr sz="1600" b="1">
                <a:latin typeface="微软雅黑" panose="020B0503020204020204" pitchFamily="34" charset="-122"/>
                <a:ea typeface="微软雅黑" panose="020B0503020204020204" pitchFamily="34" charset="-122"/>
              </a:defRPr>
            </a:lvl1pPr>
          </a:lstStyle>
          <a:p>
            <a:r>
              <a:rPr lang="zh-CN" altLang="en-US" dirty="0">
                <a:solidFill>
                  <a:srgbClr val="669FD5"/>
                </a:solidFill>
              </a:rPr>
              <a:t>实验助手</a:t>
            </a:r>
            <a:endParaRPr lang="zh-CN" altLang="en-US" dirty="0">
              <a:solidFill>
                <a:srgbClr val="669FD5"/>
              </a:solidFill>
            </a:endParaRPr>
          </a:p>
        </p:txBody>
      </p:sp>
      <p:pic>
        <p:nvPicPr>
          <p:cNvPr id="3" name="Graphic 2" descr="Monthly calendar"/>
          <p:cNvPicPr>
            <a:picLocks noChangeAspect="1"/>
          </p:cNvPicPr>
          <p:nvPr/>
        </p:nvPicPr>
        <p:blipFill>
          <a:blip r:embed="rId1"/>
          <a:stretch>
            <a:fillRect/>
          </a:stretch>
        </p:blipFill>
        <p:spPr>
          <a:xfrm>
            <a:off x="6664479" y="3259155"/>
            <a:ext cx="562628" cy="562628"/>
          </a:xfrm>
          <a:prstGeom prst="rect">
            <a:avLst/>
          </a:prstGeom>
        </p:spPr>
      </p:pic>
      <p:sp>
        <p:nvSpPr>
          <p:cNvPr id="16" name="TextBox 15"/>
          <p:cNvSpPr txBox="1"/>
          <p:nvPr/>
        </p:nvSpPr>
        <p:spPr>
          <a:xfrm>
            <a:off x="7484681" y="3259155"/>
            <a:ext cx="1620957" cy="523220"/>
          </a:xfrm>
          <a:prstGeom prst="rect">
            <a:avLst/>
          </a:prstGeom>
          <a:noFill/>
        </p:spPr>
        <p:txBody>
          <a:bodyPr wrap="none" rtlCol="0">
            <a:spAutoFit/>
          </a:bodyPr>
          <a:lstStyle/>
          <a:p>
            <a:r>
              <a:rPr lang="en-US" altLang="zh-CN" sz="1400" b="1" i="1" dirty="0">
                <a:solidFill>
                  <a:srgbClr val="669FD5"/>
                </a:solidFill>
              </a:rPr>
              <a:t>DCI</a:t>
            </a:r>
            <a:r>
              <a:rPr lang="zh-CN" altLang="en-US" sz="1400" b="1" i="1" dirty="0">
                <a:solidFill>
                  <a:srgbClr val="669FD5"/>
                </a:solidFill>
              </a:rPr>
              <a:t>发现科研数据</a:t>
            </a:r>
            <a:endParaRPr lang="en-US" altLang="zh-CN" sz="1400" b="1" i="1" dirty="0">
              <a:solidFill>
                <a:srgbClr val="669FD5"/>
              </a:solidFill>
            </a:endParaRPr>
          </a:p>
          <a:p>
            <a:r>
              <a:rPr lang="zh-CN" altLang="en-US" sz="1400" b="1" i="1" dirty="0">
                <a:solidFill>
                  <a:srgbClr val="669FD5"/>
                </a:solidFill>
              </a:rPr>
              <a:t>工具相关文献挖掘</a:t>
            </a:r>
            <a:endParaRPr lang="en-US" altLang="zh-CN" sz="1400" b="1" i="1" dirty="0">
              <a:solidFill>
                <a:srgbClr val="669FD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直接连接符 53"/>
          <p:cNvCxnSpPr/>
          <p:nvPr/>
        </p:nvCxnSpPr>
        <p:spPr>
          <a:xfrm>
            <a:off x="3190306" y="2757532"/>
            <a:ext cx="2011680" cy="0"/>
          </a:xfrm>
          <a:prstGeom prst="line">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32" name="弧形 31"/>
          <p:cNvSpPr/>
          <p:nvPr/>
        </p:nvSpPr>
        <p:spPr>
          <a:xfrm>
            <a:off x="2047306" y="2757532"/>
            <a:ext cx="2286000" cy="2286000"/>
          </a:xfrm>
          <a:prstGeom prst="arc">
            <a:avLst>
              <a:gd name="adj1" fmla="val 16200000"/>
              <a:gd name="adj2" fmla="val 16188755"/>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73" name="弧形 72"/>
          <p:cNvSpPr/>
          <p:nvPr/>
        </p:nvSpPr>
        <p:spPr>
          <a:xfrm flipV="1">
            <a:off x="7358577" y="1325408"/>
            <a:ext cx="1371600" cy="1371600"/>
          </a:xfrm>
          <a:prstGeom prst="arc">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9" name="箭头: V 形 8"/>
          <p:cNvSpPr/>
          <p:nvPr/>
        </p:nvSpPr>
        <p:spPr>
          <a:xfrm>
            <a:off x="3440088" y="2602905"/>
            <a:ext cx="12801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sp>
        <p:nvSpPr>
          <p:cNvPr id="19" name="箭头: V 形 18"/>
          <p:cNvSpPr/>
          <p:nvPr/>
        </p:nvSpPr>
        <p:spPr>
          <a:xfrm>
            <a:off x="5887813" y="5353203"/>
            <a:ext cx="219456" cy="21945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8" name="箭头: V 形 47"/>
          <p:cNvSpPr/>
          <p:nvPr/>
        </p:nvSpPr>
        <p:spPr>
          <a:xfrm>
            <a:off x="4667493" y="4661932"/>
            <a:ext cx="16392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pic>
        <p:nvPicPr>
          <p:cNvPr id="90" name="图片 89"/>
          <p:cNvPicPr>
            <a:picLocks noChangeAspect="1"/>
          </p:cNvPicPr>
          <p:nvPr/>
        </p:nvPicPr>
        <p:blipFill>
          <a:blip r:embed="rId1"/>
          <a:stretch>
            <a:fillRect/>
          </a:stretch>
        </p:blipFill>
        <p:spPr>
          <a:xfrm>
            <a:off x="5401633" y="6088342"/>
            <a:ext cx="1650812" cy="572560"/>
          </a:xfrm>
          <a:prstGeom prst="rect">
            <a:avLst/>
          </a:prstGeom>
        </p:spPr>
      </p:pic>
      <p:sp>
        <p:nvSpPr>
          <p:cNvPr id="41" name="箭头: 虚尾 40"/>
          <p:cNvSpPr/>
          <p:nvPr/>
        </p:nvSpPr>
        <p:spPr>
          <a:xfrm rot="10800000">
            <a:off x="340403" y="4643552"/>
            <a:ext cx="1054814" cy="812593"/>
          </a:xfrm>
          <a:prstGeom prst="stripedRightArrow">
            <a:avLst>
              <a:gd name="adj1" fmla="val 42996"/>
              <a:gd name="adj2" fmla="val 76068"/>
            </a:avLst>
          </a:prstGeom>
          <a:solidFill>
            <a:srgbClr val="025A3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 name="组合 2"/>
          <p:cNvGrpSpPr/>
          <p:nvPr/>
        </p:nvGrpSpPr>
        <p:grpSpPr>
          <a:xfrm>
            <a:off x="8575816" y="1564695"/>
            <a:ext cx="336550" cy="391287"/>
            <a:chOff x="617311" y="1513205"/>
            <a:chExt cx="336550" cy="391287"/>
          </a:xfrm>
          <a:solidFill>
            <a:srgbClr val="025A3D"/>
          </a:solidFill>
        </p:grpSpPr>
        <p:sp>
          <p:nvSpPr>
            <p:cNvPr id="2" name="矩形 1"/>
            <p:cNvSpPr/>
            <p:nvPr/>
          </p:nvSpPr>
          <p:spPr>
            <a:xfrm>
              <a:off x="617311" y="1739900"/>
              <a:ext cx="336550" cy="164592"/>
            </a:xfrm>
            <a:prstGeom prst="rect">
              <a:avLst/>
            </a:prstGeom>
            <a:grpFill/>
            <a:ln w="336550">
              <a:no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4" name="矩形 43"/>
            <p:cNvSpPr/>
            <p:nvPr/>
          </p:nvSpPr>
          <p:spPr>
            <a:xfrm>
              <a:off x="617311" y="1606550"/>
              <a:ext cx="336550" cy="109728"/>
            </a:xfrm>
            <a:prstGeom prst="rect">
              <a:avLst/>
            </a:prstGeom>
            <a:grpFill/>
            <a:ln w="336550">
              <a:no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9" name="矩形 48"/>
            <p:cNvSpPr/>
            <p:nvPr/>
          </p:nvSpPr>
          <p:spPr>
            <a:xfrm>
              <a:off x="617311" y="1513205"/>
              <a:ext cx="336550" cy="54864"/>
            </a:xfrm>
            <a:prstGeom prst="rect">
              <a:avLst/>
            </a:prstGeom>
            <a:grpFill/>
            <a:ln w="336550">
              <a:no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cxnSp>
        <p:nvCxnSpPr>
          <p:cNvPr id="5" name="直接连接符 4"/>
          <p:cNvCxnSpPr/>
          <p:nvPr/>
        </p:nvCxnSpPr>
        <p:spPr>
          <a:xfrm rot="5400000">
            <a:off x="2317650" y="4129132"/>
            <a:ext cx="0" cy="1828800"/>
          </a:xfrm>
          <a:prstGeom prst="line">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 name="直接连接符 12"/>
          <p:cNvCxnSpPr/>
          <p:nvPr/>
        </p:nvCxnSpPr>
        <p:spPr>
          <a:xfrm>
            <a:off x="6953139" y="2704710"/>
            <a:ext cx="1097280" cy="0"/>
          </a:xfrm>
          <a:prstGeom prst="line">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2" name="弧形 61"/>
          <p:cNvSpPr/>
          <p:nvPr/>
        </p:nvSpPr>
        <p:spPr>
          <a:xfrm flipH="1" flipV="1">
            <a:off x="5215168" y="1795418"/>
            <a:ext cx="1828800" cy="1828800"/>
          </a:xfrm>
          <a:prstGeom prst="arc">
            <a:avLst>
              <a:gd name="adj1" fmla="val 21499761"/>
              <a:gd name="adj2" fmla="val 21495610"/>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0" name="Group 9"/>
          <p:cNvGrpSpPr/>
          <p:nvPr/>
        </p:nvGrpSpPr>
        <p:grpSpPr>
          <a:xfrm>
            <a:off x="5647837" y="1393521"/>
            <a:ext cx="1005403" cy="741060"/>
            <a:chOff x="5621131" y="944255"/>
            <a:chExt cx="1005403" cy="741060"/>
          </a:xfrm>
        </p:grpSpPr>
        <p:sp>
          <p:nvSpPr>
            <p:cNvPr id="51" name="矩形 50"/>
            <p:cNvSpPr/>
            <p:nvPr/>
          </p:nvSpPr>
          <p:spPr>
            <a:xfrm>
              <a:off x="5673628" y="95379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3" name="update-arrows_63920"/>
            <p:cNvSpPr>
              <a:spLocks noChangeAspect="1"/>
            </p:cNvSpPr>
            <p:nvPr/>
          </p:nvSpPr>
          <p:spPr bwMode="auto">
            <a:xfrm>
              <a:off x="5935107" y="1254627"/>
              <a:ext cx="391442" cy="380892"/>
            </a:xfrm>
            <a:custGeom>
              <a:avLst/>
              <a:gdLst>
                <a:gd name="connsiteX0" fmla="*/ 103237 w 602225"/>
                <a:gd name="connsiteY0" fmla="*/ 411793 h 585996"/>
                <a:gd name="connsiteX1" fmla="*/ 111738 w 602225"/>
                <a:gd name="connsiteY1" fmla="*/ 427758 h 585996"/>
                <a:gd name="connsiteX2" fmla="*/ 111761 w 602225"/>
                <a:gd name="connsiteY2" fmla="*/ 427836 h 585996"/>
                <a:gd name="connsiteX3" fmla="*/ 125888 w 602225"/>
                <a:gd name="connsiteY3" fmla="*/ 454331 h 585996"/>
                <a:gd name="connsiteX4" fmla="*/ 111738 w 602225"/>
                <a:gd name="connsiteY4" fmla="*/ 427758 h 585996"/>
                <a:gd name="connsiteX5" fmla="*/ 111030 w 602225"/>
                <a:gd name="connsiteY5" fmla="*/ 425405 h 585996"/>
                <a:gd name="connsiteX6" fmla="*/ 103480 w 602225"/>
                <a:gd name="connsiteY6" fmla="*/ 411793 h 585996"/>
                <a:gd name="connsiteX7" fmla="*/ 103237 w 602225"/>
                <a:gd name="connsiteY7" fmla="*/ 411793 h 585996"/>
                <a:gd name="connsiteX8" fmla="*/ 127440 w 602225"/>
                <a:gd name="connsiteY8" fmla="*/ 59761 h 585996"/>
                <a:gd name="connsiteX9" fmla="*/ 136848 w 602225"/>
                <a:gd name="connsiteY9" fmla="*/ 67843 h 585996"/>
                <a:gd name="connsiteX10" fmla="*/ 193109 w 602225"/>
                <a:gd name="connsiteY10" fmla="*/ 212472 h 585996"/>
                <a:gd name="connsiteX11" fmla="*/ 189212 w 602225"/>
                <a:gd name="connsiteY11" fmla="*/ 225355 h 585996"/>
                <a:gd name="connsiteX12" fmla="*/ 192622 w 602225"/>
                <a:gd name="connsiteY12" fmla="*/ 225598 h 585996"/>
                <a:gd name="connsiteX13" fmla="*/ 192622 w 602225"/>
                <a:gd name="connsiteY13" fmla="*/ 247232 h 585996"/>
                <a:gd name="connsiteX14" fmla="*/ 135873 w 602225"/>
                <a:gd name="connsiteY14" fmla="*/ 246989 h 585996"/>
                <a:gd name="connsiteX15" fmla="*/ 367984 w 602225"/>
                <a:gd name="connsiteY15" fmla="*/ 495654 h 585996"/>
                <a:gd name="connsiteX16" fmla="*/ 379675 w 602225"/>
                <a:gd name="connsiteY16" fmla="*/ 501731 h 585996"/>
                <a:gd name="connsiteX17" fmla="*/ 395506 w 602225"/>
                <a:gd name="connsiteY17" fmla="*/ 507565 h 585996"/>
                <a:gd name="connsiteX18" fmla="*/ 400864 w 602225"/>
                <a:gd name="connsiteY18" fmla="*/ 559097 h 585996"/>
                <a:gd name="connsiteX19" fmla="*/ 400133 w 602225"/>
                <a:gd name="connsiteY19" fmla="*/ 563229 h 585996"/>
                <a:gd name="connsiteX20" fmla="*/ 393070 w 602225"/>
                <a:gd name="connsiteY20" fmla="*/ 573924 h 585996"/>
                <a:gd name="connsiteX21" fmla="*/ 66947 w 602225"/>
                <a:gd name="connsiteY21" fmla="*/ 249176 h 585996"/>
                <a:gd name="connsiteX22" fmla="*/ 36502 w 602225"/>
                <a:gd name="connsiteY22" fmla="*/ 242370 h 585996"/>
                <a:gd name="connsiteX23" fmla="*/ 8736 w 602225"/>
                <a:gd name="connsiteY23" fmla="*/ 240426 h 585996"/>
                <a:gd name="connsiteX24" fmla="*/ 942 w 602225"/>
                <a:gd name="connsiteY24" fmla="*/ 228515 h 585996"/>
                <a:gd name="connsiteX25" fmla="*/ 2647 w 602225"/>
                <a:gd name="connsiteY25" fmla="*/ 219521 h 585996"/>
                <a:gd name="connsiteX26" fmla="*/ 116389 w 602225"/>
                <a:gd name="connsiteY26" fmla="*/ 65169 h 585996"/>
                <a:gd name="connsiteX27" fmla="*/ 127440 w 602225"/>
                <a:gd name="connsiteY27" fmla="*/ 59761 h 585996"/>
                <a:gd name="connsiteX28" fmla="*/ 305617 w 602225"/>
                <a:gd name="connsiteY28" fmla="*/ 219 h 585996"/>
                <a:gd name="connsiteX29" fmla="*/ 341924 w 602225"/>
                <a:gd name="connsiteY29" fmla="*/ 3174 h 585996"/>
                <a:gd name="connsiteX30" fmla="*/ 509951 w 602225"/>
                <a:gd name="connsiteY30" fmla="*/ 62249 h 585996"/>
                <a:gd name="connsiteX31" fmla="*/ 567665 w 602225"/>
                <a:gd name="connsiteY31" fmla="*/ 441980 h 585996"/>
                <a:gd name="connsiteX32" fmla="*/ 587877 w 602225"/>
                <a:gd name="connsiteY32" fmla="*/ 454865 h 585996"/>
                <a:gd name="connsiteX33" fmla="*/ 581058 w 602225"/>
                <a:gd name="connsiteY33" fmla="*/ 470667 h 585996"/>
                <a:gd name="connsiteX34" fmla="*/ 553054 w 602225"/>
                <a:gd name="connsiteY34" fmla="*/ 494734 h 585996"/>
                <a:gd name="connsiteX35" fmla="*/ 434704 w 602225"/>
                <a:gd name="connsiteY35" fmla="*/ 553566 h 585996"/>
                <a:gd name="connsiteX36" fmla="*/ 419119 w 602225"/>
                <a:gd name="connsiteY36" fmla="*/ 547245 h 585996"/>
                <a:gd name="connsiteX37" fmla="*/ 399638 w 602225"/>
                <a:gd name="connsiteY37" fmla="*/ 402840 h 585996"/>
                <a:gd name="connsiteX38" fmla="*/ 409378 w 602225"/>
                <a:gd name="connsiteY38" fmla="*/ 393116 h 585996"/>
                <a:gd name="connsiteX39" fmla="*/ 412544 w 602225"/>
                <a:gd name="connsiteY39" fmla="*/ 391171 h 585996"/>
                <a:gd name="connsiteX40" fmla="*/ 422528 w 602225"/>
                <a:gd name="connsiteY40" fmla="*/ 386066 h 585996"/>
                <a:gd name="connsiteX41" fmla="*/ 426425 w 602225"/>
                <a:gd name="connsiteY41" fmla="*/ 385823 h 585996"/>
                <a:gd name="connsiteX42" fmla="*/ 484625 w 602225"/>
                <a:gd name="connsiteY42" fmla="*/ 406243 h 585996"/>
                <a:gd name="connsiteX43" fmla="*/ 485356 w 602225"/>
                <a:gd name="connsiteY43" fmla="*/ 405028 h 585996"/>
                <a:gd name="connsiteX44" fmla="*/ 469040 w 602225"/>
                <a:gd name="connsiteY44" fmla="*/ 157060 h 585996"/>
                <a:gd name="connsiteX45" fmla="*/ 230636 w 602225"/>
                <a:gd name="connsiteY45" fmla="*/ 97013 h 585996"/>
                <a:gd name="connsiteX46" fmla="*/ 228688 w 602225"/>
                <a:gd name="connsiteY46" fmla="*/ 97256 h 585996"/>
                <a:gd name="connsiteX47" fmla="*/ 210668 w 602225"/>
                <a:gd name="connsiteY47" fmla="*/ 100173 h 585996"/>
                <a:gd name="connsiteX48" fmla="*/ 210424 w 602225"/>
                <a:gd name="connsiteY48" fmla="*/ 99687 h 585996"/>
                <a:gd name="connsiteX49" fmla="*/ 199466 w 602225"/>
                <a:gd name="connsiteY49" fmla="*/ 92394 h 585996"/>
                <a:gd name="connsiteX50" fmla="*/ 190700 w 602225"/>
                <a:gd name="connsiteY50" fmla="*/ 71000 h 585996"/>
                <a:gd name="connsiteX51" fmla="*/ 190456 w 602225"/>
                <a:gd name="connsiteY51" fmla="*/ 70271 h 585996"/>
                <a:gd name="connsiteX52" fmla="*/ 183150 w 602225"/>
                <a:gd name="connsiteY52" fmla="*/ 53011 h 585996"/>
                <a:gd name="connsiteX53" fmla="*/ 183150 w 602225"/>
                <a:gd name="connsiteY53" fmla="*/ 52524 h 585996"/>
                <a:gd name="connsiteX54" fmla="*/ 179741 w 602225"/>
                <a:gd name="connsiteY54" fmla="*/ 44259 h 585996"/>
                <a:gd name="connsiteX55" fmla="*/ 194596 w 602225"/>
                <a:gd name="connsiteY55" fmla="*/ 32833 h 585996"/>
                <a:gd name="connsiteX56" fmla="*/ 305617 w 602225"/>
                <a:gd name="connsiteY56" fmla="*/ 219 h 58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2225" h="585996">
                  <a:moveTo>
                    <a:pt x="103237" y="411793"/>
                  </a:moveTo>
                  <a:lnTo>
                    <a:pt x="111738" y="427758"/>
                  </a:lnTo>
                  <a:lnTo>
                    <a:pt x="111761" y="427836"/>
                  </a:lnTo>
                  <a:cubicBezTo>
                    <a:pt x="116389" y="436830"/>
                    <a:pt x="121016" y="445581"/>
                    <a:pt x="125888" y="454331"/>
                  </a:cubicBezTo>
                  <a:lnTo>
                    <a:pt x="111738" y="427758"/>
                  </a:lnTo>
                  <a:lnTo>
                    <a:pt x="111030" y="425405"/>
                  </a:lnTo>
                  <a:cubicBezTo>
                    <a:pt x="108595" y="420787"/>
                    <a:pt x="106159" y="416169"/>
                    <a:pt x="103480" y="411793"/>
                  </a:cubicBezTo>
                  <a:cubicBezTo>
                    <a:pt x="103480" y="411793"/>
                    <a:pt x="103237" y="411793"/>
                    <a:pt x="103237" y="411793"/>
                  </a:cubicBezTo>
                  <a:close/>
                  <a:moveTo>
                    <a:pt x="127440" y="59761"/>
                  </a:moveTo>
                  <a:cubicBezTo>
                    <a:pt x="131611" y="60368"/>
                    <a:pt x="135508" y="63225"/>
                    <a:pt x="136848" y="67843"/>
                  </a:cubicBezTo>
                  <a:cubicBezTo>
                    <a:pt x="152192" y="118402"/>
                    <a:pt x="170946" y="164586"/>
                    <a:pt x="193109" y="212472"/>
                  </a:cubicBezTo>
                  <a:cubicBezTo>
                    <a:pt x="195789" y="217820"/>
                    <a:pt x="193353" y="222924"/>
                    <a:pt x="189212" y="225355"/>
                  </a:cubicBezTo>
                  <a:cubicBezTo>
                    <a:pt x="190430" y="225355"/>
                    <a:pt x="191648" y="225355"/>
                    <a:pt x="192622" y="225598"/>
                  </a:cubicBezTo>
                  <a:cubicBezTo>
                    <a:pt x="206505" y="227056"/>
                    <a:pt x="206749" y="248933"/>
                    <a:pt x="192622" y="247232"/>
                  </a:cubicBezTo>
                  <a:cubicBezTo>
                    <a:pt x="174112" y="245287"/>
                    <a:pt x="154871" y="245773"/>
                    <a:pt x="135873" y="246989"/>
                  </a:cubicBezTo>
                  <a:cubicBezTo>
                    <a:pt x="82291" y="375575"/>
                    <a:pt x="235488" y="533817"/>
                    <a:pt x="367984" y="495654"/>
                  </a:cubicBezTo>
                  <a:cubicBezTo>
                    <a:pt x="373829" y="493953"/>
                    <a:pt x="377970" y="497356"/>
                    <a:pt x="379675" y="501731"/>
                  </a:cubicBezTo>
                  <a:cubicBezTo>
                    <a:pt x="385276" y="498571"/>
                    <a:pt x="393557" y="500029"/>
                    <a:pt x="395506" y="507565"/>
                  </a:cubicBezTo>
                  <a:cubicBezTo>
                    <a:pt x="399890" y="524580"/>
                    <a:pt x="400864" y="541352"/>
                    <a:pt x="400864" y="559097"/>
                  </a:cubicBezTo>
                  <a:cubicBezTo>
                    <a:pt x="400864" y="560555"/>
                    <a:pt x="400620" y="562013"/>
                    <a:pt x="400133" y="563229"/>
                  </a:cubicBezTo>
                  <a:cubicBezTo>
                    <a:pt x="400377" y="567604"/>
                    <a:pt x="398185" y="572223"/>
                    <a:pt x="393070" y="573924"/>
                  </a:cubicBezTo>
                  <a:cubicBezTo>
                    <a:pt x="209184" y="638582"/>
                    <a:pt x="4109" y="430996"/>
                    <a:pt x="66947" y="249176"/>
                  </a:cubicBezTo>
                  <a:cubicBezTo>
                    <a:pt x="56717" y="248933"/>
                    <a:pt x="43078" y="247475"/>
                    <a:pt x="36502" y="242370"/>
                  </a:cubicBezTo>
                  <a:cubicBezTo>
                    <a:pt x="27247" y="241641"/>
                    <a:pt x="17991" y="240912"/>
                    <a:pt x="8736" y="240426"/>
                  </a:cubicBezTo>
                  <a:cubicBezTo>
                    <a:pt x="1673" y="240183"/>
                    <a:pt x="-1006" y="233619"/>
                    <a:pt x="942" y="228515"/>
                  </a:cubicBezTo>
                  <a:cubicBezTo>
                    <a:pt x="-519" y="225598"/>
                    <a:pt x="-519" y="222195"/>
                    <a:pt x="2647" y="219521"/>
                  </a:cubicBezTo>
                  <a:cubicBezTo>
                    <a:pt x="53307" y="179414"/>
                    <a:pt x="85457" y="121076"/>
                    <a:pt x="116389" y="65169"/>
                  </a:cubicBezTo>
                  <a:cubicBezTo>
                    <a:pt x="118824" y="60794"/>
                    <a:pt x="123269" y="59153"/>
                    <a:pt x="127440" y="59761"/>
                  </a:cubicBezTo>
                  <a:close/>
                  <a:moveTo>
                    <a:pt x="305617" y="219"/>
                  </a:moveTo>
                  <a:cubicBezTo>
                    <a:pt x="319049" y="697"/>
                    <a:pt x="331574" y="1898"/>
                    <a:pt x="341924" y="3174"/>
                  </a:cubicBezTo>
                  <a:cubicBezTo>
                    <a:pt x="398420" y="9981"/>
                    <a:pt x="466605" y="21893"/>
                    <a:pt x="509951" y="62249"/>
                  </a:cubicBezTo>
                  <a:cubicBezTo>
                    <a:pt x="612716" y="157546"/>
                    <a:pt x="626109" y="319455"/>
                    <a:pt x="567665" y="441980"/>
                  </a:cubicBezTo>
                  <a:cubicBezTo>
                    <a:pt x="574727" y="445627"/>
                    <a:pt x="581545" y="449759"/>
                    <a:pt x="587877" y="454865"/>
                  </a:cubicBezTo>
                  <a:cubicBezTo>
                    <a:pt x="595182" y="460699"/>
                    <a:pt x="588607" y="469694"/>
                    <a:pt x="581058" y="470667"/>
                  </a:cubicBezTo>
                  <a:cubicBezTo>
                    <a:pt x="573509" y="479905"/>
                    <a:pt x="564012" y="487927"/>
                    <a:pt x="553054" y="494734"/>
                  </a:cubicBezTo>
                  <a:cubicBezTo>
                    <a:pt x="518718" y="522205"/>
                    <a:pt x="475128" y="534360"/>
                    <a:pt x="434704" y="553566"/>
                  </a:cubicBezTo>
                  <a:cubicBezTo>
                    <a:pt x="428616" y="556726"/>
                    <a:pt x="421311" y="554295"/>
                    <a:pt x="419119" y="547245"/>
                  </a:cubicBezTo>
                  <a:cubicBezTo>
                    <a:pt x="405239" y="500325"/>
                    <a:pt x="404752" y="451218"/>
                    <a:pt x="399638" y="402840"/>
                  </a:cubicBezTo>
                  <a:cubicBezTo>
                    <a:pt x="398907" y="396276"/>
                    <a:pt x="404021" y="393116"/>
                    <a:pt x="409378" y="393116"/>
                  </a:cubicBezTo>
                  <a:cubicBezTo>
                    <a:pt x="410352" y="392386"/>
                    <a:pt x="411326" y="391657"/>
                    <a:pt x="412544" y="391171"/>
                  </a:cubicBezTo>
                  <a:cubicBezTo>
                    <a:pt x="414005" y="387281"/>
                    <a:pt x="418876" y="384850"/>
                    <a:pt x="422528" y="386066"/>
                  </a:cubicBezTo>
                  <a:cubicBezTo>
                    <a:pt x="423746" y="385579"/>
                    <a:pt x="424963" y="385579"/>
                    <a:pt x="426425" y="385823"/>
                  </a:cubicBezTo>
                  <a:cubicBezTo>
                    <a:pt x="446149" y="390685"/>
                    <a:pt x="465631" y="398221"/>
                    <a:pt x="484625" y="406243"/>
                  </a:cubicBezTo>
                  <a:cubicBezTo>
                    <a:pt x="484869" y="405757"/>
                    <a:pt x="485112" y="405514"/>
                    <a:pt x="485356" y="405028"/>
                  </a:cubicBezTo>
                  <a:cubicBezTo>
                    <a:pt x="545992" y="328693"/>
                    <a:pt x="537225" y="226588"/>
                    <a:pt x="469040" y="157060"/>
                  </a:cubicBezTo>
                  <a:cubicBezTo>
                    <a:pt x="403534" y="90206"/>
                    <a:pt x="319764" y="69299"/>
                    <a:pt x="230636" y="97013"/>
                  </a:cubicBezTo>
                  <a:cubicBezTo>
                    <a:pt x="229906" y="97256"/>
                    <a:pt x="229419" y="97256"/>
                    <a:pt x="228688" y="97256"/>
                  </a:cubicBezTo>
                  <a:cubicBezTo>
                    <a:pt x="226740" y="104306"/>
                    <a:pt x="215782" y="108196"/>
                    <a:pt x="210668" y="100173"/>
                  </a:cubicBezTo>
                  <a:cubicBezTo>
                    <a:pt x="210668" y="99930"/>
                    <a:pt x="210424" y="99930"/>
                    <a:pt x="210424" y="99687"/>
                  </a:cubicBezTo>
                  <a:cubicBezTo>
                    <a:pt x="205554" y="100416"/>
                    <a:pt x="200197" y="97985"/>
                    <a:pt x="199466" y="92394"/>
                  </a:cubicBezTo>
                  <a:cubicBezTo>
                    <a:pt x="196787" y="85101"/>
                    <a:pt x="193865" y="78051"/>
                    <a:pt x="190700" y="71000"/>
                  </a:cubicBezTo>
                  <a:cubicBezTo>
                    <a:pt x="190456" y="70757"/>
                    <a:pt x="190456" y="70514"/>
                    <a:pt x="190456" y="70271"/>
                  </a:cubicBezTo>
                  <a:cubicBezTo>
                    <a:pt x="187534" y="64680"/>
                    <a:pt x="185099" y="59088"/>
                    <a:pt x="183150" y="53011"/>
                  </a:cubicBezTo>
                  <a:cubicBezTo>
                    <a:pt x="183150" y="53011"/>
                    <a:pt x="183150" y="52768"/>
                    <a:pt x="183150" y="52524"/>
                  </a:cubicBezTo>
                  <a:cubicBezTo>
                    <a:pt x="181933" y="49850"/>
                    <a:pt x="180715" y="46933"/>
                    <a:pt x="179741" y="44259"/>
                  </a:cubicBezTo>
                  <a:cubicBezTo>
                    <a:pt x="176819" y="34778"/>
                    <a:pt x="187534" y="29186"/>
                    <a:pt x="194596" y="32833"/>
                  </a:cubicBezTo>
                  <a:cubicBezTo>
                    <a:pt x="216878" y="3843"/>
                    <a:pt x="265322" y="-1217"/>
                    <a:pt x="305617" y="219"/>
                  </a:cubicBezTo>
                  <a:close/>
                </a:path>
              </a:pathLst>
            </a:custGeom>
            <a:solidFill>
              <a:srgbClr val="A9A9AC"/>
            </a:solidFill>
            <a:ln>
              <a:noFill/>
            </a:ln>
          </p:spPr>
        </p:sp>
        <p:sp>
          <p:nvSpPr>
            <p:cNvPr id="20" name="文本框 19"/>
            <p:cNvSpPr txBox="1"/>
            <p:nvPr/>
          </p:nvSpPr>
          <p:spPr>
            <a:xfrm>
              <a:off x="5621131" y="944255"/>
              <a:ext cx="1005403" cy="338554"/>
            </a:xfrm>
            <a:prstGeom prst="rect">
              <a:avLst/>
            </a:prstGeom>
            <a:noFill/>
          </p:spPr>
          <p:txBody>
            <a:bodyPr wrap="none" rtlCol="0">
              <a:spAutoFit/>
            </a:bodyPr>
            <a:lstStyle/>
            <a:p>
              <a:pPr algn="ctr"/>
              <a:r>
                <a:rPr lang="zh-CN" altLang="en-US" sz="1600" b="1" dirty="0">
                  <a:solidFill>
                    <a:schemeClr val="tx2"/>
                  </a:solidFill>
                  <a:latin typeface="微软雅黑" panose="020B0503020204020204" pitchFamily="34" charset="-122"/>
                  <a:ea typeface="微软雅黑" panose="020B0503020204020204" pitchFamily="34" charset="-122"/>
                </a:rPr>
                <a:t>关注动态</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grpSp>
      <p:grpSp>
        <p:nvGrpSpPr>
          <p:cNvPr id="11" name="Group 10"/>
          <p:cNvGrpSpPr/>
          <p:nvPr/>
        </p:nvGrpSpPr>
        <p:grpSpPr>
          <a:xfrm>
            <a:off x="5647837" y="3307185"/>
            <a:ext cx="1005403" cy="731520"/>
            <a:chOff x="5728019" y="2819325"/>
            <a:chExt cx="1005403" cy="731520"/>
          </a:xfrm>
        </p:grpSpPr>
        <p:sp>
          <p:nvSpPr>
            <p:cNvPr id="56" name="矩形 55"/>
            <p:cNvSpPr/>
            <p:nvPr/>
          </p:nvSpPr>
          <p:spPr>
            <a:xfrm>
              <a:off x="5744501" y="281932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1" name="notebook-with-tab-dividers_1870"/>
            <p:cNvSpPr>
              <a:spLocks noChangeAspect="1"/>
            </p:cNvSpPr>
            <p:nvPr/>
          </p:nvSpPr>
          <p:spPr bwMode="auto">
            <a:xfrm>
              <a:off x="6045289" y="3160463"/>
              <a:ext cx="328769" cy="354832"/>
            </a:xfrm>
            <a:custGeom>
              <a:avLst/>
              <a:gdLst>
                <a:gd name="connsiteX0" fmla="*/ 443815 w 474161"/>
                <a:gd name="connsiteY0" fmla="*/ 326913 h 511750"/>
                <a:gd name="connsiteX1" fmla="*/ 471747 w 474161"/>
                <a:gd name="connsiteY1" fmla="*/ 326913 h 511750"/>
                <a:gd name="connsiteX2" fmla="*/ 471747 w 474161"/>
                <a:gd name="connsiteY2" fmla="*/ 425884 h 511750"/>
                <a:gd name="connsiteX3" fmla="*/ 443815 w 474161"/>
                <a:gd name="connsiteY3" fmla="*/ 425884 h 511750"/>
                <a:gd name="connsiteX4" fmla="*/ 443815 w 474161"/>
                <a:gd name="connsiteY4" fmla="*/ 212769 h 511750"/>
                <a:gd name="connsiteX5" fmla="*/ 471747 w 474161"/>
                <a:gd name="connsiteY5" fmla="*/ 212769 h 511750"/>
                <a:gd name="connsiteX6" fmla="*/ 471747 w 474161"/>
                <a:gd name="connsiteY6" fmla="*/ 311740 h 511750"/>
                <a:gd name="connsiteX7" fmla="*/ 443815 w 474161"/>
                <a:gd name="connsiteY7" fmla="*/ 311740 h 511750"/>
                <a:gd name="connsiteX8" fmla="*/ 196130 w 474161"/>
                <a:gd name="connsiteY8" fmla="*/ 109661 h 511750"/>
                <a:gd name="connsiteX9" fmla="*/ 196130 w 474161"/>
                <a:gd name="connsiteY9" fmla="*/ 178467 h 511750"/>
                <a:gd name="connsiteX10" fmla="*/ 198285 w 474161"/>
                <a:gd name="connsiteY10" fmla="*/ 305330 h 511750"/>
                <a:gd name="connsiteX11" fmla="*/ 176732 w 474161"/>
                <a:gd name="connsiteY11" fmla="*/ 225772 h 511750"/>
                <a:gd name="connsiteX12" fmla="*/ 144403 w 474161"/>
                <a:gd name="connsiteY12" fmla="*/ 118261 h 511750"/>
                <a:gd name="connsiteX13" fmla="*/ 99143 w 474161"/>
                <a:gd name="connsiteY13" fmla="*/ 118261 h 511750"/>
                <a:gd name="connsiteX14" fmla="*/ 99143 w 474161"/>
                <a:gd name="connsiteY14" fmla="*/ 393489 h 511750"/>
                <a:gd name="connsiteX15" fmla="*/ 142248 w 474161"/>
                <a:gd name="connsiteY15" fmla="*/ 393489 h 511750"/>
                <a:gd name="connsiteX16" fmla="*/ 142248 w 474161"/>
                <a:gd name="connsiteY16" fmla="*/ 331132 h 511750"/>
                <a:gd name="connsiteX17" fmla="*/ 140093 w 474161"/>
                <a:gd name="connsiteY17" fmla="*/ 206420 h 511750"/>
                <a:gd name="connsiteX18" fmla="*/ 161645 w 474161"/>
                <a:gd name="connsiteY18" fmla="*/ 288128 h 511750"/>
                <a:gd name="connsiteX19" fmla="*/ 193975 w 474161"/>
                <a:gd name="connsiteY19" fmla="*/ 399939 h 511750"/>
                <a:gd name="connsiteX20" fmla="*/ 239235 w 474161"/>
                <a:gd name="connsiteY20" fmla="*/ 399939 h 511750"/>
                <a:gd name="connsiteX21" fmla="*/ 239235 w 474161"/>
                <a:gd name="connsiteY21" fmla="*/ 109661 h 511750"/>
                <a:gd name="connsiteX22" fmla="*/ 368639 w 474161"/>
                <a:gd name="connsiteY22" fmla="*/ 73107 h 511750"/>
                <a:gd name="connsiteX23" fmla="*/ 431091 w 474161"/>
                <a:gd name="connsiteY23" fmla="*/ 73107 h 511750"/>
                <a:gd name="connsiteX24" fmla="*/ 433244 w 474161"/>
                <a:gd name="connsiteY24" fmla="*/ 73107 h 511750"/>
                <a:gd name="connsiteX25" fmla="*/ 474161 w 474161"/>
                <a:gd name="connsiteY25" fmla="*/ 73107 h 511750"/>
                <a:gd name="connsiteX26" fmla="*/ 474161 w 474161"/>
                <a:gd name="connsiteY26" fmla="*/ 197813 h 511750"/>
                <a:gd name="connsiteX27" fmla="*/ 433244 w 474161"/>
                <a:gd name="connsiteY27" fmla="*/ 197813 h 511750"/>
                <a:gd name="connsiteX28" fmla="*/ 433244 w 474161"/>
                <a:gd name="connsiteY28" fmla="*/ 466575 h 511750"/>
                <a:gd name="connsiteX29" fmla="*/ 368639 w 474161"/>
                <a:gd name="connsiteY29" fmla="*/ 466575 h 511750"/>
                <a:gd name="connsiteX30" fmla="*/ 368639 w 474161"/>
                <a:gd name="connsiteY30" fmla="*/ 328969 h 511750"/>
                <a:gd name="connsiteX31" fmla="*/ 407402 w 474161"/>
                <a:gd name="connsiteY31" fmla="*/ 328969 h 511750"/>
                <a:gd name="connsiteX32" fmla="*/ 407402 w 474161"/>
                <a:gd name="connsiteY32" fmla="*/ 292417 h 511750"/>
                <a:gd name="connsiteX33" fmla="*/ 368639 w 474161"/>
                <a:gd name="connsiteY33" fmla="*/ 292417 h 511750"/>
                <a:gd name="connsiteX34" fmla="*/ 368639 w 474161"/>
                <a:gd name="connsiteY34" fmla="*/ 232214 h 511750"/>
                <a:gd name="connsiteX35" fmla="*/ 407402 w 474161"/>
                <a:gd name="connsiteY35" fmla="*/ 232214 h 511750"/>
                <a:gd name="connsiteX36" fmla="*/ 407402 w 474161"/>
                <a:gd name="connsiteY36" fmla="*/ 193512 h 511750"/>
                <a:gd name="connsiteX37" fmla="*/ 368639 w 474161"/>
                <a:gd name="connsiteY37" fmla="*/ 193512 h 511750"/>
                <a:gd name="connsiteX38" fmla="*/ 368639 w 474161"/>
                <a:gd name="connsiteY38" fmla="*/ 144060 h 511750"/>
                <a:gd name="connsiteX39" fmla="*/ 407402 w 474161"/>
                <a:gd name="connsiteY39" fmla="*/ 144060 h 511750"/>
                <a:gd name="connsiteX40" fmla="*/ 407402 w 474161"/>
                <a:gd name="connsiteY40" fmla="*/ 107509 h 511750"/>
                <a:gd name="connsiteX41" fmla="*/ 368639 w 474161"/>
                <a:gd name="connsiteY41" fmla="*/ 107509 h 511750"/>
                <a:gd name="connsiteX42" fmla="*/ 344844 w 474161"/>
                <a:gd name="connsiteY42" fmla="*/ 0 h 511750"/>
                <a:gd name="connsiteX43" fmla="*/ 344844 w 474161"/>
                <a:gd name="connsiteY43" fmla="*/ 511750 h 511750"/>
                <a:gd name="connsiteX44" fmla="*/ 0 w 474161"/>
                <a:gd name="connsiteY44" fmla="*/ 477347 h 511750"/>
                <a:gd name="connsiteX45" fmla="*/ 0 w 474161"/>
                <a:gd name="connsiteY45" fmla="*/ 27953 h 51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74161" h="511750">
                  <a:moveTo>
                    <a:pt x="443815" y="326913"/>
                  </a:moveTo>
                  <a:lnTo>
                    <a:pt x="471747" y="326913"/>
                  </a:lnTo>
                  <a:lnTo>
                    <a:pt x="471747" y="425884"/>
                  </a:lnTo>
                  <a:lnTo>
                    <a:pt x="443815" y="425884"/>
                  </a:lnTo>
                  <a:close/>
                  <a:moveTo>
                    <a:pt x="443815" y="212769"/>
                  </a:moveTo>
                  <a:lnTo>
                    <a:pt x="471747" y="212769"/>
                  </a:lnTo>
                  <a:lnTo>
                    <a:pt x="471747" y="311740"/>
                  </a:lnTo>
                  <a:lnTo>
                    <a:pt x="443815" y="311740"/>
                  </a:lnTo>
                  <a:close/>
                  <a:moveTo>
                    <a:pt x="196130" y="109661"/>
                  </a:moveTo>
                  <a:lnTo>
                    <a:pt x="196130" y="178467"/>
                  </a:lnTo>
                  <a:cubicBezTo>
                    <a:pt x="196130" y="230072"/>
                    <a:pt x="198285" y="277377"/>
                    <a:pt x="198285" y="305330"/>
                  </a:cubicBezTo>
                  <a:cubicBezTo>
                    <a:pt x="191819" y="281677"/>
                    <a:pt x="183198" y="247274"/>
                    <a:pt x="176732" y="225772"/>
                  </a:cubicBezTo>
                  <a:lnTo>
                    <a:pt x="144403" y="118261"/>
                  </a:lnTo>
                  <a:lnTo>
                    <a:pt x="99143" y="118261"/>
                  </a:lnTo>
                  <a:lnTo>
                    <a:pt x="99143" y="393489"/>
                  </a:lnTo>
                  <a:lnTo>
                    <a:pt x="142248" y="393489"/>
                  </a:lnTo>
                  <a:lnTo>
                    <a:pt x="142248" y="331132"/>
                  </a:lnTo>
                  <a:cubicBezTo>
                    <a:pt x="142248" y="275227"/>
                    <a:pt x="140093" y="234373"/>
                    <a:pt x="140093" y="206420"/>
                  </a:cubicBezTo>
                  <a:cubicBezTo>
                    <a:pt x="144403" y="230072"/>
                    <a:pt x="155180" y="264476"/>
                    <a:pt x="161645" y="288128"/>
                  </a:cubicBezTo>
                  <a:lnTo>
                    <a:pt x="193975" y="399939"/>
                  </a:lnTo>
                  <a:lnTo>
                    <a:pt x="239235" y="399939"/>
                  </a:lnTo>
                  <a:lnTo>
                    <a:pt x="239235" y="109661"/>
                  </a:lnTo>
                  <a:close/>
                  <a:moveTo>
                    <a:pt x="368639" y="73107"/>
                  </a:moveTo>
                  <a:lnTo>
                    <a:pt x="431091" y="73107"/>
                  </a:lnTo>
                  <a:lnTo>
                    <a:pt x="433244" y="73107"/>
                  </a:lnTo>
                  <a:lnTo>
                    <a:pt x="474161" y="73107"/>
                  </a:lnTo>
                  <a:lnTo>
                    <a:pt x="474161" y="197813"/>
                  </a:lnTo>
                  <a:lnTo>
                    <a:pt x="433244" y="197813"/>
                  </a:lnTo>
                  <a:lnTo>
                    <a:pt x="433244" y="466575"/>
                  </a:lnTo>
                  <a:lnTo>
                    <a:pt x="368639" y="466575"/>
                  </a:lnTo>
                  <a:lnTo>
                    <a:pt x="368639" y="328969"/>
                  </a:lnTo>
                  <a:lnTo>
                    <a:pt x="407402" y="328969"/>
                  </a:lnTo>
                  <a:lnTo>
                    <a:pt x="407402" y="292417"/>
                  </a:lnTo>
                  <a:lnTo>
                    <a:pt x="368639" y="292417"/>
                  </a:lnTo>
                  <a:lnTo>
                    <a:pt x="368639" y="232214"/>
                  </a:lnTo>
                  <a:lnTo>
                    <a:pt x="407402" y="232214"/>
                  </a:lnTo>
                  <a:lnTo>
                    <a:pt x="407402" y="193512"/>
                  </a:lnTo>
                  <a:lnTo>
                    <a:pt x="368639" y="193512"/>
                  </a:lnTo>
                  <a:lnTo>
                    <a:pt x="368639" y="144060"/>
                  </a:lnTo>
                  <a:lnTo>
                    <a:pt x="407402" y="144060"/>
                  </a:lnTo>
                  <a:lnTo>
                    <a:pt x="407402" y="107509"/>
                  </a:lnTo>
                  <a:lnTo>
                    <a:pt x="368639" y="107509"/>
                  </a:lnTo>
                  <a:close/>
                  <a:moveTo>
                    <a:pt x="344844" y="0"/>
                  </a:moveTo>
                  <a:lnTo>
                    <a:pt x="344844" y="511750"/>
                  </a:lnTo>
                  <a:lnTo>
                    <a:pt x="0" y="477347"/>
                  </a:lnTo>
                  <a:lnTo>
                    <a:pt x="0" y="27953"/>
                  </a:lnTo>
                  <a:close/>
                </a:path>
              </a:pathLst>
            </a:custGeom>
            <a:solidFill>
              <a:srgbClr val="A9A9AC"/>
            </a:solidFill>
            <a:ln>
              <a:noFill/>
            </a:ln>
          </p:spPr>
        </p:sp>
        <p:sp>
          <p:nvSpPr>
            <p:cNvPr id="59" name="文本框 58"/>
            <p:cNvSpPr txBox="1"/>
            <p:nvPr/>
          </p:nvSpPr>
          <p:spPr>
            <a:xfrm>
              <a:off x="5728019" y="2821909"/>
              <a:ext cx="1005403" cy="338554"/>
            </a:xfrm>
            <a:prstGeom prst="rect">
              <a:avLst/>
            </a:prstGeom>
            <a:noFill/>
          </p:spPr>
          <p:txBody>
            <a:bodyPr wrap="none" rtlCol="0">
              <a:spAutoFit/>
            </a:bodyPr>
            <a:lstStyle/>
            <a:p>
              <a:pPr algn="ctr"/>
              <a:r>
                <a:rPr lang="zh-CN" altLang="en-US" sz="1600" b="1" dirty="0">
                  <a:solidFill>
                    <a:schemeClr val="tx2"/>
                  </a:solidFill>
                  <a:latin typeface="微软雅黑" panose="020B0503020204020204" pitchFamily="34" charset="-122"/>
                  <a:ea typeface="微软雅黑" panose="020B0503020204020204" pitchFamily="34" charset="-122"/>
                </a:rPr>
                <a:t>文献管理</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grpSp>
      <p:sp>
        <p:nvSpPr>
          <p:cNvPr id="60" name="箭头: V 形 59"/>
          <p:cNvSpPr/>
          <p:nvPr/>
        </p:nvSpPr>
        <p:spPr>
          <a:xfrm flipH="1">
            <a:off x="4539997" y="2588368"/>
            <a:ext cx="338328" cy="338328"/>
          </a:xfrm>
          <a:prstGeom prst="chevron">
            <a:avLst>
              <a:gd name="adj" fmla="val 41554"/>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66" name="箭头: V 形 65"/>
          <p:cNvSpPr/>
          <p:nvPr/>
        </p:nvSpPr>
        <p:spPr>
          <a:xfrm flipH="1">
            <a:off x="7575843" y="2555552"/>
            <a:ext cx="338328" cy="338328"/>
          </a:xfrm>
          <a:prstGeom prst="chevron">
            <a:avLst>
              <a:gd name="adj" fmla="val 41554"/>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72" name="recycle-sign_16303"/>
          <p:cNvSpPr>
            <a:spLocks noChangeAspect="1"/>
          </p:cNvSpPr>
          <p:nvPr/>
        </p:nvSpPr>
        <p:spPr bwMode="auto">
          <a:xfrm>
            <a:off x="5759692" y="2300625"/>
            <a:ext cx="773800" cy="796179"/>
          </a:xfrm>
          <a:custGeom>
            <a:avLst/>
            <a:gdLst>
              <a:gd name="connsiteX0" fmla="*/ 548430 w 590840"/>
              <a:gd name="connsiteY0" fmla="*/ 403446 h 607927"/>
              <a:gd name="connsiteX1" fmla="*/ 576944 w 590840"/>
              <a:gd name="connsiteY1" fmla="*/ 429362 h 607927"/>
              <a:gd name="connsiteX2" fmla="*/ 548730 w 590840"/>
              <a:gd name="connsiteY2" fmla="*/ 528082 h 607927"/>
              <a:gd name="connsiteX3" fmla="*/ 518415 w 590840"/>
              <a:gd name="connsiteY3" fmla="*/ 552350 h 607927"/>
              <a:gd name="connsiteX4" fmla="*/ 500105 w 590840"/>
              <a:gd name="connsiteY4" fmla="*/ 534674 h 607927"/>
              <a:gd name="connsiteX5" fmla="*/ 305008 w 590840"/>
              <a:gd name="connsiteY5" fmla="*/ 607927 h 607927"/>
              <a:gd name="connsiteX6" fmla="*/ 234472 w 590840"/>
              <a:gd name="connsiteY6" fmla="*/ 600737 h 607927"/>
              <a:gd name="connsiteX7" fmla="*/ 206258 w 590840"/>
              <a:gd name="connsiteY7" fmla="*/ 553699 h 607927"/>
              <a:gd name="connsiteX8" fmla="*/ 262086 w 590840"/>
              <a:gd name="connsiteY8" fmla="*/ 528682 h 607927"/>
              <a:gd name="connsiteX9" fmla="*/ 445028 w 590840"/>
              <a:gd name="connsiteY9" fmla="*/ 481793 h 607927"/>
              <a:gd name="connsiteX10" fmla="*/ 431071 w 590840"/>
              <a:gd name="connsiteY10" fmla="*/ 468311 h 607927"/>
              <a:gd name="connsiteX11" fmla="*/ 457634 w 590840"/>
              <a:gd name="connsiteY11" fmla="*/ 439100 h 607927"/>
              <a:gd name="connsiteX12" fmla="*/ 126132 w 590840"/>
              <a:gd name="connsiteY12" fmla="*/ 94146 h 607927"/>
              <a:gd name="connsiteX13" fmla="*/ 152583 w 590840"/>
              <a:gd name="connsiteY13" fmla="*/ 106560 h 607927"/>
              <a:gd name="connsiteX14" fmla="*/ 146580 w 590840"/>
              <a:gd name="connsiteY14" fmla="*/ 167378 h 607927"/>
              <a:gd name="connsiteX15" fmla="*/ 97053 w 590840"/>
              <a:gd name="connsiteY15" fmla="*/ 353725 h 607927"/>
              <a:gd name="connsiteX16" fmla="*/ 121666 w 590840"/>
              <a:gd name="connsiteY16" fmla="*/ 346535 h 607927"/>
              <a:gd name="connsiteX17" fmla="*/ 139826 w 590840"/>
              <a:gd name="connsiteY17" fmla="*/ 382336 h 607927"/>
              <a:gd name="connsiteX18" fmla="*/ 125569 w 590840"/>
              <a:gd name="connsiteY18" fmla="*/ 478806 h 607927"/>
              <a:gd name="connsiteX19" fmla="*/ 88798 w 590840"/>
              <a:gd name="connsiteY19" fmla="*/ 490639 h 607927"/>
              <a:gd name="connsiteX20" fmla="*/ 17059 w 590840"/>
              <a:gd name="connsiteY20" fmla="*/ 416939 h 607927"/>
              <a:gd name="connsiteX21" fmla="*/ 5203 w 590840"/>
              <a:gd name="connsiteY21" fmla="*/ 380389 h 607927"/>
              <a:gd name="connsiteX22" fmla="*/ 23813 w 590840"/>
              <a:gd name="connsiteY22" fmla="*/ 374996 h 607927"/>
              <a:gd name="connsiteX23" fmla="*/ 97653 w 590840"/>
              <a:gd name="connsiteY23" fmla="*/ 107459 h 607927"/>
              <a:gd name="connsiteX24" fmla="*/ 126132 w 590840"/>
              <a:gd name="connsiteY24" fmla="*/ 94146 h 607927"/>
              <a:gd name="connsiteX25" fmla="*/ 395371 w 590840"/>
              <a:gd name="connsiteY25" fmla="*/ 928 h 607927"/>
              <a:gd name="connsiteX26" fmla="*/ 429887 w 590840"/>
              <a:gd name="connsiteY26" fmla="*/ 18606 h 607927"/>
              <a:gd name="connsiteX27" fmla="*/ 421483 w 590840"/>
              <a:gd name="connsiteY27" fmla="*/ 43026 h 607927"/>
              <a:gd name="connsiteX28" fmla="*/ 589709 w 590840"/>
              <a:gd name="connsiteY28" fmla="*/ 255010 h 607927"/>
              <a:gd name="connsiteX29" fmla="*/ 558795 w 590840"/>
              <a:gd name="connsiteY29" fmla="*/ 300254 h 607927"/>
              <a:gd name="connsiteX30" fmla="*/ 512574 w 590840"/>
              <a:gd name="connsiteY30" fmla="*/ 260104 h 607927"/>
              <a:gd name="connsiteX31" fmla="*/ 396272 w 590840"/>
              <a:gd name="connsiteY31" fmla="*/ 115235 h 607927"/>
              <a:gd name="connsiteX32" fmla="*/ 390119 w 590840"/>
              <a:gd name="connsiteY32" fmla="*/ 133063 h 607927"/>
              <a:gd name="connsiteX33" fmla="*/ 352452 w 590840"/>
              <a:gd name="connsiteY33" fmla="*/ 120778 h 607927"/>
              <a:gd name="connsiteX34" fmla="*/ 282070 w 590840"/>
              <a:gd name="connsiteY34" fmla="*/ 53363 h 607927"/>
              <a:gd name="connsiteX35" fmla="*/ 293625 w 590840"/>
              <a:gd name="connsiteY35" fmla="*/ 16659 h 60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840" h="607927">
                <a:moveTo>
                  <a:pt x="548430" y="403446"/>
                </a:moveTo>
                <a:cubicBezTo>
                  <a:pt x="570791" y="394608"/>
                  <a:pt x="583547" y="406293"/>
                  <a:pt x="576944" y="429362"/>
                </a:cubicBezTo>
                <a:lnTo>
                  <a:pt x="548730" y="528082"/>
                </a:lnTo>
                <a:cubicBezTo>
                  <a:pt x="542126" y="551152"/>
                  <a:pt x="528470" y="562088"/>
                  <a:pt x="518415" y="552350"/>
                </a:cubicBezTo>
                <a:cubicBezTo>
                  <a:pt x="508360" y="542613"/>
                  <a:pt x="500105" y="534674"/>
                  <a:pt x="500105" y="534674"/>
                </a:cubicBezTo>
                <a:cubicBezTo>
                  <a:pt x="435723" y="592647"/>
                  <a:pt x="363387" y="607927"/>
                  <a:pt x="305008" y="607927"/>
                </a:cubicBezTo>
                <a:cubicBezTo>
                  <a:pt x="277694" y="607927"/>
                  <a:pt x="253381" y="604631"/>
                  <a:pt x="234472" y="600737"/>
                </a:cubicBezTo>
                <a:cubicBezTo>
                  <a:pt x="210910" y="595943"/>
                  <a:pt x="198754" y="573323"/>
                  <a:pt x="206258" y="553699"/>
                </a:cubicBezTo>
                <a:cubicBezTo>
                  <a:pt x="213761" y="534074"/>
                  <a:pt x="238374" y="524787"/>
                  <a:pt x="262086" y="528682"/>
                </a:cubicBezTo>
                <a:cubicBezTo>
                  <a:pt x="307559" y="535872"/>
                  <a:pt x="381546" y="536022"/>
                  <a:pt x="445028" y="481793"/>
                </a:cubicBezTo>
                <a:lnTo>
                  <a:pt x="431071" y="468311"/>
                </a:lnTo>
                <a:cubicBezTo>
                  <a:pt x="423267" y="460971"/>
                  <a:pt x="435273" y="447788"/>
                  <a:pt x="457634" y="439100"/>
                </a:cubicBezTo>
                <a:close/>
                <a:moveTo>
                  <a:pt x="126132" y="94146"/>
                </a:moveTo>
                <a:cubicBezTo>
                  <a:pt x="136225" y="94127"/>
                  <a:pt x="145980" y="98396"/>
                  <a:pt x="152583" y="106560"/>
                </a:cubicBezTo>
                <a:cubicBezTo>
                  <a:pt x="165941" y="122738"/>
                  <a:pt x="161588" y="148653"/>
                  <a:pt x="146580" y="167378"/>
                </a:cubicBezTo>
                <a:cubicBezTo>
                  <a:pt x="117164" y="203778"/>
                  <a:pt x="79343" y="269539"/>
                  <a:pt x="97053" y="353725"/>
                </a:cubicBezTo>
                <a:lnTo>
                  <a:pt x="121666" y="346535"/>
                </a:lnTo>
                <a:cubicBezTo>
                  <a:pt x="135174" y="342640"/>
                  <a:pt x="143428" y="358668"/>
                  <a:pt x="139826" y="382336"/>
                </a:cubicBezTo>
                <a:lnTo>
                  <a:pt x="125569" y="478806"/>
                </a:lnTo>
                <a:cubicBezTo>
                  <a:pt x="121967" y="502473"/>
                  <a:pt x="105608" y="507866"/>
                  <a:pt x="88798" y="490639"/>
                </a:cubicBezTo>
                <a:lnTo>
                  <a:pt x="17059" y="416939"/>
                </a:lnTo>
                <a:cubicBezTo>
                  <a:pt x="250" y="399713"/>
                  <a:pt x="-5003" y="383235"/>
                  <a:pt x="5203" y="380389"/>
                </a:cubicBezTo>
                <a:cubicBezTo>
                  <a:pt x="15558" y="377393"/>
                  <a:pt x="23813" y="374996"/>
                  <a:pt x="23813" y="374996"/>
                </a:cubicBezTo>
                <a:cubicBezTo>
                  <a:pt x="-5603" y="248418"/>
                  <a:pt x="56981" y="153446"/>
                  <a:pt x="97653" y="107459"/>
                </a:cubicBezTo>
                <a:cubicBezTo>
                  <a:pt x="105608" y="98471"/>
                  <a:pt x="116039" y="94164"/>
                  <a:pt x="126132" y="94146"/>
                </a:cubicBezTo>
                <a:close/>
                <a:moveTo>
                  <a:pt x="395371" y="928"/>
                </a:moveTo>
                <a:cubicBezTo>
                  <a:pt x="419082" y="-2817"/>
                  <a:pt x="434539" y="5123"/>
                  <a:pt x="429887" y="18606"/>
                </a:cubicBezTo>
                <a:cubicBezTo>
                  <a:pt x="425235" y="32089"/>
                  <a:pt x="421483" y="43026"/>
                  <a:pt x="421483" y="43026"/>
                </a:cubicBezTo>
                <a:cubicBezTo>
                  <a:pt x="536135" y="93662"/>
                  <a:pt x="576053" y="196434"/>
                  <a:pt x="589709" y="255010"/>
                </a:cubicBezTo>
                <a:cubicBezTo>
                  <a:pt x="595261" y="278381"/>
                  <a:pt x="579654" y="298906"/>
                  <a:pt x="558795" y="300254"/>
                </a:cubicBezTo>
                <a:cubicBezTo>
                  <a:pt x="537785" y="301602"/>
                  <a:pt x="519027" y="283175"/>
                  <a:pt x="512574" y="260104"/>
                </a:cubicBezTo>
                <a:cubicBezTo>
                  <a:pt x="500268" y="216509"/>
                  <a:pt x="469955" y="150591"/>
                  <a:pt x="396272" y="115235"/>
                </a:cubicBezTo>
                <a:lnTo>
                  <a:pt x="390119" y="133063"/>
                </a:lnTo>
                <a:cubicBezTo>
                  <a:pt x="386667" y="142951"/>
                  <a:pt x="369860" y="137408"/>
                  <a:pt x="352452" y="120778"/>
                </a:cubicBezTo>
                <a:lnTo>
                  <a:pt x="282070" y="53363"/>
                </a:lnTo>
                <a:cubicBezTo>
                  <a:pt x="264662" y="36734"/>
                  <a:pt x="269915" y="20404"/>
                  <a:pt x="293625" y="16659"/>
                </a:cubicBezTo>
                <a:close/>
              </a:path>
            </a:pathLst>
          </a:custGeom>
          <a:solidFill>
            <a:srgbClr val="025A3D"/>
          </a:solidFill>
          <a:ln>
            <a:noFill/>
          </a:ln>
        </p:spPr>
      </p:sp>
      <p:grpSp>
        <p:nvGrpSpPr>
          <p:cNvPr id="7" name="Group 6"/>
          <p:cNvGrpSpPr/>
          <p:nvPr/>
        </p:nvGrpSpPr>
        <p:grpSpPr>
          <a:xfrm>
            <a:off x="1580981" y="3554725"/>
            <a:ext cx="1005403" cy="772957"/>
            <a:chOff x="1862424" y="3887607"/>
            <a:chExt cx="1005403" cy="772957"/>
          </a:xfrm>
        </p:grpSpPr>
        <p:sp>
          <p:nvSpPr>
            <p:cNvPr id="85" name="矩形 84"/>
            <p:cNvSpPr/>
            <p:nvPr/>
          </p:nvSpPr>
          <p:spPr>
            <a:xfrm>
              <a:off x="1914918" y="3897147"/>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8" name="文本框 87"/>
            <p:cNvSpPr txBox="1"/>
            <p:nvPr/>
          </p:nvSpPr>
          <p:spPr>
            <a:xfrm>
              <a:off x="1862424" y="3887607"/>
              <a:ext cx="1005403" cy="338554"/>
            </a:xfrm>
            <a:prstGeom prst="rect">
              <a:avLst/>
            </a:prstGeom>
            <a:noFill/>
          </p:spPr>
          <p:txBody>
            <a:bodyPr wrap="none" rtlCol="0">
              <a:spAutoFit/>
            </a:bodyPr>
            <a:lstStyle/>
            <a:p>
              <a:pPr algn="ctr"/>
              <a:r>
                <a:rPr lang="zh-CN" altLang="en-US" sz="1600" b="1" dirty="0">
                  <a:solidFill>
                    <a:schemeClr val="tx2"/>
                  </a:solidFill>
                  <a:latin typeface="微软雅黑" panose="020B0503020204020204" pitchFamily="34" charset="-122"/>
                  <a:ea typeface="微软雅黑" panose="020B0503020204020204" pitchFamily="34" charset="-122"/>
                </a:rPr>
                <a:t>目标期刊</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pic>
          <p:nvPicPr>
            <p:cNvPr id="6" name="Graphic 5" descr="Books on Shelf"/>
            <p:cNvPicPr>
              <a:picLocks noChangeAspect="1"/>
            </p:cNvPicPr>
            <p:nvPr/>
          </p:nvPicPr>
          <p:blipFill>
            <a:blip r:embed="rId2"/>
            <a:stretch>
              <a:fillRect/>
            </a:stretch>
          </p:blipFill>
          <p:spPr>
            <a:xfrm>
              <a:off x="2131747" y="4120047"/>
              <a:ext cx="540517" cy="540517"/>
            </a:xfrm>
            <a:prstGeom prst="rect">
              <a:avLst/>
            </a:prstGeom>
          </p:spPr>
        </p:pic>
      </p:grpSp>
      <p:grpSp>
        <p:nvGrpSpPr>
          <p:cNvPr id="4" name="Group 3"/>
          <p:cNvGrpSpPr/>
          <p:nvPr/>
        </p:nvGrpSpPr>
        <p:grpSpPr>
          <a:xfrm>
            <a:off x="3820324" y="3555640"/>
            <a:ext cx="1005403" cy="752464"/>
            <a:chOff x="6238842" y="4224691"/>
            <a:chExt cx="1005403" cy="752464"/>
          </a:xfrm>
        </p:grpSpPr>
        <p:sp>
          <p:nvSpPr>
            <p:cNvPr id="46" name="箭头: V 形 45"/>
            <p:cNvSpPr/>
            <p:nvPr/>
          </p:nvSpPr>
          <p:spPr>
            <a:xfrm>
              <a:off x="6832400" y="4545263"/>
              <a:ext cx="12801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89" name="矩形 88"/>
            <p:cNvSpPr/>
            <p:nvPr/>
          </p:nvSpPr>
          <p:spPr>
            <a:xfrm>
              <a:off x="6291335" y="424563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3" name="文本框 92"/>
            <p:cNvSpPr txBox="1"/>
            <p:nvPr/>
          </p:nvSpPr>
          <p:spPr>
            <a:xfrm>
              <a:off x="6238842" y="4224691"/>
              <a:ext cx="1005403" cy="338554"/>
            </a:xfrm>
            <a:prstGeom prst="rect">
              <a:avLst/>
            </a:prstGeom>
            <a:noFill/>
          </p:spPr>
          <p:txBody>
            <a:bodyPr wrap="none" rtlCol="0">
              <a:spAutoFit/>
            </a:bodyPr>
            <a:lstStyle/>
            <a:p>
              <a:pPr algn="ctr"/>
              <a:r>
                <a:rPr lang="zh-CN" altLang="en-US" sz="1600" b="1" dirty="0">
                  <a:solidFill>
                    <a:schemeClr val="tx2"/>
                  </a:solidFill>
                  <a:latin typeface="微软雅黑" panose="020B0503020204020204" pitchFamily="34" charset="-122"/>
                  <a:ea typeface="微软雅黑" panose="020B0503020204020204" pitchFamily="34" charset="-122"/>
                </a:rPr>
                <a:t>论文写作</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pic>
          <p:nvPicPr>
            <p:cNvPr id="8" name="Graphic 7" descr="List"/>
            <p:cNvPicPr>
              <a:picLocks noChangeAspect="1"/>
            </p:cNvPicPr>
            <p:nvPr/>
          </p:nvPicPr>
          <p:blipFill>
            <a:blip r:embed="rId3"/>
            <a:stretch>
              <a:fillRect/>
            </a:stretch>
          </p:blipFill>
          <p:spPr>
            <a:xfrm>
              <a:off x="6526021" y="4478446"/>
              <a:ext cx="496361" cy="496361"/>
            </a:xfrm>
            <a:prstGeom prst="rect">
              <a:avLst/>
            </a:prstGeom>
          </p:spPr>
        </p:pic>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pic>
        <p:nvPicPr>
          <p:cNvPr id="5" name="Picture 4"/>
          <p:cNvPicPr>
            <a:picLocks noChangeAspect="1"/>
          </p:cNvPicPr>
          <p:nvPr/>
        </p:nvPicPr>
        <p:blipFill rotWithShape="1">
          <a:blip r:embed="rId1"/>
          <a:srcRect t="5471"/>
          <a:stretch>
            <a:fillRect/>
          </a:stretch>
        </p:blipFill>
        <p:spPr>
          <a:xfrm>
            <a:off x="4777643" y="1473155"/>
            <a:ext cx="4068895" cy="2144101"/>
          </a:xfrm>
          <a:prstGeom prst="rect">
            <a:avLst/>
          </a:prstGeom>
        </p:spPr>
      </p:pic>
      <p:sp>
        <p:nvSpPr>
          <p:cNvPr id="6" name="TextBox 5"/>
          <p:cNvSpPr txBox="1"/>
          <p:nvPr/>
        </p:nvSpPr>
        <p:spPr>
          <a:xfrm>
            <a:off x="5828487" y="1103823"/>
            <a:ext cx="1967205" cy="369332"/>
          </a:xfrm>
          <a:prstGeom prst="rect">
            <a:avLst/>
          </a:prstGeom>
          <a:noFill/>
        </p:spPr>
        <p:txBody>
          <a:bodyPr wrap="square" rtlCol="0">
            <a:spAutoFit/>
          </a:bodyPr>
          <a:lstStyle>
            <a:defPPr>
              <a:defRPr lang="en-US"/>
            </a:defPPr>
            <a:lvl1pPr>
              <a:defRPr b="1">
                <a:solidFill>
                  <a:schemeClr val="accent2"/>
                </a:solidFill>
              </a:defRPr>
            </a:lvl1pPr>
          </a:lstStyle>
          <a:p>
            <a:r>
              <a:rPr lang="en-US"/>
              <a:t>9</a:t>
            </a:r>
            <a:r>
              <a:rPr lang="zh-CN" altLang="en-US"/>
              <a:t>月</a:t>
            </a:r>
            <a:r>
              <a:rPr lang="en-US" altLang="zh-CN"/>
              <a:t>1</a:t>
            </a:r>
            <a:r>
              <a:rPr lang="zh-CN" altLang="en-US"/>
              <a:t>日 </a:t>
            </a:r>
            <a:r>
              <a:rPr lang="en-US" altLang="zh-CN"/>
              <a:t>162653</a:t>
            </a:r>
            <a:r>
              <a:rPr lang="zh-CN" altLang="en-US" dirty="0"/>
              <a:t>篇</a:t>
            </a:r>
            <a:endParaRPr lang="en-US" dirty="0"/>
          </a:p>
        </p:txBody>
      </p:sp>
      <p:pic>
        <p:nvPicPr>
          <p:cNvPr id="7" name="Picture 6"/>
          <p:cNvPicPr>
            <a:picLocks noChangeAspect="1"/>
          </p:cNvPicPr>
          <p:nvPr/>
        </p:nvPicPr>
        <p:blipFill rotWithShape="1">
          <a:blip r:embed="rId2"/>
          <a:srcRect b="26171"/>
          <a:stretch>
            <a:fillRect/>
          </a:stretch>
        </p:blipFill>
        <p:spPr>
          <a:xfrm>
            <a:off x="503106" y="1473155"/>
            <a:ext cx="4068894" cy="2144101"/>
          </a:xfrm>
          <a:prstGeom prst="rect">
            <a:avLst/>
          </a:prstGeom>
        </p:spPr>
      </p:pic>
      <p:sp>
        <p:nvSpPr>
          <p:cNvPr id="8" name="TextBox 7"/>
          <p:cNvSpPr txBox="1"/>
          <p:nvPr/>
        </p:nvSpPr>
        <p:spPr>
          <a:xfrm>
            <a:off x="1456631" y="1103823"/>
            <a:ext cx="2095445" cy="369332"/>
          </a:xfrm>
          <a:prstGeom prst="rect">
            <a:avLst/>
          </a:prstGeom>
          <a:noFill/>
        </p:spPr>
        <p:txBody>
          <a:bodyPr wrap="square" rtlCol="0">
            <a:spAutoFit/>
          </a:bodyPr>
          <a:lstStyle/>
          <a:p>
            <a:r>
              <a:rPr lang="en-US" altLang="zh-CN" b="1" dirty="0">
                <a:solidFill>
                  <a:schemeClr val="accent2"/>
                </a:solidFill>
              </a:rPr>
              <a:t>8</a:t>
            </a:r>
            <a:r>
              <a:rPr lang="zh-CN" altLang="en-US" b="1" dirty="0">
                <a:solidFill>
                  <a:schemeClr val="accent2"/>
                </a:solidFill>
              </a:rPr>
              <a:t>月</a:t>
            </a:r>
            <a:r>
              <a:rPr lang="en-US" altLang="zh-CN" b="1" dirty="0">
                <a:solidFill>
                  <a:schemeClr val="accent2"/>
                </a:solidFill>
              </a:rPr>
              <a:t>31</a:t>
            </a:r>
            <a:r>
              <a:rPr lang="zh-CN" altLang="en-US" b="1" dirty="0">
                <a:solidFill>
                  <a:schemeClr val="accent2"/>
                </a:solidFill>
              </a:rPr>
              <a:t>日 </a:t>
            </a:r>
            <a:r>
              <a:rPr lang="en-US" altLang="zh-CN" b="1" dirty="0">
                <a:solidFill>
                  <a:schemeClr val="accent2"/>
                </a:solidFill>
              </a:rPr>
              <a:t>162522</a:t>
            </a:r>
            <a:r>
              <a:rPr lang="zh-CN" altLang="en-US" b="1" dirty="0">
                <a:solidFill>
                  <a:schemeClr val="accent2"/>
                </a:solidFill>
              </a:rPr>
              <a:t>篇</a:t>
            </a:r>
            <a:endParaRPr lang="en-US" b="1" dirty="0">
              <a:solidFill>
                <a:schemeClr val="accent2"/>
              </a:solidFill>
            </a:endParaRPr>
          </a:p>
        </p:txBody>
      </p:sp>
      <p:sp>
        <p:nvSpPr>
          <p:cNvPr id="9" name="箭头: 五边形 34"/>
          <p:cNvSpPr/>
          <p:nvPr/>
        </p:nvSpPr>
        <p:spPr>
          <a:xfrm>
            <a:off x="1" y="264185"/>
            <a:ext cx="2962274"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文本框 37"/>
          <p:cNvSpPr txBox="1"/>
          <p:nvPr/>
        </p:nvSpPr>
        <p:spPr>
          <a:xfrm>
            <a:off x="0" y="293028"/>
            <a:ext cx="2658418"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关注动态</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1736502" y="3935652"/>
            <a:ext cx="1704313" cy="461665"/>
          </a:xfrm>
          <a:prstGeom prst="rect">
            <a:avLst/>
          </a:prstGeom>
          <a:noFill/>
          <a:ln>
            <a:noFill/>
          </a:ln>
        </p:spPr>
        <p:txBody>
          <a:bodyPr wrap="none" rtlCol="0">
            <a:spAutoFit/>
          </a:bodyPr>
          <a:lstStyle/>
          <a:p>
            <a:pPr marL="285750" indent="-285750">
              <a:buFont typeface="Arial" panose="020B0604020202020204" pitchFamily="34" charset="0"/>
              <a:buChar char="•"/>
            </a:pPr>
            <a:r>
              <a:rPr lang="zh-CN" altLang="en-US" sz="2400" b="1" dirty="0"/>
              <a:t>定题跟踪</a:t>
            </a:r>
            <a:endParaRPr lang="en-US" sz="2400" b="1" dirty="0"/>
          </a:p>
        </p:txBody>
      </p:sp>
      <p:sp>
        <p:nvSpPr>
          <p:cNvPr id="14" name="TextBox 13"/>
          <p:cNvSpPr txBox="1"/>
          <p:nvPr/>
        </p:nvSpPr>
        <p:spPr>
          <a:xfrm>
            <a:off x="1736502" y="4614082"/>
            <a:ext cx="1704313" cy="461665"/>
          </a:xfrm>
          <a:prstGeom prst="rect">
            <a:avLst/>
          </a:prstGeom>
          <a:noFill/>
          <a:ln>
            <a:noFill/>
          </a:ln>
        </p:spPr>
        <p:txBody>
          <a:bodyPr wrap="none" rtlCol="0">
            <a:spAutoFit/>
          </a:bodyPr>
          <a:lstStyle>
            <a:defPPr>
              <a:defRPr lang="en-US"/>
            </a:defPPr>
            <a:lvl1pPr marL="285750" indent="-285750">
              <a:buFont typeface="Arial" panose="020B0604020202020204" pitchFamily="34" charset="0"/>
              <a:buChar char="•"/>
              <a:defRPr b="1"/>
            </a:lvl1pPr>
          </a:lstStyle>
          <a:p>
            <a:r>
              <a:rPr lang="zh-CN" altLang="en-US" sz="2400" dirty="0"/>
              <a:t>引文跟踪</a:t>
            </a:r>
            <a:endParaRPr lang="en-US" sz="2400" dirty="0"/>
          </a:p>
        </p:txBody>
      </p:sp>
      <p:sp>
        <p:nvSpPr>
          <p:cNvPr id="15" name="TextBox 14"/>
          <p:cNvSpPr txBox="1"/>
          <p:nvPr/>
        </p:nvSpPr>
        <p:spPr>
          <a:xfrm>
            <a:off x="1736502" y="5292512"/>
            <a:ext cx="1704313" cy="461665"/>
          </a:xfrm>
          <a:prstGeom prst="rect">
            <a:avLst/>
          </a:prstGeom>
          <a:noFill/>
          <a:ln>
            <a:noFill/>
          </a:ln>
        </p:spPr>
        <p:txBody>
          <a:bodyPr wrap="none" rtlCol="0">
            <a:spAutoFit/>
          </a:bodyPr>
          <a:lstStyle>
            <a:defPPr>
              <a:defRPr lang="en-US"/>
            </a:defPPr>
            <a:lvl1pPr marL="285750" indent="-285750">
              <a:buFont typeface="Arial" panose="020B0604020202020204" pitchFamily="34" charset="0"/>
              <a:buChar char="•"/>
              <a:defRPr b="1"/>
            </a:lvl1pPr>
          </a:lstStyle>
          <a:p>
            <a:r>
              <a:rPr lang="zh-CN" altLang="en-US" sz="2400" dirty="0"/>
              <a:t>期刊跟踪</a:t>
            </a:r>
            <a:endParaRPr lang="en-US" sz="2400" dirty="0"/>
          </a:p>
        </p:txBody>
      </p:sp>
      <p:sp>
        <p:nvSpPr>
          <p:cNvPr id="16" name="TextBox 15"/>
          <p:cNvSpPr txBox="1"/>
          <p:nvPr/>
        </p:nvSpPr>
        <p:spPr>
          <a:xfrm>
            <a:off x="1736502" y="5970943"/>
            <a:ext cx="1704313" cy="461665"/>
          </a:xfrm>
          <a:prstGeom prst="rect">
            <a:avLst/>
          </a:prstGeom>
          <a:noFill/>
          <a:ln>
            <a:noFill/>
          </a:ln>
        </p:spPr>
        <p:txBody>
          <a:bodyPr wrap="none" rtlCol="0">
            <a:spAutoFit/>
          </a:bodyPr>
          <a:lstStyle>
            <a:defPPr>
              <a:defRPr lang="en-US"/>
            </a:defPPr>
            <a:lvl1pPr marL="285750" indent="-285750">
              <a:buFont typeface="Arial" panose="020B0604020202020204" pitchFamily="34" charset="0"/>
              <a:buChar char="•"/>
              <a:defRPr b="1"/>
            </a:lvl1pPr>
          </a:lstStyle>
          <a:p>
            <a:r>
              <a:rPr lang="zh-CN" altLang="en-US" sz="2400" dirty="0"/>
              <a:t>会议交流</a:t>
            </a:r>
            <a:endParaRPr lang="en-US" sz="2400" dirty="0"/>
          </a:p>
        </p:txBody>
      </p:sp>
      <p:sp>
        <p:nvSpPr>
          <p:cNvPr id="2" name="Right Brace 1"/>
          <p:cNvSpPr/>
          <p:nvPr/>
        </p:nvSpPr>
        <p:spPr>
          <a:xfrm>
            <a:off x="3770764" y="4007169"/>
            <a:ext cx="290286" cy="165961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17" name="Picture 3" descr="C:\Users\U6025425\AppData\Local\Microsoft\Windows\Temporary Internet Files\Content.IE5\9F2857VD\MP900385349[1].jpg"/>
          <p:cNvPicPr>
            <a:picLocks noChangeAspect="1" noChangeArrowheads="1"/>
          </p:cNvPicPr>
          <p:nvPr/>
        </p:nvPicPr>
        <p:blipFill>
          <a:blip r:embed="rId3" cstate="print"/>
          <a:srcRect/>
          <a:stretch>
            <a:fillRect/>
          </a:stretch>
        </p:blipFill>
        <p:spPr bwMode="auto">
          <a:xfrm>
            <a:off x="5472234" y="4001147"/>
            <a:ext cx="2323458" cy="1659613"/>
          </a:xfrm>
          <a:prstGeom prst="rect">
            <a:avLst/>
          </a:prstGeom>
          <a:ln>
            <a:noFill/>
          </a:ln>
          <a:effectLst>
            <a:softEdge rad="112500"/>
          </a:effectLst>
        </p:spPr>
      </p:pic>
      <p:sp>
        <p:nvSpPr>
          <p:cNvPr id="3" name="TextBox 2"/>
          <p:cNvSpPr txBox="1"/>
          <p:nvPr/>
        </p:nvSpPr>
        <p:spPr>
          <a:xfrm>
            <a:off x="4223645" y="4660247"/>
            <a:ext cx="1107996" cy="369332"/>
          </a:xfrm>
          <a:prstGeom prst="rect">
            <a:avLst/>
          </a:prstGeom>
          <a:noFill/>
        </p:spPr>
        <p:txBody>
          <a:bodyPr wrap="none" rtlCol="0">
            <a:spAutoFit/>
          </a:bodyPr>
          <a:lstStyle/>
          <a:p>
            <a:r>
              <a:rPr lang="zh-CN" altLang="en-US" b="1" dirty="0">
                <a:solidFill>
                  <a:srgbClr val="6817FF"/>
                </a:solidFill>
              </a:rPr>
              <a:t>邮箱获取</a:t>
            </a:r>
            <a:endParaRPr lang="en-US" b="1" dirty="0">
              <a:solidFill>
                <a:srgbClr val="6817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 grpId="0" animBg="1"/>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t="20095"/>
          <a:stretch>
            <a:fillRect/>
          </a:stretch>
        </p:blipFill>
        <p:spPr>
          <a:xfrm>
            <a:off x="-1" y="1617785"/>
            <a:ext cx="9144000" cy="3830804"/>
          </a:xfrm>
          <a:prstGeom prst="rect">
            <a:avLst/>
          </a:prstGeom>
        </p:spPr>
      </p:pic>
      <p:sp>
        <p:nvSpPr>
          <p:cNvPr id="4" name="Slide Number Placeholder 3"/>
          <p:cNvSpPr>
            <a:spLocks noGrp="1"/>
          </p:cNvSpPr>
          <p:nvPr>
            <p:ph type="sldNum" sz="quarter" idx="4294967295"/>
          </p:nvPr>
        </p:nvSpPr>
        <p:spPr>
          <a:xfrm>
            <a:off x="8424863" y="6394450"/>
            <a:ext cx="719137" cy="463550"/>
          </a:xfrm>
          <a:prstGeom prst="rect">
            <a:avLst/>
          </a:prstGeom>
        </p:spPr>
        <p:txBody>
          <a:bodyPr/>
          <a:lstStyle/>
          <a:p>
            <a:pPr defTabSz="914400" fontAlgn="base">
              <a:spcBef>
                <a:spcPct val="0"/>
              </a:spcBef>
              <a:spcAft>
                <a:spcPct val="0"/>
              </a:spcAft>
              <a:defRPr/>
            </a:pPr>
            <a:fld id="{3B402691-FAED-4A3A-87DA-7EBB84009834}" type="slidenum">
              <a:rPr lang="en-US" altLang="zh-CN" smtClean="0">
                <a:solidFill>
                  <a:srgbClr val="000000"/>
                </a:solidFill>
                <a:ea typeface="宋体" panose="02010600030101010101" pitchFamily="2" charset="-122"/>
              </a:rPr>
            </a:fld>
            <a:endParaRPr lang="en-US" altLang="zh-CN">
              <a:solidFill>
                <a:srgbClr val="000000"/>
              </a:solidFill>
              <a:ea typeface="宋体" panose="02010600030101010101" pitchFamily="2" charset="-122"/>
            </a:endParaRPr>
          </a:p>
        </p:txBody>
      </p:sp>
      <p:sp>
        <p:nvSpPr>
          <p:cNvPr id="6" name="圆角矩形 10"/>
          <p:cNvSpPr>
            <a:spLocks noChangeArrowheads="1"/>
          </p:cNvSpPr>
          <p:nvPr/>
        </p:nvSpPr>
        <p:spPr bwMode="auto">
          <a:xfrm>
            <a:off x="179388" y="2642352"/>
            <a:ext cx="1071562" cy="288925"/>
          </a:xfrm>
          <a:prstGeom prst="roundRect">
            <a:avLst>
              <a:gd name="adj" fmla="val 16667"/>
            </a:avLst>
          </a:prstGeom>
          <a:noFill/>
          <a:ln w="25400" algn="ctr">
            <a:solidFill>
              <a:srgbClr val="92D050"/>
            </a:solidFill>
            <a:round/>
          </a:ln>
        </p:spPr>
        <p:txBody>
          <a:bodyPr vert="eaVert" wrap="none" anchor="ctr"/>
          <a:lstStyle/>
          <a:p>
            <a:pPr algn="ctr"/>
            <a:endParaRPr lang="zh-CN" altLang="en-US">
              <a:solidFill>
                <a:srgbClr val="000000"/>
              </a:solidFill>
              <a:ea typeface="宋体" panose="02010600030101010101" pitchFamily="2" charset="-122"/>
            </a:endParaRPr>
          </a:p>
        </p:txBody>
      </p:sp>
      <p:sp>
        <p:nvSpPr>
          <p:cNvPr id="7" name="TextBox 6"/>
          <p:cNvSpPr txBox="1"/>
          <p:nvPr/>
        </p:nvSpPr>
        <p:spPr>
          <a:xfrm>
            <a:off x="2051720" y="2282064"/>
            <a:ext cx="6167136" cy="769441"/>
          </a:xfrm>
          <a:prstGeom prst="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zh-CN" altLang="en-US" sz="22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“定题跟踪”：可实时跟踪某课题、某作者、</a:t>
            </a:r>
            <a:r>
              <a:rPr lang="en-US" altLang="zh-CN" sz="22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2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某机构等的最新研究进展</a:t>
            </a:r>
            <a:endParaRPr lang="zh-CN" altLang="en-US" sz="22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8" name="Picture 6"/>
          <p:cNvPicPr>
            <a:picLocks noChangeAspect="1" noChangeArrowheads="1"/>
          </p:cNvPicPr>
          <p:nvPr/>
        </p:nvPicPr>
        <p:blipFill>
          <a:blip r:embed="rId2" cstate="print"/>
          <a:srcRect/>
          <a:stretch>
            <a:fillRect/>
          </a:stretch>
        </p:blipFill>
        <p:spPr bwMode="auto">
          <a:xfrm>
            <a:off x="0" y="3002715"/>
            <a:ext cx="2087563" cy="563562"/>
          </a:xfrm>
          <a:prstGeom prst="rect">
            <a:avLst/>
          </a:prstGeom>
          <a:ln>
            <a:noFill/>
          </a:ln>
          <a:effectLst>
            <a:outerShdw blurRad="292100" dist="139700" dir="2700000" algn="tl" rotWithShape="0">
              <a:srgbClr val="333333">
                <a:alpha val="65000"/>
              </a:srgbClr>
            </a:outerShdw>
          </a:effectLst>
        </p:spPr>
      </p:pic>
      <p:sp>
        <p:nvSpPr>
          <p:cNvPr id="9" name="Rectangle 3"/>
          <p:cNvSpPr>
            <a:spLocks noChangeArrowheads="1"/>
          </p:cNvSpPr>
          <p:nvPr/>
        </p:nvSpPr>
        <p:spPr bwMode="auto">
          <a:xfrm>
            <a:off x="1893874" y="979999"/>
            <a:ext cx="6906912" cy="609600"/>
          </a:xfrm>
          <a:prstGeom prst="rect">
            <a:avLst/>
          </a:prstGeom>
          <a:solidFill>
            <a:schemeClr val="bg1"/>
          </a:solidFill>
          <a:ln w="9525">
            <a:noFill/>
            <a:miter lim="800000"/>
          </a:ln>
        </p:spPr>
        <p:txBody>
          <a:bodyPr anchor="ctr"/>
          <a:lstStyle/>
          <a:p>
            <a:r>
              <a:rPr lang="zh-CN" altLang="en-US" sz="2400" dirty="0">
                <a:solidFill>
                  <a:srgbClr val="000000"/>
                </a:solidFill>
                <a:latin typeface="微软雅黑" panose="020B0503020204020204" pitchFamily="34" charset="-122"/>
                <a:ea typeface="微软雅黑" panose="020B0503020204020204" pitchFamily="34" charset="-122"/>
              </a:rPr>
              <a:t>创建“定题跟踪”－实时跟踪最新研究进展</a:t>
            </a:r>
            <a:endParaRPr lang="en-US" altLang="zh-CN" sz="2400" dirty="0">
              <a:solidFill>
                <a:srgbClr val="000000"/>
              </a:solidFill>
              <a:latin typeface="微软雅黑" panose="020B0503020204020204" pitchFamily="34" charset="-122"/>
              <a:ea typeface="微软雅黑" panose="020B0503020204020204" pitchFamily="34" charset="-122"/>
            </a:endParaRPr>
          </a:p>
        </p:txBody>
      </p:sp>
      <p:sp>
        <p:nvSpPr>
          <p:cNvPr id="11" name="箭头: 五边形 34"/>
          <p:cNvSpPr/>
          <p:nvPr/>
        </p:nvSpPr>
        <p:spPr>
          <a:xfrm>
            <a:off x="1" y="264185"/>
            <a:ext cx="2962274"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箭头: V 形 36"/>
          <p:cNvSpPr/>
          <p:nvPr/>
        </p:nvSpPr>
        <p:spPr>
          <a:xfrm>
            <a:off x="2840311" y="264184"/>
            <a:ext cx="3211697"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3" name="文本框 37"/>
          <p:cNvSpPr txBox="1"/>
          <p:nvPr/>
        </p:nvSpPr>
        <p:spPr>
          <a:xfrm>
            <a:off x="90947" y="303149"/>
            <a:ext cx="2658418"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关注动态</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4" name="文本框 35"/>
          <p:cNvSpPr txBox="1"/>
          <p:nvPr/>
        </p:nvSpPr>
        <p:spPr>
          <a:xfrm>
            <a:off x="3053221" y="296191"/>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定题跟踪</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endParaRPr lang="en-US"/>
          </a:p>
        </p:txBody>
      </p:sp>
      <p:sp>
        <p:nvSpPr>
          <p:cNvPr id="3" name="Rectangle 2"/>
          <p:cNvSpPr txBox="1">
            <a:spLocks noChangeArrowheads="1"/>
          </p:cNvSpPr>
          <p:nvPr/>
        </p:nvSpPr>
        <p:spPr bwMode="auto">
          <a:xfrm>
            <a:off x="1187857" y="662294"/>
            <a:ext cx="6716633" cy="522288"/>
          </a:xfrm>
          <a:prstGeom prst="rect">
            <a:avLst/>
          </a:prstGeom>
          <a:solidFill>
            <a:schemeClr val="bg1"/>
          </a:solidFill>
          <a:ln w="9525">
            <a:noFill/>
            <a:miter lim="800000"/>
          </a:ln>
        </p:spPr>
        <p:txBody>
          <a:bodyPr anchor="ctr"/>
          <a:lstStyle>
            <a:defPPr>
              <a:defRPr lang="en-US"/>
            </a:defPPr>
            <a:lvl1pPr>
              <a:defRPr sz="2400">
                <a:solidFill>
                  <a:srgbClr val="000000"/>
                </a:solidFill>
                <a:latin typeface="微软雅黑" panose="020B0503020204020204" pitchFamily="34" charset="-122"/>
                <a:ea typeface="微软雅黑" panose="020B0503020204020204" pitchFamily="34" charset="-122"/>
              </a:defRPr>
            </a:lvl1pPr>
          </a:lstStyle>
          <a:p>
            <a:r>
              <a:rPr lang="zh-CN" altLang="en-US" dirty="0"/>
              <a:t>保存检索历</a:t>
            </a:r>
            <a:r>
              <a:rPr lang="zh-CN" altLang="en-US"/>
              <a:t>史</a:t>
            </a:r>
            <a:r>
              <a:rPr lang="en-US" altLang="zh-CN"/>
              <a:t>,</a:t>
            </a:r>
            <a:r>
              <a:rPr lang="zh-CN" altLang="en-US" dirty="0"/>
              <a:t>创建定题跟踪</a:t>
            </a:r>
            <a:endParaRPr lang="zh-CN" altLang="en-US" dirty="0"/>
          </a:p>
        </p:txBody>
      </p:sp>
      <p:pic>
        <p:nvPicPr>
          <p:cNvPr id="2" name="Picture 1"/>
          <p:cNvPicPr>
            <a:picLocks noChangeAspect="1"/>
          </p:cNvPicPr>
          <p:nvPr/>
        </p:nvPicPr>
        <p:blipFill rotWithShape="1">
          <a:blip r:embed="rId1"/>
          <a:srcRect r="3724"/>
          <a:stretch>
            <a:fillRect/>
          </a:stretch>
        </p:blipFill>
        <p:spPr>
          <a:xfrm>
            <a:off x="1224562" y="1273606"/>
            <a:ext cx="4906714" cy="5240859"/>
          </a:xfrm>
          <a:prstGeom prst="rect">
            <a:avLst/>
          </a:prstGeom>
        </p:spPr>
      </p:pic>
      <p:sp>
        <p:nvSpPr>
          <p:cNvPr id="7" name="圆角矩形 9"/>
          <p:cNvSpPr>
            <a:spLocks noChangeArrowheads="1"/>
          </p:cNvSpPr>
          <p:nvPr/>
        </p:nvSpPr>
        <p:spPr bwMode="auto">
          <a:xfrm>
            <a:off x="2213201" y="2632490"/>
            <a:ext cx="357188" cy="214312"/>
          </a:xfrm>
          <a:prstGeom prst="roundRect">
            <a:avLst>
              <a:gd name="adj" fmla="val 16667"/>
            </a:avLst>
          </a:prstGeom>
          <a:noFill/>
          <a:ln w="25400" algn="ctr">
            <a:solidFill>
              <a:schemeClr val="accent2"/>
            </a:solidFill>
            <a:round/>
          </a:ln>
        </p:spPr>
        <p:txBody>
          <a:bodyPr vert="eaVert" wrap="none" anchor="ctr"/>
          <a:lstStyle/>
          <a:p>
            <a:pPr algn="ctr"/>
            <a:endParaRPr lang="zh-CN" altLang="en-US">
              <a:solidFill>
                <a:srgbClr val="000000"/>
              </a:solidFill>
              <a:ea typeface="宋体" panose="02010600030101010101" pitchFamily="2" charset="-122"/>
            </a:endParaRPr>
          </a:p>
        </p:txBody>
      </p:sp>
      <p:sp>
        <p:nvSpPr>
          <p:cNvPr id="8" name="圆角矩形 10"/>
          <p:cNvSpPr>
            <a:spLocks noChangeArrowheads="1"/>
          </p:cNvSpPr>
          <p:nvPr/>
        </p:nvSpPr>
        <p:spPr bwMode="auto">
          <a:xfrm>
            <a:off x="2213201" y="1921041"/>
            <a:ext cx="2430463" cy="225425"/>
          </a:xfrm>
          <a:prstGeom prst="roundRect">
            <a:avLst>
              <a:gd name="adj" fmla="val 16667"/>
            </a:avLst>
          </a:prstGeom>
          <a:noFill/>
          <a:ln w="25400" algn="ctr">
            <a:solidFill>
              <a:schemeClr val="accent2"/>
            </a:solidFill>
            <a:round/>
          </a:ln>
        </p:spPr>
        <p:txBody>
          <a:bodyPr vert="eaVert" wrap="none" anchor="ctr"/>
          <a:lstStyle/>
          <a:p>
            <a:pPr algn="ctr"/>
            <a:endParaRPr lang="zh-CN" altLang="en-US">
              <a:solidFill>
                <a:srgbClr val="000000"/>
              </a:solidFill>
              <a:ea typeface="宋体" panose="02010600030101010101" pitchFamily="2" charset="-122"/>
            </a:endParaRPr>
          </a:p>
        </p:txBody>
      </p:sp>
      <p:sp>
        <p:nvSpPr>
          <p:cNvPr id="9" name="圆角矩形 11"/>
          <p:cNvSpPr>
            <a:spLocks noChangeArrowheads="1"/>
          </p:cNvSpPr>
          <p:nvPr/>
        </p:nvSpPr>
        <p:spPr bwMode="auto">
          <a:xfrm>
            <a:off x="2213201" y="2846802"/>
            <a:ext cx="3455987" cy="582198"/>
          </a:xfrm>
          <a:prstGeom prst="roundRect">
            <a:avLst>
              <a:gd name="adj" fmla="val 16667"/>
            </a:avLst>
          </a:prstGeom>
          <a:noFill/>
          <a:ln w="25400" algn="ctr">
            <a:solidFill>
              <a:schemeClr val="accent2"/>
            </a:solidFill>
            <a:round/>
          </a:ln>
        </p:spPr>
        <p:txBody>
          <a:bodyPr vert="eaVert" wrap="none" anchor="ctr"/>
          <a:lstStyle/>
          <a:p>
            <a:pPr algn="ctr"/>
            <a:endParaRPr lang="zh-CN" altLang="en-US">
              <a:solidFill>
                <a:srgbClr val="000000"/>
              </a:solidFill>
              <a:ea typeface="宋体" panose="02010600030101010101" pitchFamily="2" charset="-122"/>
            </a:endParaRPr>
          </a:p>
        </p:txBody>
      </p:sp>
      <p:sp>
        <p:nvSpPr>
          <p:cNvPr id="10" name="圆角矩形 12"/>
          <p:cNvSpPr>
            <a:spLocks noChangeArrowheads="1"/>
          </p:cNvSpPr>
          <p:nvPr/>
        </p:nvSpPr>
        <p:spPr bwMode="auto">
          <a:xfrm>
            <a:off x="2333852" y="3809612"/>
            <a:ext cx="1643063" cy="285750"/>
          </a:xfrm>
          <a:prstGeom prst="roundRect">
            <a:avLst>
              <a:gd name="adj" fmla="val 16667"/>
            </a:avLst>
          </a:prstGeom>
          <a:noFill/>
          <a:ln w="25400" algn="ctr">
            <a:solidFill>
              <a:schemeClr val="accent2"/>
            </a:solidFill>
            <a:round/>
          </a:ln>
        </p:spPr>
        <p:txBody>
          <a:bodyPr vert="eaVert" wrap="none" anchor="ctr"/>
          <a:lstStyle/>
          <a:p>
            <a:pPr algn="ctr"/>
            <a:endParaRPr lang="zh-CN" altLang="en-US">
              <a:solidFill>
                <a:srgbClr val="000000"/>
              </a:solidFill>
              <a:ea typeface="宋体" panose="02010600030101010101" pitchFamily="2" charset="-122"/>
            </a:endParaRPr>
          </a:p>
        </p:txBody>
      </p:sp>
      <p:grpSp>
        <p:nvGrpSpPr>
          <p:cNvPr id="11" name="Group 15"/>
          <p:cNvGrpSpPr/>
          <p:nvPr/>
        </p:nvGrpSpPr>
        <p:grpSpPr bwMode="auto">
          <a:xfrm>
            <a:off x="6389914" y="2126077"/>
            <a:ext cx="2159000" cy="2900363"/>
            <a:chOff x="6732240" y="2276872"/>
            <a:chExt cx="2160240" cy="2900645"/>
          </a:xfrm>
          <a:solidFill>
            <a:schemeClr val="accent2"/>
          </a:solidFill>
        </p:grpSpPr>
        <p:sp>
          <p:nvSpPr>
            <p:cNvPr id="12" name="Rectangle 11"/>
            <p:cNvSpPr/>
            <p:nvPr/>
          </p:nvSpPr>
          <p:spPr bwMode="auto">
            <a:xfrm>
              <a:off x="6732240" y="2276872"/>
              <a:ext cx="2160240" cy="2808312"/>
            </a:xfrm>
            <a:prstGeom prst="rect">
              <a:avLst/>
            </a:prstGeom>
            <a:grp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lstStyle/>
            <a:p>
              <a:pPr>
                <a:spcBef>
                  <a:spcPct val="50000"/>
                </a:spcBef>
                <a:defRPr/>
              </a:pPr>
              <a:endParaRPr lang="en-US" sz="2400">
                <a:solidFill>
                  <a:srgbClr val="000000"/>
                </a:solidFill>
                <a:effectLst>
                  <a:outerShdw blurRad="38100" dist="38100" dir="2700000" algn="tl">
                    <a:srgbClr val="000000">
                      <a:alpha val="43137"/>
                    </a:srgbClr>
                  </a:outerShdw>
                </a:effectLst>
                <a:cs typeface="Arial" panose="020B0604020202020204" pitchFamily="34" charset="0"/>
              </a:endParaRPr>
            </a:p>
          </p:txBody>
        </p:sp>
        <p:sp>
          <p:nvSpPr>
            <p:cNvPr id="13" name="TextBox 12"/>
            <p:cNvSpPr txBox="1"/>
            <p:nvPr/>
          </p:nvSpPr>
          <p:spPr>
            <a:xfrm>
              <a:off x="6732240" y="2407060"/>
              <a:ext cx="2088761" cy="2770457"/>
            </a:xfrm>
            <a:prstGeom prst="rect">
              <a:avLst/>
            </a:prstGeom>
            <a:grpFill/>
          </p:spPr>
          <p:txBody>
            <a:bodyPr>
              <a:spAutoFit/>
            </a:bodyPr>
            <a:lstStyle/>
            <a:p>
              <a:pPr>
                <a:lnSpc>
                  <a:spcPct val="150000"/>
                </a:lnSpc>
                <a:defRPr/>
              </a:pPr>
              <a:r>
                <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设定选项：</a:t>
              </a:r>
              <a:endParaRPr lang="en-US" altLang="zh-CN" sz="24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buFontTx/>
                <a:buChar char="-"/>
                <a:defRPr/>
              </a:pPr>
              <a:r>
                <a:rPr lang="zh-CN" altLang="en-US" sz="2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检索历史名称</a:t>
              </a:r>
              <a:endParaRPr lang="en-US" altLang="zh-CN" sz="2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buFontTx/>
                <a:buChar char="-"/>
                <a:defRPr/>
              </a:pPr>
              <a:r>
                <a:rPr lang="en-US" sz="2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 </a:t>
              </a:r>
              <a:r>
                <a:rPr lang="zh-CN" altLang="en-US" sz="2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电子邮箱</a:t>
              </a:r>
              <a:endParaRPr lang="en-US" altLang="zh-CN" sz="2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buFontTx/>
                <a:buChar char="-"/>
                <a:defRPr/>
              </a:pPr>
              <a:r>
                <a:rPr lang="zh-CN" altLang="en-US" sz="2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定制类型及格式</a:t>
              </a:r>
              <a:endParaRPr lang="en-US" altLang="zh-CN" sz="2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buFontTx/>
                <a:buChar char="-"/>
                <a:defRPr/>
              </a:pPr>
              <a:r>
                <a:rPr lang="zh-CN" altLang="en-US" sz="2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频率</a:t>
              </a:r>
              <a:endParaRPr lang="en-US" altLang="zh-CN" sz="200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a:p>
              <a:pPr>
                <a:defRPr/>
              </a:pPr>
              <a:endParaRPr lang="en-US" dirty="0">
                <a:solidFill>
                  <a:srgbClr val="FFFFFF"/>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endParaRP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84213" y="1772932"/>
            <a:ext cx="7877908" cy="2018251"/>
          </a:xfrm>
          <a:prstGeom prst="rect">
            <a:avLst/>
          </a:prstGeom>
        </p:spPr>
      </p:pic>
      <p:sp>
        <p:nvSpPr>
          <p:cNvPr id="8" name="Text Placeholder 7"/>
          <p:cNvSpPr>
            <a:spLocks noGrp="1"/>
          </p:cNvSpPr>
          <p:nvPr>
            <p:ph type="body" sz="quarter" idx="13"/>
          </p:nvPr>
        </p:nvSpPr>
        <p:spPr/>
        <p:txBody>
          <a:bodyPr/>
          <a:lstStyle/>
          <a:p>
            <a:endParaRPr lang="en-US"/>
          </a:p>
        </p:txBody>
      </p:sp>
      <p:pic>
        <p:nvPicPr>
          <p:cNvPr id="5" name="Content Placeholder 5" descr="最高引文.JPG"/>
          <p:cNvPicPr>
            <a:picLocks noGrp="1" noChangeAspect="1"/>
          </p:cNvPicPr>
          <p:nvPr>
            <p:ph idx="4294967295"/>
          </p:nvPr>
        </p:nvPicPr>
        <p:blipFill>
          <a:blip r:embed="rId2"/>
          <a:stretch>
            <a:fillRect/>
          </a:stretch>
        </p:blipFill>
        <p:spPr>
          <a:xfrm>
            <a:off x="0" y="1279525"/>
            <a:ext cx="9144000" cy="4586288"/>
          </a:xfrm>
        </p:spPr>
      </p:pic>
      <p:sp>
        <p:nvSpPr>
          <p:cNvPr id="6" name="Rectangle 3"/>
          <p:cNvSpPr>
            <a:spLocks noChangeArrowheads="1"/>
          </p:cNvSpPr>
          <p:nvPr/>
        </p:nvSpPr>
        <p:spPr bwMode="auto">
          <a:xfrm>
            <a:off x="1916567" y="1133637"/>
            <a:ext cx="6211433" cy="609600"/>
          </a:xfrm>
          <a:prstGeom prst="rect">
            <a:avLst/>
          </a:prstGeom>
          <a:solidFill>
            <a:schemeClr val="bg1"/>
          </a:solidFill>
          <a:ln w="9525">
            <a:noFill/>
            <a:miter lim="800000"/>
          </a:ln>
        </p:spPr>
        <p:txBody>
          <a:bodyPr anchor="ctr"/>
          <a:lstStyle/>
          <a:p>
            <a:r>
              <a:rPr lang="zh-CN" altLang="en-US" sz="2400" dirty="0">
                <a:solidFill>
                  <a:srgbClr val="000000"/>
                </a:solidFill>
                <a:latin typeface="微软雅黑" panose="020B0503020204020204" pitchFamily="34" charset="-122"/>
                <a:ea typeface="微软雅黑" panose="020B0503020204020204" pitchFamily="34" charset="-122"/>
              </a:rPr>
              <a:t>创建“引文跟踪”－随时掌握最新研究进展</a:t>
            </a:r>
            <a:endParaRPr lang="en-US" altLang="zh-CN" sz="2400" dirty="0">
              <a:solidFill>
                <a:srgbClr val="000000"/>
              </a:solidFill>
              <a:latin typeface="微软雅黑" panose="020B0503020204020204" pitchFamily="34" charset="-122"/>
              <a:ea typeface="微软雅黑" panose="020B0503020204020204" pitchFamily="34" charset="-122"/>
            </a:endParaRPr>
          </a:p>
        </p:txBody>
      </p:sp>
      <p:sp>
        <p:nvSpPr>
          <p:cNvPr id="7" name="圆角矩形 26"/>
          <p:cNvSpPr>
            <a:spLocks noChangeArrowheads="1"/>
          </p:cNvSpPr>
          <p:nvPr/>
        </p:nvSpPr>
        <p:spPr bwMode="auto">
          <a:xfrm>
            <a:off x="6804818" y="2821669"/>
            <a:ext cx="1008063" cy="215900"/>
          </a:xfrm>
          <a:prstGeom prst="roundRect">
            <a:avLst>
              <a:gd name="adj" fmla="val 0"/>
            </a:avLst>
          </a:prstGeom>
          <a:noFill/>
          <a:ln w="25400" algn="ctr">
            <a:solidFill>
              <a:schemeClr val="accent2"/>
            </a:solidFill>
            <a:round/>
          </a:ln>
        </p:spPr>
        <p:txBody>
          <a:bodyPr lIns="0" tIns="0" rIns="182880" bIns="0"/>
          <a:lstStyle/>
          <a:p>
            <a:pPr>
              <a:spcBef>
                <a:spcPct val="50000"/>
              </a:spcBef>
            </a:pPr>
            <a:endParaRPr lang="zh-CN" altLang="en-US" sz="2400">
              <a:solidFill>
                <a:srgbClr val="000000"/>
              </a:solidFill>
              <a:ea typeface="宋体" panose="02010600030101010101" pitchFamily="2" charset="-122"/>
            </a:endParaRPr>
          </a:p>
        </p:txBody>
      </p:sp>
      <p:pic>
        <p:nvPicPr>
          <p:cNvPr id="3" name="Picture 2"/>
          <p:cNvPicPr>
            <a:picLocks noChangeAspect="1"/>
          </p:cNvPicPr>
          <p:nvPr/>
        </p:nvPicPr>
        <p:blipFill rotWithShape="1">
          <a:blip r:embed="rId3"/>
          <a:srcRect l="-1" r="47140" b="7844"/>
          <a:stretch>
            <a:fillRect/>
          </a:stretch>
        </p:blipFill>
        <p:spPr>
          <a:xfrm>
            <a:off x="2339183" y="2929619"/>
            <a:ext cx="3478847" cy="3564839"/>
          </a:xfrm>
          <a:prstGeom prst="rect">
            <a:avLst/>
          </a:prstGeom>
          <a:ln>
            <a:solidFill>
              <a:srgbClr val="92D050"/>
            </a:solidFill>
          </a:ln>
          <a:effectLst>
            <a:outerShdw blurRad="292100" dist="139700" dir="2700000" algn="tl" rotWithShape="0">
              <a:srgbClr val="333333">
                <a:alpha val="65000"/>
              </a:srgbClr>
            </a:outerShdw>
          </a:effectLst>
        </p:spPr>
      </p:pic>
      <p:sp>
        <p:nvSpPr>
          <p:cNvPr id="10" name="箭头: 五边形 34"/>
          <p:cNvSpPr/>
          <p:nvPr/>
        </p:nvSpPr>
        <p:spPr>
          <a:xfrm>
            <a:off x="1" y="264185"/>
            <a:ext cx="2962274"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箭头: V 形 36"/>
          <p:cNvSpPr/>
          <p:nvPr/>
        </p:nvSpPr>
        <p:spPr>
          <a:xfrm>
            <a:off x="2840311" y="264184"/>
            <a:ext cx="3211697"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2" name="文本框 37"/>
          <p:cNvSpPr txBox="1"/>
          <p:nvPr/>
        </p:nvSpPr>
        <p:spPr>
          <a:xfrm>
            <a:off x="90947" y="303149"/>
            <a:ext cx="2658418"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关注动态</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3" name="文本框 35"/>
          <p:cNvSpPr txBox="1"/>
          <p:nvPr/>
        </p:nvSpPr>
        <p:spPr>
          <a:xfrm>
            <a:off x="3053221" y="296191"/>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引文跟踪</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57265" y="2292891"/>
            <a:ext cx="7429469" cy="2272217"/>
          </a:xfrm>
          <a:prstGeom prst="rect">
            <a:avLst/>
          </a:prstGeom>
        </p:spPr>
        <p:txBody>
          <a:bodyPr vert="horz" lIns="91440" tIns="45720" rIns="91440" bIns="45720" rtlCol="0" anchor="ctr">
            <a:normAutofit fontScale="85000" lnSpcReduction="10000"/>
          </a:bodyPr>
          <a:lstStyle/>
          <a:p>
            <a:pPr algn="ctr" defTabSz="914400">
              <a:lnSpc>
                <a:spcPct val="170000"/>
              </a:lnSpc>
              <a:spcBef>
                <a:spcPct val="0"/>
              </a:spcBef>
              <a:spcAft>
                <a:spcPts val="600"/>
              </a:spcAft>
            </a:pPr>
            <a:r>
              <a:rPr lang="zh-CN" altLang="en-US" sz="5400" b="1" kern="1200" dirty="0">
                <a:solidFill>
                  <a:schemeClr val="tx1"/>
                </a:solidFill>
                <a:latin typeface="+mj-lt"/>
                <a:ea typeface="+mj-ea"/>
                <a:cs typeface="+mj-cs"/>
              </a:rPr>
              <a:t>引文索引 </a:t>
            </a:r>
            <a:endParaRPr lang="en-US" altLang="zh-CN" sz="5400" b="1" kern="1200" dirty="0">
              <a:solidFill>
                <a:schemeClr val="tx1"/>
              </a:solidFill>
              <a:latin typeface="+mj-lt"/>
              <a:ea typeface="+mj-ea"/>
              <a:cs typeface="+mj-cs"/>
            </a:endParaRPr>
          </a:p>
          <a:p>
            <a:pPr algn="ctr" defTabSz="914400">
              <a:lnSpc>
                <a:spcPct val="170000"/>
              </a:lnSpc>
              <a:spcBef>
                <a:spcPct val="0"/>
              </a:spcBef>
              <a:spcAft>
                <a:spcPts val="600"/>
              </a:spcAft>
            </a:pPr>
            <a:r>
              <a:rPr lang="en-US" altLang="zh-CN" sz="5400" b="1" dirty="0">
                <a:latin typeface="+mj-lt"/>
                <a:ea typeface="+mj-ea"/>
                <a:cs typeface="+mj-cs"/>
              </a:rPr>
              <a:t>Citation Index</a:t>
            </a:r>
            <a:endParaRPr lang="zh-CN" altLang="en-US" sz="5400" b="1" kern="1200" dirty="0">
              <a:solidFill>
                <a:schemeClr val="tx1"/>
              </a:solidFill>
              <a:latin typeface="+mj-lt"/>
              <a:ea typeface="+mj-ea"/>
              <a:cs typeface="+mj-cs"/>
            </a:endParaRPr>
          </a:p>
        </p:txBody>
      </p:sp>
      <p:sp>
        <p:nvSpPr>
          <p:cNvPr id="3" name="íśḻíḋê"/>
          <p:cNvSpPr/>
          <p:nvPr/>
        </p:nvSpPr>
        <p:spPr>
          <a:xfrm>
            <a:off x="0" y="3052758"/>
            <a:ext cx="914400" cy="752484"/>
          </a:xfrm>
          <a:prstGeom prst="homePlat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spcBef>
                <a:spcPct val="0"/>
              </a:spcBef>
            </a:pPr>
            <a:endParaRPr lang="en-US" altLang="zh-CN" sz="2000" b="1"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箭头: 五边形 34"/>
          <p:cNvSpPr/>
          <p:nvPr/>
        </p:nvSpPr>
        <p:spPr>
          <a:xfrm>
            <a:off x="1" y="264185"/>
            <a:ext cx="2962274"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 name="箭头: V 形 36"/>
          <p:cNvSpPr/>
          <p:nvPr/>
        </p:nvSpPr>
        <p:spPr>
          <a:xfrm>
            <a:off x="2840311" y="264184"/>
            <a:ext cx="3211697"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9" name="文本框 37"/>
          <p:cNvSpPr txBox="1"/>
          <p:nvPr/>
        </p:nvSpPr>
        <p:spPr>
          <a:xfrm>
            <a:off x="90947" y="303149"/>
            <a:ext cx="2658418"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关注动态</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0" name="文本框 35"/>
          <p:cNvSpPr txBox="1"/>
          <p:nvPr/>
        </p:nvSpPr>
        <p:spPr>
          <a:xfrm>
            <a:off x="3053221" y="296191"/>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期刊跟踪</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1" name="Picture 10"/>
          <p:cNvPicPr>
            <a:picLocks noChangeAspect="1"/>
          </p:cNvPicPr>
          <p:nvPr/>
        </p:nvPicPr>
        <p:blipFill>
          <a:blip r:embed="rId1"/>
          <a:stretch>
            <a:fillRect/>
          </a:stretch>
        </p:blipFill>
        <p:spPr>
          <a:xfrm>
            <a:off x="483867" y="1242039"/>
            <a:ext cx="7387772" cy="1785992"/>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4672101" y="2313227"/>
            <a:ext cx="914400" cy="228600"/>
          </a:xfrm>
          <a:prstGeom prst="rect">
            <a:avLst/>
          </a:prstGeom>
          <a:noFill/>
          <a:ln w="5715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3" name="Picture 12"/>
          <p:cNvPicPr>
            <a:picLocks noChangeAspect="1"/>
          </p:cNvPicPr>
          <p:nvPr/>
        </p:nvPicPr>
        <p:blipFill rotWithShape="1">
          <a:blip r:embed="rId2"/>
          <a:srcRect l="381" r="761"/>
          <a:stretch>
            <a:fillRect/>
          </a:stretch>
        </p:blipFill>
        <p:spPr>
          <a:xfrm>
            <a:off x="688072" y="2033827"/>
            <a:ext cx="7359445" cy="2231571"/>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3910594" y="3278414"/>
            <a:ext cx="914400" cy="228600"/>
          </a:xfrm>
          <a:prstGeom prst="rect">
            <a:avLst/>
          </a:prstGeom>
          <a:noFill/>
          <a:ln w="5715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5" name="Picture 14"/>
          <p:cNvPicPr>
            <a:picLocks noChangeAspect="1"/>
          </p:cNvPicPr>
          <p:nvPr/>
        </p:nvPicPr>
        <p:blipFill>
          <a:blip r:embed="rId3"/>
          <a:stretch>
            <a:fillRect/>
          </a:stretch>
        </p:blipFill>
        <p:spPr>
          <a:xfrm>
            <a:off x="1676524" y="1655525"/>
            <a:ext cx="6575198" cy="4861998"/>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1820451" y="6261708"/>
            <a:ext cx="914400" cy="228600"/>
          </a:xfrm>
          <a:prstGeom prst="rect">
            <a:avLst/>
          </a:prstGeom>
          <a:noFill/>
          <a:ln w="5715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 name="Rectangle 16"/>
          <p:cNvSpPr/>
          <p:nvPr/>
        </p:nvSpPr>
        <p:spPr>
          <a:xfrm>
            <a:off x="1676524" y="3578221"/>
            <a:ext cx="914400" cy="228600"/>
          </a:xfrm>
          <a:prstGeom prst="rect">
            <a:avLst/>
          </a:prstGeom>
          <a:noFill/>
          <a:ln w="5715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8" name="Picture 17"/>
          <p:cNvPicPr>
            <a:picLocks noChangeAspect="1"/>
          </p:cNvPicPr>
          <p:nvPr/>
        </p:nvPicPr>
        <p:blipFill>
          <a:blip r:embed="rId4"/>
          <a:stretch>
            <a:fillRect/>
          </a:stretch>
        </p:blipFill>
        <p:spPr>
          <a:xfrm>
            <a:off x="1067005" y="2955313"/>
            <a:ext cx="7821871" cy="218886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736753" y="3429000"/>
            <a:ext cx="4016246" cy="1937097"/>
          </a:xfrm>
          <a:prstGeom prst="rect">
            <a:avLst/>
          </a:prstGeom>
        </p:spPr>
      </p:pic>
      <p:sp>
        <p:nvSpPr>
          <p:cNvPr id="10" name="Rectangle 9"/>
          <p:cNvSpPr/>
          <p:nvPr/>
        </p:nvSpPr>
        <p:spPr>
          <a:xfrm>
            <a:off x="5091323" y="2003105"/>
            <a:ext cx="3835246" cy="2258952"/>
          </a:xfrm>
          <a:prstGeom prst="rect">
            <a:avLst/>
          </a:prstGeom>
        </p:spPr>
        <p:txBody>
          <a:bodyPr wrap="square">
            <a:spAutoFit/>
          </a:bodyPr>
          <a:lstStyle/>
          <a:p>
            <a:pPr>
              <a:lnSpc>
                <a:spcPct val="150000"/>
              </a:lnSpc>
            </a:pPr>
            <a:r>
              <a:rPr lang="zh-CN" altLang="en-US" b="1" dirty="0"/>
              <a:t>论文数量排序</a:t>
            </a:r>
            <a:endParaRPr lang="en-US" b="1" dirty="0"/>
          </a:p>
          <a:p>
            <a:pPr marL="285750" indent="-285750">
              <a:lnSpc>
                <a:spcPct val="150000"/>
              </a:lnSpc>
              <a:buFont typeface="Arial" panose="020B0604020202020204" pitchFamily="34" charset="0"/>
              <a:buChar char="•"/>
            </a:pPr>
            <a:r>
              <a:rPr lang="en-US" sz="1400" dirty="0"/>
              <a:t>Conference on Lasers and Electro-Optics</a:t>
            </a:r>
            <a:endParaRPr lang="en-US" altLang="zh-CN" sz="1400" dirty="0">
              <a:solidFill>
                <a:srgbClr val="444444"/>
              </a:solidFill>
              <a:latin typeface="open sans"/>
            </a:endParaRPr>
          </a:p>
          <a:p>
            <a:pPr marL="285750" indent="-285750">
              <a:lnSpc>
                <a:spcPct val="150000"/>
              </a:lnSpc>
              <a:buFont typeface="Arial" panose="020B0604020202020204" pitchFamily="34" charset="0"/>
              <a:buChar char="•"/>
            </a:pPr>
            <a:r>
              <a:rPr lang="en-US" sz="1400" dirty="0"/>
              <a:t>IEEE NANO</a:t>
            </a:r>
            <a:endParaRPr lang="en-US" sz="1400" dirty="0"/>
          </a:p>
          <a:p>
            <a:pPr marL="285750" indent="-285750">
              <a:lnSpc>
                <a:spcPct val="150000"/>
              </a:lnSpc>
              <a:buFont typeface="Arial" panose="020B0604020202020204" pitchFamily="34" charset="0"/>
              <a:buChar char="•"/>
            </a:pPr>
            <a:r>
              <a:rPr lang="zh-CN" altLang="en-US" sz="1400" dirty="0"/>
              <a:t>关注</a:t>
            </a:r>
            <a:r>
              <a:rPr lang="en-US" sz="1400" dirty="0"/>
              <a:t>A</a:t>
            </a:r>
            <a:r>
              <a:rPr lang="en-US" altLang="zh-CN" sz="1400" dirty="0"/>
              <a:t>merican Chemical Society</a:t>
            </a:r>
            <a:r>
              <a:rPr lang="zh-CN" altLang="en-US" sz="1400" dirty="0"/>
              <a:t>的会议</a:t>
            </a:r>
            <a:endParaRPr lang="en-US" altLang="zh-CN" sz="1400" dirty="0"/>
          </a:p>
          <a:p>
            <a:pPr marL="285750" indent="-285750">
              <a:lnSpc>
                <a:spcPct val="150000"/>
              </a:lnSpc>
              <a:buFont typeface="Arial" panose="020B0604020202020204" pitchFamily="34" charset="0"/>
              <a:buChar char="•"/>
            </a:pPr>
            <a:endParaRPr lang="en-US" dirty="0"/>
          </a:p>
          <a:p>
            <a:pPr>
              <a:lnSpc>
                <a:spcPct val="150000"/>
              </a:lnSpc>
            </a:pPr>
            <a:r>
              <a:rPr lang="zh-CN" altLang="en-US" b="1" dirty="0"/>
              <a:t>时间排序</a:t>
            </a:r>
            <a:r>
              <a:rPr lang="en-US" altLang="zh-CN" b="1" dirty="0"/>
              <a:t> </a:t>
            </a:r>
            <a:endParaRPr lang="en-US" altLang="zh-CN" b="1" dirty="0"/>
          </a:p>
        </p:txBody>
      </p:sp>
      <p:pic>
        <p:nvPicPr>
          <p:cNvPr id="14" name="Picture 13"/>
          <p:cNvPicPr>
            <a:picLocks noChangeAspect="1"/>
          </p:cNvPicPr>
          <p:nvPr/>
        </p:nvPicPr>
        <p:blipFill>
          <a:blip r:embed="rId2"/>
          <a:stretch>
            <a:fillRect/>
          </a:stretch>
        </p:blipFill>
        <p:spPr>
          <a:xfrm>
            <a:off x="736752" y="1862446"/>
            <a:ext cx="1681282" cy="1330463"/>
          </a:xfrm>
          <a:prstGeom prst="rect">
            <a:avLst/>
          </a:prstGeom>
        </p:spPr>
      </p:pic>
      <p:sp>
        <p:nvSpPr>
          <p:cNvPr id="16" name="箭头: 五边形 34"/>
          <p:cNvSpPr/>
          <p:nvPr/>
        </p:nvSpPr>
        <p:spPr>
          <a:xfrm>
            <a:off x="1" y="264185"/>
            <a:ext cx="2962274"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7" name="箭头: V 形 36"/>
          <p:cNvSpPr/>
          <p:nvPr/>
        </p:nvSpPr>
        <p:spPr>
          <a:xfrm>
            <a:off x="2840311" y="264184"/>
            <a:ext cx="3211697" cy="594360"/>
          </a:xfrm>
          <a:prstGeom prst="chevron">
            <a:avLst/>
          </a:prstGeom>
          <a:solidFill>
            <a:srgbClr val="B6BE3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8" name="文本框 37"/>
          <p:cNvSpPr txBox="1"/>
          <p:nvPr/>
        </p:nvSpPr>
        <p:spPr>
          <a:xfrm>
            <a:off x="90947" y="303149"/>
            <a:ext cx="2658418"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关注动态</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9" name="文本框 35"/>
          <p:cNvSpPr txBox="1"/>
          <p:nvPr/>
        </p:nvSpPr>
        <p:spPr>
          <a:xfrm>
            <a:off x="3053221" y="296191"/>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会议交流</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0" name="TextBox 19"/>
          <p:cNvSpPr txBox="1"/>
          <p:nvPr/>
        </p:nvSpPr>
        <p:spPr>
          <a:xfrm>
            <a:off x="736754" y="1110095"/>
            <a:ext cx="4021294" cy="369332"/>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en-US" altLang="zh-CN" b="1" dirty="0"/>
              <a:t>Web of Science</a:t>
            </a:r>
            <a:r>
              <a:rPr lang="zh-CN" altLang="en-US" b="1" dirty="0"/>
              <a:t>平台检索会议论文</a:t>
            </a:r>
            <a:endParaRPr lang="en-US" b="1" dirty="0"/>
          </a:p>
        </p:txBody>
      </p:sp>
      <p:sp>
        <p:nvSpPr>
          <p:cNvPr id="21" name="TextBox 20"/>
          <p:cNvSpPr txBox="1"/>
          <p:nvPr/>
        </p:nvSpPr>
        <p:spPr>
          <a:xfrm>
            <a:off x="736754" y="5888286"/>
            <a:ext cx="1396536" cy="369332"/>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zh-CN" altLang="en-US" b="1" dirty="0"/>
              <a:t>行业会议</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直接连接符 53"/>
          <p:cNvCxnSpPr/>
          <p:nvPr/>
        </p:nvCxnSpPr>
        <p:spPr>
          <a:xfrm>
            <a:off x="3190306" y="2757532"/>
            <a:ext cx="2011680" cy="0"/>
          </a:xfrm>
          <a:prstGeom prst="line">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32" name="弧形 31"/>
          <p:cNvSpPr/>
          <p:nvPr/>
        </p:nvSpPr>
        <p:spPr>
          <a:xfrm>
            <a:off x="2047306" y="2757532"/>
            <a:ext cx="2286000" cy="2286000"/>
          </a:xfrm>
          <a:prstGeom prst="arc">
            <a:avLst>
              <a:gd name="adj1" fmla="val 16200000"/>
              <a:gd name="adj2" fmla="val 16188755"/>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73" name="弧形 72"/>
          <p:cNvSpPr/>
          <p:nvPr/>
        </p:nvSpPr>
        <p:spPr>
          <a:xfrm flipV="1">
            <a:off x="7358577" y="1325408"/>
            <a:ext cx="1371600" cy="1371600"/>
          </a:xfrm>
          <a:prstGeom prst="arc">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9" name="箭头: V 形 8"/>
          <p:cNvSpPr/>
          <p:nvPr/>
        </p:nvSpPr>
        <p:spPr>
          <a:xfrm>
            <a:off x="3440088" y="2602905"/>
            <a:ext cx="12801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sp>
        <p:nvSpPr>
          <p:cNvPr id="19" name="箭头: V 形 18"/>
          <p:cNvSpPr/>
          <p:nvPr/>
        </p:nvSpPr>
        <p:spPr>
          <a:xfrm>
            <a:off x="5887813" y="5353203"/>
            <a:ext cx="219456" cy="21945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8" name="箭头: V 形 47"/>
          <p:cNvSpPr/>
          <p:nvPr/>
        </p:nvSpPr>
        <p:spPr>
          <a:xfrm>
            <a:off x="4667493" y="4661932"/>
            <a:ext cx="16392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pic>
        <p:nvPicPr>
          <p:cNvPr id="90" name="图片 89"/>
          <p:cNvPicPr>
            <a:picLocks noChangeAspect="1"/>
          </p:cNvPicPr>
          <p:nvPr/>
        </p:nvPicPr>
        <p:blipFill>
          <a:blip r:embed="rId1"/>
          <a:stretch>
            <a:fillRect/>
          </a:stretch>
        </p:blipFill>
        <p:spPr>
          <a:xfrm>
            <a:off x="5401633" y="6088342"/>
            <a:ext cx="1650812" cy="572560"/>
          </a:xfrm>
          <a:prstGeom prst="rect">
            <a:avLst/>
          </a:prstGeom>
        </p:spPr>
      </p:pic>
      <p:sp>
        <p:nvSpPr>
          <p:cNvPr id="41" name="箭头: 虚尾 40"/>
          <p:cNvSpPr/>
          <p:nvPr/>
        </p:nvSpPr>
        <p:spPr>
          <a:xfrm rot="10800000">
            <a:off x="340403" y="4643552"/>
            <a:ext cx="1054814" cy="812593"/>
          </a:xfrm>
          <a:prstGeom prst="stripedRightArrow">
            <a:avLst>
              <a:gd name="adj1" fmla="val 42996"/>
              <a:gd name="adj2" fmla="val 76068"/>
            </a:avLst>
          </a:prstGeom>
          <a:solidFill>
            <a:srgbClr val="025A3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 name="组合 2"/>
          <p:cNvGrpSpPr/>
          <p:nvPr/>
        </p:nvGrpSpPr>
        <p:grpSpPr>
          <a:xfrm>
            <a:off x="8575816" y="1564695"/>
            <a:ext cx="336550" cy="391287"/>
            <a:chOff x="617311" y="1513205"/>
            <a:chExt cx="336550" cy="391287"/>
          </a:xfrm>
          <a:solidFill>
            <a:srgbClr val="025A3D"/>
          </a:solidFill>
        </p:grpSpPr>
        <p:sp>
          <p:nvSpPr>
            <p:cNvPr id="2" name="矩形 1"/>
            <p:cNvSpPr/>
            <p:nvPr/>
          </p:nvSpPr>
          <p:spPr>
            <a:xfrm>
              <a:off x="617311" y="1739900"/>
              <a:ext cx="336550" cy="164592"/>
            </a:xfrm>
            <a:prstGeom prst="rect">
              <a:avLst/>
            </a:prstGeom>
            <a:grpFill/>
            <a:ln w="336550">
              <a:no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4" name="矩形 43"/>
            <p:cNvSpPr/>
            <p:nvPr/>
          </p:nvSpPr>
          <p:spPr>
            <a:xfrm>
              <a:off x="617311" y="1606550"/>
              <a:ext cx="336550" cy="109728"/>
            </a:xfrm>
            <a:prstGeom prst="rect">
              <a:avLst/>
            </a:prstGeom>
            <a:grpFill/>
            <a:ln w="336550">
              <a:no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9" name="矩形 48"/>
            <p:cNvSpPr/>
            <p:nvPr/>
          </p:nvSpPr>
          <p:spPr>
            <a:xfrm>
              <a:off x="617311" y="1513205"/>
              <a:ext cx="336550" cy="54864"/>
            </a:xfrm>
            <a:prstGeom prst="rect">
              <a:avLst/>
            </a:prstGeom>
            <a:grpFill/>
            <a:ln w="336550">
              <a:no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cxnSp>
        <p:nvCxnSpPr>
          <p:cNvPr id="5" name="直接连接符 4"/>
          <p:cNvCxnSpPr/>
          <p:nvPr/>
        </p:nvCxnSpPr>
        <p:spPr>
          <a:xfrm rot="5400000">
            <a:off x="2317650" y="4129132"/>
            <a:ext cx="0" cy="1828800"/>
          </a:xfrm>
          <a:prstGeom prst="line">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 name="直接连接符 12"/>
          <p:cNvCxnSpPr/>
          <p:nvPr/>
        </p:nvCxnSpPr>
        <p:spPr>
          <a:xfrm>
            <a:off x="6953139" y="2704710"/>
            <a:ext cx="1097280" cy="0"/>
          </a:xfrm>
          <a:prstGeom prst="line">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2" name="弧形 61"/>
          <p:cNvSpPr/>
          <p:nvPr/>
        </p:nvSpPr>
        <p:spPr>
          <a:xfrm flipH="1" flipV="1">
            <a:off x="5215168" y="1795418"/>
            <a:ext cx="1828800" cy="1828800"/>
          </a:xfrm>
          <a:prstGeom prst="arc">
            <a:avLst>
              <a:gd name="adj1" fmla="val 21499761"/>
              <a:gd name="adj2" fmla="val 21495610"/>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0" name="Group 9"/>
          <p:cNvGrpSpPr/>
          <p:nvPr/>
        </p:nvGrpSpPr>
        <p:grpSpPr>
          <a:xfrm>
            <a:off x="5647837" y="1393521"/>
            <a:ext cx="1005403" cy="741060"/>
            <a:chOff x="5621131" y="944255"/>
            <a:chExt cx="1005403" cy="741060"/>
          </a:xfrm>
        </p:grpSpPr>
        <p:sp>
          <p:nvSpPr>
            <p:cNvPr id="51" name="矩形 50"/>
            <p:cNvSpPr/>
            <p:nvPr/>
          </p:nvSpPr>
          <p:spPr>
            <a:xfrm>
              <a:off x="5673628" y="95379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3" name="update-arrows_63920"/>
            <p:cNvSpPr>
              <a:spLocks noChangeAspect="1"/>
            </p:cNvSpPr>
            <p:nvPr/>
          </p:nvSpPr>
          <p:spPr bwMode="auto">
            <a:xfrm>
              <a:off x="5935107" y="1235965"/>
              <a:ext cx="391442" cy="380892"/>
            </a:xfrm>
            <a:custGeom>
              <a:avLst/>
              <a:gdLst>
                <a:gd name="connsiteX0" fmla="*/ 103237 w 602225"/>
                <a:gd name="connsiteY0" fmla="*/ 411793 h 585996"/>
                <a:gd name="connsiteX1" fmla="*/ 111738 w 602225"/>
                <a:gd name="connsiteY1" fmla="*/ 427758 h 585996"/>
                <a:gd name="connsiteX2" fmla="*/ 111761 w 602225"/>
                <a:gd name="connsiteY2" fmla="*/ 427836 h 585996"/>
                <a:gd name="connsiteX3" fmla="*/ 125888 w 602225"/>
                <a:gd name="connsiteY3" fmla="*/ 454331 h 585996"/>
                <a:gd name="connsiteX4" fmla="*/ 111738 w 602225"/>
                <a:gd name="connsiteY4" fmla="*/ 427758 h 585996"/>
                <a:gd name="connsiteX5" fmla="*/ 111030 w 602225"/>
                <a:gd name="connsiteY5" fmla="*/ 425405 h 585996"/>
                <a:gd name="connsiteX6" fmla="*/ 103480 w 602225"/>
                <a:gd name="connsiteY6" fmla="*/ 411793 h 585996"/>
                <a:gd name="connsiteX7" fmla="*/ 103237 w 602225"/>
                <a:gd name="connsiteY7" fmla="*/ 411793 h 585996"/>
                <a:gd name="connsiteX8" fmla="*/ 127440 w 602225"/>
                <a:gd name="connsiteY8" fmla="*/ 59761 h 585996"/>
                <a:gd name="connsiteX9" fmla="*/ 136848 w 602225"/>
                <a:gd name="connsiteY9" fmla="*/ 67843 h 585996"/>
                <a:gd name="connsiteX10" fmla="*/ 193109 w 602225"/>
                <a:gd name="connsiteY10" fmla="*/ 212472 h 585996"/>
                <a:gd name="connsiteX11" fmla="*/ 189212 w 602225"/>
                <a:gd name="connsiteY11" fmla="*/ 225355 h 585996"/>
                <a:gd name="connsiteX12" fmla="*/ 192622 w 602225"/>
                <a:gd name="connsiteY12" fmla="*/ 225598 h 585996"/>
                <a:gd name="connsiteX13" fmla="*/ 192622 w 602225"/>
                <a:gd name="connsiteY13" fmla="*/ 247232 h 585996"/>
                <a:gd name="connsiteX14" fmla="*/ 135873 w 602225"/>
                <a:gd name="connsiteY14" fmla="*/ 246989 h 585996"/>
                <a:gd name="connsiteX15" fmla="*/ 367984 w 602225"/>
                <a:gd name="connsiteY15" fmla="*/ 495654 h 585996"/>
                <a:gd name="connsiteX16" fmla="*/ 379675 w 602225"/>
                <a:gd name="connsiteY16" fmla="*/ 501731 h 585996"/>
                <a:gd name="connsiteX17" fmla="*/ 395506 w 602225"/>
                <a:gd name="connsiteY17" fmla="*/ 507565 h 585996"/>
                <a:gd name="connsiteX18" fmla="*/ 400864 w 602225"/>
                <a:gd name="connsiteY18" fmla="*/ 559097 h 585996"/>
                <a:gd name="connsiteX19" fmla="*/ 400133 w 602225"/>
                <a:gd name="connsiteY19" fmla="*/ 563229 h 585996"/>
                <a:gd name="connsiteX20" fmla="*/ 393070 w 602225"/>
                <a:gd name="connsiteY20" fmla="*/ 573924 h 585996"/>
                <a:gd name="connsiteX21" fmla="*/ 66947 w 602225"/>
                <a:gd name="connsiteY21" fmla="*/ 249176 h 585996"/>
                <a:gd name="connsiteX22" fmla="*/ 36502 w 602225"/>
                <a:gd name="connsiteY22" fmla="*/ 242370 h 585996"/>
                <a:gd name="connsiteX23" fmla="*/ 8736 w 602225"/>
                <a:gd name="connsiteY23" fmla="*/ 240426 h 585996"/>
                <a:gd name="connsiteX24" fmla="*/ 942 w 602225"/>
                <a:gd name="connsiteY24" fmla="*/ 228515 h 585996"/>
                <a:gd name="connsiteX25" fmla="*/ 2647 w 602225"/>
                <a:gd name="connsiteY25" fmla="*/ 219521 h 585996"/>
                <a:gd name="connsiteX26" fmla="*/ 116389 w 602225"/>
                <a:gd name="connsiteY26" fmla="*/ 65169 h 585996"/>
                <a:gd name="connsiteX27" fmla="*/ 127440 w 602225"/>
                <a:gd name="connsiteY27" fmla="*/ 59761 h 585996"/>
                <a:gd name="connsiteX28" fmla="*/ 305617 w 602225"/>
                <a:gd name="connsiteY28" fmla="*/ 219 h 585996"/>
                <a:gd name="connsiteX29" fmla="*/ 341924 w 602225"/>
                <a:gd name="connsiteY29" fmla="*/ 3174 h 585996"/>
                <a:gd name="connsiteX30" fmla="*/ 509951 w 602225"/>
                <a:gd name="connsiteY30" fmla="*/ 62249 h 585996"/>
                <a:gd name="connsiteX31" fmla="*/ 567665 w 602225"/>
                <a:gd name="connsiteY31" fmla="*/ 441980 h 585996"/>
                <a:gd name="connsiteX32" fmla="*/ 587877 w 602225"/>
                <a:gd name="connsiteY32" fmla="*/ 454865 h 585996"/>
                <a:gd name="connsiteX33" fmla="*/ 581058 w 602225"/>
                <a:gd name="connsiteY33" fmla="*/ 470667 h 585996"/>
                <a:gd name="connsiteX34" fmla="*/ 553054 w 602225"/>
                <a:gd name="connsiteY34" fmla="*/ 494734 h 585996"/>
                <a:gd name="connsiteX35" fmla="*/ 434704 w 602225"/>
                <a:gd name="connsiteY35" fmla="*/ 553566 h 585996"/>
                <a:gd name="connsiteX36" fmla="*/ 419119 w 602225"/>
                <a:gd name="connsiteY36" fmla="*/ 547245 h 585996"/>
                <a:gd name="connsiteX37" fmla="*/ 399638 w 602225"/>
                <a:gd name="connsiteY37" fmla="*/ 402840 h 585996"/>
                <a:gd name="connsiteX38" fmla="*/ 409378 w 602225"/>
                <a:gd name="connsiteY38" fmla="*/ 393116 h 585996"/>
                <a:gd name="connsiteX39" fmla="*/ 412544 w 602225"/>
                <a:gd name="connsiteY39" fmla="*/ 391171 h 585996"/>
                <a:gd name="connsiteX40" fmla="*/ 422528 w 602225"/>
                <a:gd name="connsiteY40" fmla="*/ 386066 h 585996"/>
                <a:gd name="connsiteX41" fmla="*/ 426425 w 602225"/>
                <a:gd name="connsiteY41" fmla="*/ 385823 h 585996"/>
                <a:gd name="connsiteX42" fmla="*/ 484625 w 602225"/>
                <a:gd name="connsiteY42" fmla="*/ 406243 h 585996"/>
                <a:gd name="connsiteX43" fmla="*/ 485356 w 602225"/>
                <a:gd name="connsiteY43" fmla="*/ 405028 h 585996"/>
                <a:gd name="connsiteX44" fmla="*/ 469040 w 602225"/>
                <a:gd name="connsiteY44" fmla="*/ 157060 h 585996"/>
                <a:gd name="connsiteX45" fmla="*/ 230636 w 602225"/>
                <a:gd name="connsiteY45" fmla="*/ 97013 h 585996"/>
                <a:gd name="connsiteX46" fmla="*/ 228688 w 602225"/>
                <a:gd name="connsiteY46" fmla="*/ 97256 h 585996"/>
                <a:gd name="connsiteX47" fmla="*/ 210668 w 602225"/>
                <a:gd name="connsiteY47" fmla="*/ 100173 h 585996"/>
                <a:gd name="connsiteX48" fmla="*/ 210424 w 602225"/>
                <a:gd name="connsiteY48" fmla="*/ 99687 h 585996"/>
                <a:gd name="connsiteX49" fmla="*/ 199466 w 602225"/>
                <a:gd name="connsiteY49" fmla="*/ 92394 h 585996"/>
                <a:gd name="connsiteX50" fmla="*/ 190700 w 602225"/>
                <a:gd name="connsiteY50" fmla="*/ 71000 h 585996"/>
                <a:gd name="connsiteX51" fmla="*/ 190456 w 602225"/>
                <a:gd name="connsiteY51" fmla="*/ 70271 h 585996"/>
                <a:gd name="connsiteX52" fmla="*/ 183150 w 602225"/>
                <a:gd name="connsiteY52" fmla="*/ 53011 h 585996"/>
                <a:gd name="connsiteX53" fmla="*/ 183150 w 602225"/>
                <a:gd name="connsiteY53" fmla="*/ 52524 h 585996"/>
                <a:gd name="connsiteX54" fmla="*/ 179741 w 602225"/>
                <a:gd name="connsiteY54" fmla="*/ 44259 h 585996"/>
                <a:gd name="connsiteX55" fmla="*/ 194596 w 602225"/>
                <a:gd name="connsiteY55" fmla="*/ 32833 h 585996"/>
                <a:gd name="connsiteX56" fmla="*/ 305617 w 602225"/>
                <a:gd name="connsiteY56" fmla="*/ 219 h 58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2225" h="585996">
                  <a:moveTo>
                    <a:pt x="103237" y="411793"/>
                  </a:moveTo>
                  <a:lnTo>
                    <a:pt x="111738" y="427758"/>
                  </a:lnTo>
                  <a:lnTo>
                    <a:pt x="111761" y="427836"/>
                  </a:lnTo>
                  <a:cubicBezTo>
                    <a:pt x="116389" y="436830"/>
                    <a:pt x="121016" y="445581"/>
                    <a:pt x="125888" y="454331"/>
                  </a:cubicBezTo>
                  <a:lnTo>
                    <a:pt x="111738" y="427758"/>
                  </a:lnTo>
                  <a:lnTo>
                    <a:pt x="111030" y="425405"/>
                  </a:lnTo>
                  <a:cubicBezTo>
                    <a:pt x="108595" y="420787"/>
                    <a:pt x="106159" y="416169"/>
                    <a:pt x="103480" y="411793"/>
                  </a:cubicBezTo>
                  <a:cubicBezTo>
                    <a:pt x="103480" y="411793"/>
                    <a:pt x="103237" y="411793"/>
                    <a:pt x="103237" y="411793"/>
                  </a:cubicBezTo>
                  <a:close/>
                  <a:moveTo>
                    <a:pt x="127440" y="59761"/>
                  </a:moveTo>
                  <a:cubicBezTo>
                    <a:pt x="131611" y="60368"/>
                    <a:pt x="135508" y="63225"/>
                    <a:pt x="136848" y="67843"/>
                  </a:cubicBezTo>
                  <a:cubicBezTo>
                    <a:pt x="152192" y="118402"/>
                    <a:pt x="170946" y="164586"/>
                    <a:pt x="193109" y="212472"/>
                  </a:cubicBezTo>
                  <a:cubicBezTo>
                    <a:pt x="195789" y="217820"/>
                    <a:pt x="193353" y="222924"/>
                    <a:pt x="189212" y="225355"/>
                  </a:cubicBezTo>
                  <a:cubicBezTo>
                    <a:pt x="190430" y="225355"/>
                    <a:pt x="191648" y="225355"/>
                    <a:pt x="192622" y="225598"/>
                  </a:cubicBezTo>
                  <a:cubicBezTo>
                    <a:pt x="206505" y="227056"/>
                    <a:pt x="206749" y="248933"/>
                    <a:pt x="192622" y="247232"/>
                  </a:cubicBezTo>
                  <a:cubicBezTo>
                    <a:pt x="174112" y="245287"/>
                    <a:pt x="154871" y="245773"/>
                    <a:pt x="135873" y="246989"/>
                  </a:cubicBezTo>
                  <a:cubicBezTo>
                    <a:pt x="82291" y="375575"/>
                    <a:pt x="235488" y="533817"/>
                    <a:pt x="367984" y="495654"/>
                  </a:cubicBezTo>
                  <a:cubicBezTo>
                    <a:pt x="373829" y="493953"/>
                    <a:pt x="377970" y="497356"/>
                    <a:pt x="379675" y="501731"/>
                  </a:cubicBezTo>
                  <a:cubicBezTo>
                    <a:pt x="385276" y="498571"/>
                    <a:pt x="393557" y="500029"/>
                    <a:pt x="395506" y="507565"/>
                  </a:cubicBezTo>
                  <a:cubicBezTo>
                    <a:pt x="399890" y="524580"/>
                    <a:pt x="400864" y="541352"/>
                    <a:pt x="400864" y="559097"/>
                  </a:cubicBezTo>
                  <a:cubicBezTo>
                    <a:pt x="400864" y="560555"/>
                    <a:pt x="400620" y="562013"/>
                    <a:pt x="400133" y="563229"/>
                  </a:cubicBezTo>
                  <a:cubicBezTo>
                    <a:pt x="400377" y="567604"/>
                    <a:pt x="398185" y="572223"/>
                    <a:pt x="393070" y="573924"/>
                  </a:cubicBezTo>
                  <a:cubicBezTo>
                    <a:pt x="209184" y="638582"/>
                    <a:pt x="4109" y="430996"/>
                    <a:pt x="66947" y="249176"/>
                  </a:cubicBezTo>
                  <a:cubicBezTo>
                    <a:pt x="56717" y="248933"/>
                    <a:pt x="43078" y="247475"/>
                    <a:pt x="36502" y="242370"/>
                  </a:cubicBezTo>
                  <a:cubicBezTo>
                    <a:pt x="27247" y="241641"/>
                    <a:pt x="17991" y="240912"/>
                    <a:pt x="8736" y="240426"/>
                  </a:cubicBezTo>
                  <a:cubicBezTo>
                    <a:pt x="1673" y="240183"/>
                    <a:pt x="-1006" y="233619"/>
                    <a:pt x="942" y="228515"/>
                  </a:cubicBezTo>
                  <a:cubicBezTo>
                    <a:pt x="-519" y="225598"/>
                    <a:pt x="-519" y="222195"/>
                    <a:pt x="2647" y="219521"/>
                  </a:cubicBezTo>
                  <a:cubicBezTo>
                    <a:pt x="53307" y="179414"/>
                    <a:pt x="85457" y="121076"/>
                    <a:pt x="116389" y="65169"/>
                  </a:cubicBezTo>
                  <a:cubicBezTo>
                    <a:pt x="118824" y="60794"/>
                    <a:pt x="123269" y="59153"/>
                    <a:pt x="127440" y="59761"/>
                  </a:cubicBezTo>
                  <a:close/>
                  <a:moveTo>
                    <a:pt x="305617" y="219"/>
                  </a:moveTo>
                  <a:cubicBezTo>
                    <a:pt x="319049" y="697"/>
                    <a:pt x="331574" y="1898"/>
                    <a:pt x="341924" y="3174"/>
                  </a:cubicBezTo>
                  <a:cubicBezTo>
                    <a:pt x="398420" y="9981"/>
                    <a:pt x="466605" y="21893"/>
                    <a:pt x="509951" y="62249"/>
                  </a:cubicBezTo>
                  <a:cubicBezTo>
                    <a:pt x="612716" y="157546"/>
                    <a:pt x="626109" y="319455"/>
                    <a:pt x="567665" y="441980"/>
                  </a:cubicBezTo>
                  <a:cubicBezTo>
                    <a:pt x="574727" y="445627"/>
                    <a:pt x="581545" y="449759"/>
                    <a:pt x="587877" y="454865"/>
                  </a:cubicBezTo>
                  <a:cubicBezTo>
                    <a:pt x="595182" y="460699"/>
                    <a:pt x="588607" y="469694"/>
                    <a:pt x="581058" y="470667"/>
                  </a:cubicBezTo>
                  <a:cubicBezTo>
                    <a:pt x="573509" y="479905"/>
                    <a:pt x="564012" y="487927"/>
                    <a:pt x="553054" y="494734"/>
                  </a:cubicBezTo>
                  <a:cubicBezTo>
                    <a:pt x="518718" y="522205"/>
                    <a:pt x="475128" y="534360"/>
                    <a:pt x="434704" y="553566"/>
                  </a:cubicBezTo>
                  <a:cubicBezTo>
                    <a:pt x="428616" y="556726"/>
                    <a:pt x="421311" y="554295"/>
                    <a:pt x="419119" y="547245"/>
                  </a:cubicBezTo>
                  <a:cubicBezTo>
                    <a:pt x="405239" y="500325"/>
                    <a:pt x="404752" y="451218"/>
                    <a:pt x="399638" y="402840"/>
                  </a:cubicBezTo>
                  <a:cubicBezTo>
                    <a:pt x="398907" y="396276"/>
                    <a:pt x="404021" y="393116"/>
                    <a:pt x="409378" y="393116"/>
                  </a:cubicBezTo>
                  <a:cubicBezTo>
                    <a:pt x="410352" y="392386"/>
                    <a:pt x="411326" y="391657"/>
                    <a:pt x="412544" y="391171"/>
                  </a:cubicBezTo>
                  <a:cubicBezTo>
                    <a:pt x="414005" y="387281"/>
                    <a:pt x="418876" y="384850"/>
                    <a:pt x="422528" y="386066"/>
                  </a:cubicBezTo>
                  <a:cubicBezTo>
                    <a:pt x="423746" y="385579"/>
                    <a:pt x="424963" y="385579"/>
                    <a:pt x="426425" y="385823"/>
                  </a:cubicBezTo>
                  <a:cubicBezTo>
                    <a:pt x="446149" y="390685"/>
                    <a:pt x="465631" y="398221"/>
                    <a:pt x="484625" y="406243"/>
                  </a:cubicBezTo>
                  <a:cubicBezTo>
                    <a:pt x="484869" y="405757"/>
                    <a:pt x="485112" y="405514"/>
                    <a:pt x="485356" y="405028"/>
                  </a:cubicBezTo>
                  <a:cubicBezTo>
                    <a:pt x="545992" y="328693"/>
                    <a:pt x="537225" y="226588"/>
                    <a:pt x="469040" y="157060"/>
                  </a:cubicBezTo>
                  <a:cubicBezTo>
                    <a:pt x="403534" y="90206"/>
                    <a:pt x="319764" y="69299"/>
                    <a:pt x="230636" y="97013"/>
                  </a:cubicBezTo>
                  <a:cubicBezTo>
                    <a:pt x="229906" y="97256"/>
                    <a:pt x="229419" y="97256"/>
                    <a:pt x="228688" y="97256"/>
                  </a:cubicBezTo>
                  <a:cubicBezTo>
                    <a:pt x="226740" y="104306"/>
                    <a:pt x="215782" y="108196"/>
                    <a:pt x="210668" y="100173"/>
                  </a:cubicBezTo>
                  <a:cubicBezTo>
                    <a:pt x="210668" y="99930"/>
                    <a:pt x="210424" y="99930"/>
                    <a:pt x="210424" y="99687"/>
                  </a:cubicBezTo>
                  <a:cubicBezTo>
                    <a:pt x="205554" y="100416"/>
                    <a:pt x="200197" y="97985"/>
                    <a:pt x="199466" y="92394"/>
                  </a:cubicBezTo>
                  <a:cubicBezTo>
                    <a:pt x="196787" y="85101"/>
                    <a:pt x="193865" y="78051"/>
                    <a:pt x="190700" y="71000"/>
                  </a:cubicBezTo>
                  <a:cubicBezTo>
                    <a:pt x="190456" y="70757"/>
                    <a:pt x="190456" y="70514"/>
                    <a:pt x="190456" y="70271"/>
                  </a:cubicBezTo>
                  <a:cubicBezTo>
                    <a:pt x="187534" y="64680"/>
                    <a:pt x="185099" y="59088"/>
                    <a:pt x="183150" y="53011"/>
                  </a:cubicBezTo>
                  <a:cubicBezTo>
                    <a:pt x="183150" y="53011"/>
                    <a:pt x="183150" y="52768"/>
                    <a:pt x="183150" y="52524"/>
                  </a:cubicBezTo>
                  <a:cubicBezTo>
                    <a:pt x="181933" y="49850"/>
                    <a:pt x="180715" y="46933"/>
                    <a:pt x="179741" y="44259"/>
                  </a:cubicBezTo>
                  <a:cubicBezTo>
                    <a:pt x="176819" y="34778"/>
                    <a:pt x="187534" y="29186"/>
                    <a:pt x="194596" y="32833"/>
                  </a:cubicBezTo>
                  <a:cubicBezTo>
                    <a:pt x="216878" y="3843"/>
                    <a:pt x="265322" y="-1217"/>
                    <a:pt x="305617" y="219"/>
                  </a:cubicBezTo>
                  <a:close/>
                </a:path>
              </a:pathLst>
            </a:custGeom>
            <a:solidFill>
              <a:srgbClr val="A5AB2F"/>
            </a:solidFill>
            <a:ln>
              <a:noFill/>
            </a:ln>
          </p:spPr>
        </p:sp>
        <p:sp>
          <p:nvSpPr>
            <p:cNvPr id="20" name="文本框 19"/>
            <p:cNvSpPr txBox="1"/>
            <p:nvPr/>
          </p:nvSpPr>
          <p:spPr>
            <a:xfrm>
              <a:off x="5621131" y="944255"/>
              <a:ext cx="1005403" cy="338554"/>
            </a:xfrm>
            <a:prstGeom prst="rect">
              <a:avLst/>
            </a:prstGeom>
            <a:noFill/>
          </p:spPr>
          <p:txBody>
            <a:bodyPr wrap="none" rtlCol="0">
              <a:spAutoFit/>
            </a:bodyPr>
            <a:lstStyle/>
            <a:p>
              <a:pPr algn="ctr"/>
              <a:r>
                <a:rPr lang="zh-CN" altLang="en-US" sz="1600" b="1" dirty="0">
                  <a:solidFill>
                    <a:srgbClr val="A5AB2F"/>
                  </a:solidFill>
                  <a:latin typeface="微软雅黑" panose="020B0503020204020204" pitchFamily="34" charset="-122"/>
                  <a:ea typeface="微软雅黑" panose="020B0503020204020204" pitchFamily="34" charset="-122"/>
                </a:rPr>
                <a:t>关注动态</a:t>
              </a:r>
              <a:endParaRPr lang="zh-CN" altLang="en-US" sz="1600" b="1" dirty="0">
                <a:solidFill>
                  <a:srgbClr val="A5AB2F"/>
                </a:solidFill>
                <a:latin typeface="微软雅黑" panose="020B0503020204020204" pitchFamily="34" charset="-122"/>
                <a:ea typeface="微软雅黑" panose="020B0503020204020204" pitchFamily="34" charset="-122"/>
              </a:endParaRPr>
            </a:p>
          </p:txBody>
        </p:sp>
      </p:grpSp>
      <p:grpSp>
        <p:nvGrpSpPr>
          <p:cNvPr id="11" name="Group 10"/>
          <p:cNvGrpSpPr/>
          <p:nvPr/>
        </p:nvGrpSpPr>
        <p:grpSpPr>
          <a:xfrm>
            <a:off x="5647837" y="3307185"/>
            <a:ext cx="1005403" cy="731520"/>
            <a:chOff x="5728019" y="2819325"/>
            <a:chExt cx="1005403" cy="731520"/>
          </a:xfrm>
        </p:grpSpPr>
        <p:sp>
          <p:nvSpPr>
            <p:cNvPr id="56" name="矩形 55"/>
            <p:cNvSpPr/>
            <p:nvPr/>
          </p:nvSpPr>
          <p:spPr>
            <a:xfrm>
              <a:off x="5744501" y="281932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1" name="notebook-with-tab-dividers_1870"/>
            <p:cNvSpPr>
              <a:spLocks noChangeAspect="1"/>
            </p:cNvSpPr>
            <p:nvPr/>
          </p:nvSpPr>
          <p:spPr bwMode="auto">
            <a:xfrm>
              <a:off x="6045289" y="3160463"/>
              <a:ext cx="328769" cy="354832"/>
            </a:xfrm>
            <a:custGeom>
              <a:avLst/>
              <a:gdLst>
                <a:gd name="connsiteX0" fmla="*/ 443815 w 474161"/>
                <a:gd name="connsiteY0" fmla="*/ 326913 h 511750"/>
                <a:gd name="connsiteX1" fmla="*/ 471747 w 474161"/>
                <a:gd name="connsiteY1" fmla="*/ 326913 h 511750"/>
                <a:gd name="connsiteX2" fmla="*/ 471747 w 474161"/>
                <a:gd name="connsiteY2" fmla="*/ 425884 h 511750"/>
                <a:gd name="connsiteX3" fmla="*/ 443815 w 474161"/>
                <a:gd name="connsiteY3" fmla="*/ 425884 h 511750"/>
                <a:gd name="connsiteX4" fmla="*/ 443815 w 474161"/>
                <a:gd name="connsiteY4" fmla="*/ 212769 h 511750"/>
                <a:gd name="connsiteX5" fmla="*/ 471747 w 474161"/>
                <a:gd name="connsiteY5" fmla="*/ 212769 h 511750"/>
                <a:gd name="connsiteX6" fmla="*/ 471747 w 474161"/>
                <a:gd name="connsiteY6" fmla="*/ 311740 h 511750"/>
                <a:gd name="connsiteX7" fmla="*/ 443815 w 474161"/>
                <a:gd name="connsiteY7" fmla="*/ 311740 h 511750"/>
                <a:gd name="connsiteX8" fmla="*/ 196130 w 474161"/>
                <a:gd name="connsiteY8" fmla="*/ 109661 h 511750"/>
                <a:gd name="connsiteX9" fmla="*/ 196130 w 474161"/>
                <a:gd name="connsiteY9" fmla="*/ 178467 h 511750"/>
                <a:gd name="connsiteX10" fmla="*/ 198285 w 474161"/>
                <a:gd name="connsiteY10" fmla="*/ 305330 h 511750"/>
                <a:gd name="connsiteX11" fmla="*/ 176732 w 474161"/>
                <a:gd name="connsiteY11" fmla="*/ 225772 h 511750"/>
                <a:gd name="connsiteX12" fmla="*/ 144403 w 474161"/>
                <a:gd name="connsiteY12" fmla="*/ 118261 h 511750"/>
                <a:gd name="connsiteX13" fmla="*/ 99143 w 474161"/>
                <a:gd name="connsiteY13" fmla="*/ 118261 h 511750"/>
                <a:gd name="connsiteX14" fmla="*/ 99143 w 474161"/>
                <a:gd name="connsiteY14" fmla="*/ 393489 h 511750"/>
                <a:gd name="connsiteX15" fmla="*/ 142248 w 474161"/>
                <a:gd name="connsiteY15" fmla="*/ 393489 h 511750"/>
                <a:gd name="connsiteX16" fmla="*/ 142248 w 474161"/>
                <a:gd name="connsiteY16" fmla="*/ 331132 h 511750"/>
                <a:gd name="connsiteX17" fmla="*/ 140093 w 474161"/>
                <a:gd name="connsiteY17" fmla="*/ 206420 h 511750"/>
                <a:gd name="connsiteX18" fmla="*/ 161645 w 474161"/>
                <a:gd name="connsiteY18" fmla="*/ 288128 h 511750"/>
                <a:gd name="connsiteX19" fmla="*/ 193975 w 474161"/>
                <a:gd name="connsiteY19" fmla="*/ 399939 h 511750"/>
                <a:gd name="connsiteX20" fmla="*/ 239235 w 474161"/>
                <a:gd name="connsiteY20" fmla="*/ 399939 h 511750"/>
                <a:gd name="connsiteX21" fmla="*/ 239235 w 474161"/>
                <a:gd name="connsiteY21" fmla="*/ 109661 h 511750"/>
                <a:gd name="connsiteX22" fmla="*/ 368639 w 474161"/>
                <a:gd name="connsiteY22" fmla="*/ 73107 h 511750"/>
                <a:gd name="connsiteX23" fmla="*/ 431091 w 474161"/>
                <a:gd name="connsiteY23" fmla="*/ 73107 h 511750"/>
                <a:gd name="connsiteX24" fmla="*/ 433244 w 474161"/>
                <a:gd name="connsiteY24" fmla="*/ 73107 h 511750"/>
                <a:gd name="connsiteX25" fmla="*/ 474161 w 474161"/>
                <a:gd name="connsiteY25" fmla="*/ 73107 h 511750"/>
                <a:gd name="connsiteX26" fmla="*/ 474161 w 474161"/>
                <a:gd name="connsiteY26" fmla="*/ 197813 h 511750"/>
                <a:gd name="connsiteX27" fmla="*/ 433244 w 474161"/>
                <a:gd name="connsiteY27" fmla="*/ 197813 h 511750"/>
                <a:gd name="connsiteX28" fmla="*/ 433244 w 474161"/>
                <a:gd name="connsiteY28" fmla="*/ 466575 h 511750"/>
                <a:gd name="connsiteX29" fmla="*/ 368639 w 474161"/>
                <a:gd name="connsiteY29" fmla="*/ 466575 h 511750"/>
                <a:gd name="connsiteX30" fmla="*/ 368639 w 474161"/>
                <a:gd name="connsiteY30" fmla="*/ 328969 h 511750"/>
                <a:gd name="connsiteX31" fmla="*/ 407402 w 474161"/>
                <a:gd name="connsiteY31" fmla="*/ 328969 h 511750"/>
                <a:gd name="connsiteX32" fmla="*/ 407402 w 474161"/>
                <a:gd name="connsiteY32" fmla="*/ 292417 h 511750"/>
                <a:gd name="connsiteX33" fmla="*/ 368639 w 474161"/>
                <a:gd name="connsiteY33" fmla="*/ 292417 h 511750"/>
                <a:gd name="connsiteX34" fmla="*/ 368639 w 474161"/>
                <a:gd name="connsiteY34" fmla="*/ 232214 h 511750"/>
                <a:gd name="connsiteX35" fmla="*/ 407402 w 474161"/>
                <a:gd name="connsiteY35" fmla="*/ 232214 h 511750"/>
                <a:gd name="connsiteX36" fmla="*/ 407402 w 474161"/>
                <a:gd name="connsiteY36" fmla="*/ 193512 h 511750"/>
                <a:gd name="connsiteX37" fmla="*/ 368639 w 474161"/>
                <a:gd name="connsiteY37" fmla="*/ 193512 h 511750"/>
                <a:gd name="connsiteX38" fmla="*/ 368639 w 474161"/>
                <a:gd name="connsiteY38" fmla="*/ 144060 h 511750"/>
                <a:gd name="connsiteX39" fmla="*/ 407402 w 474161"/>
                <a:gd name="connsiteY39" fmla="*/ 144060 h 511750"/>
                <a:gd name="connsiteX40" fmla="*/ 407402 w 474161"/>
                <a:gd name="connsiteY40" fmla="*/ 107509 h 511750"/>
                <a:gd name="connsiteX41" fmla="*/ 368639 w 474161"/>
                <a:gd name="connsiteY41" fmla="*/ 107509 h 511750"/>
                <a:gd name="connsiteX42" fmla="*/ 344844 w 474161"/>
                <a:gd name="connsiteY42" fmla="*/ 0 h 511750"/>
                <a:gd name="connsiteX43" fmla="*/ 344844 w 474161"/>
                <a:gd name="connsiteY43" fmla="*/ 511750 h 511750"/>
                <a:gd name="connsiteX44" fmla="*/ 0 w 474161"/>
                <a:gd name="connsiteY44" fmla="*/ 477347 h 511750"/>
                <a:gd name="connsiteX45" fmla="*/ 0 w 474161"/>
                <a:gd name="connsiteY45" fmla="*/ 27953 h 51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74161" h="511750">
                  <a:moveTo>
                    <a:pt x="443815" y="326913"/>
                  </a:moveTo>
                  <a:lnTo>
                    <a:pt x="471747" y="326913"/>
                  </a:lnTo>
                  <a:lnTo>
                    <a:pt x="471747" y="425884"/>
                  </a:lnTo>
                  <a:lnTo>
                    <a:pt x="443815" y="425884"/>
                  </a:lnTo>
                  <a:close/>
                  <a:moveTo>
                    <a:pt x="443815" y="212769"/>
                  </a:moveTo>
                  <a:lnTo>
                    <a:pt x="471747" y="212769"/>
                  </a:lnTo>
                  <a:lnTo>
                    <a:pt x="471747" y="311740"/>
                  </a:lnTo>
                  <a:lnTo>
                    <a:pt x="443815" y="311740"/>
                  </a:lnTo>
                  <a:close/>
                  <a:moveTo>
                    <a:pt x="196130" y="109661"/>
                  </a:moveTo>
                  <a:lnTo>
                    <a:pt x="196130" y="178467"/>
                  </a:lnTo>
                  <a:cubicBezTo>
                    <a:pt x="196130" y="230072"/>
                    <a:pt x="198285" y="277377"/>
                    <a:pt x="198285" y="305330"/>
                  </a:cubicBezTo>
                  <a:cubicBezTo>
                    <a:pt x="191819" y="281677"/>
                    <a:pt x="183198" y="247274"/>
                    <a:pt x="176732" y="225772"/>
                  </a:cubicBezTo>
                  <a:lnTo>
                    <a:pt x="144403" y="118261"/>
                  </a:lnTo>
                  <a:lnTo>
                    <a:pt x="99143" y="118261"/>
                  </a:lnTo>
                  <a:lnTo>
                    <a:pt x="99143" y="393489"/>
                  </a:lnTo>
                  <a:lnTo>
                    <a:pt x="142248" y="393489"/>
                  </a:lnTo>
                  <a:lnTo>
                    <a:pt x="142248" y="331132"/>
                  </a:lnTo>
                  <a:cubicBezTo>
                    <a:pt x="142248" y="275227"/>
                    <a:pt x="140093" y="234373"/>
                    <a:pt x="140093" y="206420"/>
                  </a:cubicBezTo>
                  <a:cubicBezTo>
                    <a:pt x="144403" y="230072"/>
                    <a:pt x="155180" y="264476"/>
                    <a:pt x="161645" y="288128"/>
                  </a:cubicBezTo>
                  <a:lnTo>
                    <a:pt x="193975" y="399939"/>
                  </a:lnTo>
                  <a:lnTo>
                    <a:pt x="239235" y="399939"/>
                  </a:lnTo>
                  <a:lnTo>
                    <a:pt x="239235" y="109661"/>
                  </a:lnTo>
                  <a:close/>
                  <a:moveTo>
                    <a:pt x="368639" y="73107"/>
                  </a:moveTo>
                  <a:lnTo>
                    <a:pt x="431091" y="73107"/>
                  </a:lnTo>
                  <a:lnTo>
                    <a:pt x="433244" y="73107"/>
                  </a:lnTo>
                  <a:lnTo>
                    <a:pt x="474161" y="73107"/>
                  </a:lnTo>
                  <a:lnTo>
                    <a:pt x="474161" y="197813"/>
                  </a:lnTo>
                  <a:lnTo>
                    <a:pt x="433244" y="197813"/>
                  </a:lnTo>
                  <a:lnTo>
                    <a:pt x="433244" y="466575"/>
                  </a:lnTo>
                  <a:lnTo>
                    <a:pt x="368639" y="466575"/>
                  </a:lnTo>
                  <a:lnTo>
                    <a:pt x="368639" y="328969"/>
                  </a:lnTo>
                  <a:lnTo>
                    <a:pt x="407402" y="328969"/>
                  </a:lnTo>
                  <a:lnTo>
                    <a:pt x="407402" y="292417"/>
                  </a:lnTo>
                  <a:lnTo>
                    <a:pt x="368639" y="292417"/>
                  </a:lnTo>
                  <a:lnTo>
                    <a:pt x="368639" y="232214"/>
                  </a:lnTo>
                  <a:lnTo>
                    <a:pt x="407402" y="232214"/>
                  </a:lnTo>
                  <a:lnTo>
                    <a:pt x="407402" y="193512"/>
                  </a:lnTo>
                  <a:lnTo>
                    <a:pt x="368639" y="193512"/>
                  </a:lnTo>
                  <a:lnTo>
                    <a:pt x="368639" y="144060"/>
                  </a:lnTo>
                  <a:lnTo>
                    <a:pt x="407402" y="144060"/>
                  </a:lnTo>
                  <a:lnTo>
                    <a:pt x="407402" y="107509"/>
                  </a:lnTo>
                  <a:lnTo>
                    <a:pt x="368639" y="107509"/>
                  </a:lnTo>
                  <a:close/>
                  <a:moveTo>
                    <a:pt x="344844" y="0"/>
                  </a:moveTo>
                  <a:lnTo>
                    <a:pt x="344844" y="511750"/>
                  </a:lnTo>
                  <a:lnTo>
                    <a:pt x="0" y="477347"/>
                  </a:lnTo>
                  <a:lnTo>
                    <a:pt x="0" y="27953"/>
                  </a:lnTo>
                  <a:close/>
                </a:path>
              </a:pathLst>
            </a:custGeom>
            <a:solidFill>
              <a:srgbClr val="A9A9AC"/>
            </a:solidFill>
            <a:ln>
              <a:noFill/>
            </a:ln>
          </p:spPr>
        </p:sp>
        <p:sp>
          <p:nvSpPr>
            <p:cNvPr id="59" name="文本框 58"/>
            <p:cNvSpPr txBox="1"/>
            <p:nvPr/>
          </p:nvSpPr>
          <p:spPr>
            <a:xfrm>
              <a:off x="5728019" y="2821909"/>
              <a:ext cx="1005403" cy="338554"/>
            </a:xfrm>
            <a:prstGeom prst="rect">
              <a:avLst/>
            </a:prstGeom>
            <a:noFill/>
          </p:spPr>
          <p:txBody>
            <a:bodyPr wrap="none" rtlCol="0">
              <a:spAutoFit/>
            </a:bodyPr>
            <a:lstStyle/>
            <a:p>
              <a:pPr algn="ctr"/>
              <a:r>
                <a:rPr lang="zh-CN" altLang="en-US" sz="1600" b="1" dirty="0">
                  <a:solidFill>
                    <a:schemeClr val="tx2"/>
                  </a:solidFill>
                  <a:latin typeface="微软雅黑" panose="020B0503020204020204" pitchFamily="34" charset="-122"/>
                  <a:ea typeface="微软雅黑" panose="020B0503020204020204" pitchFamily="34" charset="-122"/>
                </a:rPr>
                <a:t>文献管理</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grpSp>
      <p:sp>
        <p:nvSpPr>
          <p:cNvPr id="60" name="箭头: V 形 59"/>
          <p:cNvSpPr/>
          <p:nvPr/>
        </p:nvSpPr>
        <p:spPr>
          <a:xfrm flipH="1">
            <a:off x="4539997" y="2588368"/>
            <a:ext cx="338328" cy="338328"/>
          </a:xfrm>
          <a:prstGeom prst="chevron">
            <a:avLst>
              <a:gd name="adj" fmla="val 41554"/>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66" name="箭头: V 形 65"/>
          <p:cNvSpPr/>
          <p:nvPr/>
        </p:nvSpPr>
        <p:spPr>
          <a:xfrm flipH="1">
            <a:off x="7575843" y="2555552"/>
            <a:ext cx="338328" cy="338328"/>
          </a:xfrm>
          <a:prstGeom prst="chevron">
            <a:avLst>
              <a:gd name="adj" fmla="val 41554"/>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72" name="recycle-sign_16303"/>
          <p:cNvSpPr>
            <a:spLocks noChangeAspect="1"/>
          </p:cNvSpPr>
          <p:nvPr/>
        </p:nvSpPr>
        <p:spPr bwMode="auto">
          <a:xfrm>
            <a:off x="5759692" y="2300625"/>
            <a:ext cx="773800" cy="796179"/>
          </a:xfrm>
          <a:custGeom>
            <a:avLst/>
            <a:gdLst>
              <a:gd name="connsiteX0" fmla="*/ 548430 w 590840"/>
              <a:gd name="connsiteY0" fmla="*/ 403446 h 607927"/>
              <a:gd name="connsiteX1" fmla="*/ 576944 w 590840"/>
              <a:gd name="connsiteY1" fmla="*/ 429362 h 607927"/>
              <a:gd name="connsiteX2" fmla="*/ 548730 w 590840"/>
              <a:gd name="connsiteY2" fmla="*/ 528082 h 607927"/>
              <a:gd name="connsiteX3" fmla="*/ 518415 w 590840"/>
              <a:gd name="connsiteY3" fmla="*/ 552350 h 607927"/>
              <a:gd name="connsiteX4" fmla="*/ 500105 w 590840"/>
              <a:gd name="connsiteY4" fmla="*/ 534674 h 607927"/>
              <a:gd name="connsiteX5" fmla="*/ 305008 w 590840"/>
              <a:gd name="connsiteY5" fmla="*/ 607927 h 607927"/>
              <a:gd name="connsiteX6" fmla="*/ 234472 w 590840"/>
              <a:gd name="connsiteY6" fmla="*/ 600737 h 607927"/>
              <a:gd name="connsiteX7" fmla="*/ 206258 w 590840"/>
              <a:gd name="connsiteY7" fmla="*/ 553699 h 607927"/>
              <a:gd name="connsiteX8" fmla="*/ 262086 w 590840"/>
              <a:gd name="connsiteY8" fmla="*/ 528682 h 607927"/>
              <a:gd name="connsiteX9" fmla="*/ 445028 w 590840"/>
              <a:gd name="connsiteY9" fmla="*/ 481793 h 607927"/>
              <a:gd name="connsiteX10" fmla="*/ 431071 w 590840"/>
              <a:gd name="connsiteY10" fmla="*/ 468311 h 607927"/>
              <a:gd name="connsiteX11" fmla="*/ 457634 w 590840"/>
              <a:gd name="connsiteY11" fmla="*/ 439100 h 607927"/>
              <a:gd name="connsiteX12" fmla="*/ 126132 w 590840"/>
              <a:gd name="connsiteY12" fmla="*/ 94146 h 607927"/>
              <a:gd name="connsiteX13" fmla="*/ 152583 w 590840"/>
              <a:gd name="connsiteY13" fmla="*/ 106560 h 607927"/>
              <a:gd name="connsiteX14" fmla="*/ 146580 w 590840"/>
              <a:gd name="connsiteY14" fmla="*/ 167378 h 607927"/>
              <a:gd name="connsiteX15" fmla="*/ 97053 w 590840"/>
              <a:gd name="connsiteY15" fmla="*/ 353725 h 607927"/>
              <a:gd name="connsiteX16" fmla="*/ 121666 w 590840"/>
              <a:gd name="connsiteY16" fmla="*/ 346535 h 607927"/>
              <a:gd name="connsiteX17" fmla="*/ 139826 w 590840"/>
              <a:gd name="connsiteY17" fmla="*/ 382336 h 607927"/>
              <a:gd name="connsiteX18" fmla="*/ 125569 w 590840"/>
              <a:gd name="connsiteY18" fmla="*/ 478806 h 607927"/>
              <a:gd name="connsiteX19" fmla="*/ 88798 w 590840"/>
              <a:gd name="connsiteY19" fmla="*/ 490639 h 607927"/>
              <a:gd name="connsiteX20" fmla="*/ 17059 w 590840"/>
              <a:gd name="connsiteY20" fmla="*/ 416939 h 607927"/>
              <a:gd name="connsiteX21" fmla="*/ 5203 w 590840"/>
              <a:gd name="connsiteY21" fmla="*/ 380389 h 607927"/>
              <a:gd name="connsiteX22" fmla="*/ 23813 w 590840"/>
              <a:gd name="connsiteY22" fmla="*/ 374996 h 607927"/>
              <a:gd name="connsiteX23" fmla="*/ 97653 w 590840"/>
              <a:gd name="connsiteY23" fmla="*/ 107459 h 607927"/>
              <a:gd name="connsiteX24" fmla="*/ 126132 w 590840"/>
              <a:gd name="connsiteY24" fmla="*/ 94146 h 607927"/>
              <a:gd name="connsiteX25" fmla="*/ 395371 w 590840"/>
              <a:gd name="connsiteY25" fmla="*/ 928 h 607927"/>
              <a:gd name="connsiteX26" fmla="*/ 429887 w 590840"/>
              <a:gd name="connsiteY26" fmla="*/ 18606 h 607927"/>
              <a:gd name="connsiteX27" fmla="*/ 421483 w 590840"/>
              <a:gd name="connsiteY27" fmla="*/ 43026 h 607927"/>
              <a:gd name="connsiteX28" fmla="*/ 589709 w 590840"/>
              <a:gd name="connsiteY28" fmla="*/ 255010 h 607927"/>
              <a:gd name="connsiteX29" fmla="*/ 558795 w 590840"/>
              <a:gd name="connsiteY29" fmla="*/ 300254 h 607927"/>
              <a:gd name="connsiteX30" fmla="*/ 512574 w 590840"/>
              <a:gd name="connsiteY30" fmla="*/ 260104 h 607927"/>
              <a:gd name="connsiteX31" fmla="*/ 396272 w 590840"/>
              <a:gd name="connsiteY31" fmla="*/ 115235 h 607927"/>
              <a:gd name="connsiteX32" fmla="*/ 390119 w 590840"/>
              <a:gd name="connsiteY32" fmla="*/ 133063 h 607927"/>
              <a:gd name="connsiteX33" fmla="*/ 352452 w 590840"/>
              <a:gd name="connsiteY33" fmla="*/ 120778 h 607927"/>
              <a:gd name="connsiteX34" fmla="*/ 282070 w 590840"/>
              <a:gd name="connsiteY34" fmla="*/ 53363 h 607927"/>
              <a:gd name="connsiteX35" fmla="*/ 293625 w 590840"/>
              <a:gd name="connsiteY35" fmla="*/ 16659 h 60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840" h="607927">
                <a:moveTo>
                  <a:pt x="548430" y="403446"/>
                </a:moveTo>
                <a:cubicBezTo>
                  <a:pt x="570791" y="394608"/>
                  <a:pt x="583547" y="406293"/>
                  <a:pt x="576944" y="429362"/>
                </a:cubicBezTo>
                <a:lnTo>
                  <a:pt x="548730" y="528082"/>
                </a:lnTo>
                <a:cubicBezTo>
                  <a:pt x="542126" y="551152"/>
                  <a:pt x="528470" y="562088"/>
                  <a:pt x="518415" y="552350"/>
                </a:cubicBezTo>
                <a:cubicBezTo>
                  <a:pt x="508360" y="542613"/>
                  <a:pt x="500105" y="534674"/>
                  <a:pt x="500105" y="534674"/>
                </a:cubicBezTo>
                <a:cubicBezTo>
                  <a:pt x="435723" y="592647"/>
                  <a:pt x="363387" y="607927"/>
                  <a:pt x="305008" y="607927"/>
                </a:cubicBezTo>
                <a:cubicBezTo>
                  <a:pt x="277694" y="607927"/>
                  <a:pt x="253381" y="604631"/>
                  <a:pt x="234472" y="600737"/>
                </a:cubicBezTo>
                <a:cubicBezTo>
                  <a:pt x="210910" y="595943"/>
                  <a:pt x="198754" y="573323"/>
                  <a:pt x="206258" y="553699"/>
                </a:cubicBezTo>
                <a:cubicBezTo>
                  <a:pt x="213761" y="534074"/>
                  <a:pt x="238374" y="524787"/>
                  <a:pt x="262086" y="528682"/>
                </a:cubicBezTo>
                <a:cubicBezTo>
                  <a:pt x="307559" y="535872"/>
                  <a:pt x="381546" y="536022"/>
                  <a:pt x="445028" y="481793"/>
                </a:cubicBezTo>
                <a:lnTo>
                  <a:pt x="431071" y="468311"/>
                </a:lnTo>
                <a:cubicBezTo>
                  <a:pt x="423267" y="460971"/>
                  <a:pt x="435273" y="447788"/>
                  <a:pt x="457634" y="439100"/>
                </a:cubicBezTo>
                <a:close/>
                <a:moveTo>
                  <a:pt x="126132" y="94146"/>
                </a:moveTo>
                <a:cubicBezTo>
                  <a:pt x="136225" y="94127"/>
                  <a:pt x="145980" y="98396"/>
                  <a:pt x="152583" y="106560"/>
                </a:cubicBezTo>
                <a:cubicBezTo>
                  <a:pt x="165941" y="122738"/>
                  <a:pt x="161588" y="148653"/>
                  <a:pt x="146580" y="167378"/>
                </a:cubicBezTo>
                <a:cubicBezTo>
                  <a:pt x="117164" y="203778"/>
                  <a:pt x="79343" y="269539"/>
                  <a:pt x="97053" y="353725"/>
                </a:cubicBezTo>
                <a:lnTo>
                  <a:pt x="121666" y="346535"/>
                </a:lnTo>
                <a:cubicBezTo>
                  <a:pt x="135174" y="342640"/>
                  <a:pt x="143428" y="358668"/>
                  <a:pt x="139826" y="382336"/>
                </a:cubicBezTo>
                <a:lnTo>
                  <a:pt x="125569" y="478806"/>
                </a:lnTo>
                <a:cubicBezTo>
                  <a:pt x="121967" y="502473"/>
                  <a:pt x="105608" y="507866"/>
                  <a:pt x="88798" y="490639"/>
                </a:cubicBezTo>
                <a:lnTo>
                  <a:pt x="17059" y="416939"/>
                </a:lnTo>
                <a:cubicBezTo>
                  <a:pt x="250" y="399713"/>
                  <a:pt x="-5003" y="383235"/>
                  <a:pt x="5203" y="380389"/>
                </a:cubicBezTo>
                <a:cubicBezTo>
                  <a:pt x="15558" y="377393"/>
                  <a:pt x="23813" y="374996"/>
                  <a:pt x="23813" y="374996"/>
                </a:cubicBezTo>
                <a:cubicBezTo>
                  <a:pt x="-5603" y="248418"/>
                  <a:pt x="56981" y="153446"/>
                  <a:pt x="97653" y="107459"/>
                </a:cubicBezTo>
                <a:cubicBezTo>
                  <a:pt x="105608" y="98471"/>
                  <a:pt x="116039" y="94164"/>
                  <a:pt x="126132" y="94146"/>
                </a:cubicBezTo>
                <a:close/>
                <a:moveTo>
                  <a:pt x="395371" y="928"/>
                </a:moveTo>
                <a:cubicBezTo>
                  <a:pt x="419082" y="-2817"/>
                  <a:pt x="434539" y="5123"/>
                  <a:pt x="429887" y="18606"/>
                </a:cubicBezTo>
                <a:cubicBezTo>
                  <a:pt x="425235" y="32089"/>
                  <a:pt x="421483" y="43026"/>
                  <a:pt x="421483" y="43026"/>
                </a:cubicBezTo>
                <a:cubicBezTo>
                  <a:pt x="536135" y="93662"/>
                  <a:pt x="576053" y="196434"/>
                  <a:pt x="589709" y="255010"/>
                </a:cubicBezTo>
                <a:cubicBezTo>
                  <a:pt x="595261" y="278381"/>
                  <a:pt x="579654" y="298906"/>
                  <a:pt x="558795" y="300254"/>
                </a:cubicBezTo>
                <a:cubicBezTo>
                  <a:pt x="537785" y="301602"/>
                  <a:pt x="519027" y="283175"/>
                  <a:pt x="512574" y="260104"/>
                </a:cubicBezTo>
                <a:cubicBezTo>
                  <a:pt x="500268" y="216509"/>
                  <a:pt x="469955" y="150591"/>
                  <a:pt x="396272" y="115235"/>
                </a:cubicBezTo>
                <a:lnTo>
                  <a:pt x="390119" y="133063"/>
                </a:lnTo>
                <a:cubicBezTo>
                  <a:pt x="386667" y="142951"/>
                  <a:pt x="369860" y="137408"/>
                  <a:pt x="352452" y="120778"/>
                </a:cubicBezTo>
                <a:lnTo>
                  <a:pt x="282070" y="53363"/>
                </a:lnTo>
                <a:cubicBezTo>
                  <a:pt x="264662" y="36734"/>
                  <a:pt x="269915" y="20404"/>
                  <a:pt x="293625" y="16659"/>
                </a:cubicBezTo>
                <a:close/>
              </a:path>
            </a:pathLst>
          </a:custGeom>
          <a:solidFill>
            <a:srgbClr val="025A3D"/>
          </a:solidFill>
          <a:ln>
            <a:noFill/>
          </a:ln>
        </p:spPr>
      </p:sp>
      <p:sp>
        <p:nvSpPr>
          <p:cNvPr id="42" name="TextBox 41"/>
          <p:cNvSpPr txBox="1"/>
          <p:nvPr/>
        </p:nvSpPr>
        <p:spPr>
          <a:xfrm>
            <a:off x="6740878" y="708368"/>
            <a:ext cx="1005403" cy="1077218"/>
          </a:xfrm>
          <a:prstGeom prst="rect">
            <a:avLst/>
          </a:prstGeom>
          <a:noFill/>
        </p:spPr>
        <p:txBody>
          <a:bodyPr wrap="none" rtlCol="0">
            <a:spAutoFit/>
          </a:bodyPr>
          <a:lstStyle/>
          <a:p>
            <a:r>
              <a:rPr lang="zh-CN" altLang="en-US" sz="1600" b="1" i="1" dirty="0">
                <a:solidFill>
                  <a:srgbClr val="A5AB2F"/>
                </a:solidFill>
              </a:rPr>
              <a:t>定题跟踪</a:t>
            </a:r>
            <a:endParaRPr lang="en-US" altLang="zh-CN" sz="1600" b="1" i="1" dirty="0">
              <a:solidFill>
                <a:srgbClr val="A5AB2F"/>
              </a:solidFill>
            </a:endParaRPr>
          </a:p>
          <a:p>
            <a:r>
              <a:rPr lang="zh-CN" altLang="en-US" sz="1600" b="1" i="1" dirty="0">
                <a:solidFill>
                  <a:srgbClr val="A5AB2F"/>
                </a:solidFill>
              </a:rPr>
              <a:t>引文跟踪</a:t>
            </a:r>
            <a:endParaRPr lang="en-US" altLang="zh-CN" sz="1600" b="1" i="1" dirty="0">
              <a:solidFill>
                <a:srgbClr val="A5AB2F"/>
              </a:solidFill>
            </a:endParaRPr>
          </a:p>
          <a:p>
            <a:r>
              <a:rPr lang="zh-CN" altLang="en-US" sz="1600" b="1" i="1" dirty="0">
                <a:solidFill>
                  <a:srgbClr val="A5AB2F"/>
                </a:solidFill>
              </a:rPr>
              <a:t>期刊跟踪</a:t>
            </a:r>
            <a:endParaRPr lang="en-US" altLang="zh-CN" sz="1600" b="1" i="1" dirty="0">
              <a:solidFill>
                <a:srgbClr val="A5AB2F"/>
              </a:solidFill>
            </a:endParaRPr>
          </a:p>
          <a:p>
            <a:r>
              <a:rPr lang="zh-CN" altLang="en-US" sz="1600" b="1" i="1" dirty="0">
                <a:solidFill>
                  <a:srgbClr val="A5AB2F"/>
                </a:solidFill>
              </a:rPr>
              <a:t>会议交流</a:t>
            </a:r>
            <a:endParaRPr lang="en-US" sz="1600" b="1" i="1" dirty="0">
              <a:solidFill>
                <a:srgbClr val="A5AB2F"/>
              </a:solidFill>
            </a:endParaRPr>
          </a:p>
        </p:txBody>
      </p:sp>
      <p:grpSp>
        <p:nvGrpSpPr>
          <p:cNvPr id="7" name="Group 6"/>
          <p:cNvGrpSpPr/>
          <p:nvPr/>
        </p:nvGrpSpPr>
        <p:grpSpPr>
          <a:xfrm>
            <a:off x="1580981" y="3554725"/>
            <a:ext cx="1005403" cy="772957"/>
            <a:chOff x="1862424" y="3887607"/>
            <a:chExt cx="1005403" cy="772957"/>
          </a:xfrm>
        </p:grpSpPr>
        <p:sp>
          <p:nvSpPr>
            <p:cNvPr id="85" name="矩形 84"/>
            <p:cNvSpPr/>
            <p:nvPr/>
          </p:nvSpPr>
          <p:spPr>
            <a:xfrm>
              <a:off x="1914918" y="3897147"/>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8" name="文本框 87"/>
            <p:cNvSpPr txBox="1"/>
            <p:nvPr/>
          </p:nvSpPr>
          <p:spPr>
            <a:xfrm>
              <a:off x="1862424" y="3887607"/>
              <a:ext cx="1005403" cy="338554"/>
            </a:xfrm>
            <a:prstGeom prst="rect">
              <a:avLst/>
            </a:prstGeom>
            <a:noFill/>
          </p:spPr>
          <p:txBody>
            <a:bodyPr wrap="none" rtlCol="0">
              <a:spAutoFit/>
            </a:bodyPr>
            <a:lstStyle/>
            <a:p>
              <a:pPr algn="ctr"/>
              <a:r>
                <a:rPr lang="zh-CN" altLang="en-US" sz="1600" b="1" dirty="0">
                  <a:solidFill>
                    <a:schemeClr val="tx2"/>
                  </a:solidFill>
                  <a:latin typeface="微软雅黑" panose="020B0503020204020204" pitchFamily="34" charset="-122"/>
                  <a:ea typeface="微软雅黑" panose="020B0503020204020204" pitchFamily="34" charset="-122"/>
                </a:rPr>
                <a:t>目标期刊</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pic>
          <p:nvPicPr>
            <p:cNvPr id="6" name="Graphic 5" descr="Books on Shelf"/>
            <p:cNvPicPr>
              <a:picLocks noChangeAspect="1"/>
            </p:cNvPicPr>
            <p:nvPr/>
          </p:nvPicPr>
          <p:blipFill>
            <a:blip r:embed="rId2"/>
            <a:stretch>
              <a:fillRect/>
            </a:stretch>
          </p:blipFill>
          <p:spPr>
            <a:xfrm>
              <a:off x="2131747" y="4120047"/>
              <a:ext cx="540517" cy="540517"/>
            </a:xfrm>
            <a:prstGeom prst="rect">
              <a:avLst/>
            </a:prstGeom>
          </p:spPr>
        </p:pic>
      </p:grpSp>
      <p:grpSp>
        <p:nvGrpSpPr>
          <p:cNvPr id="4" name="Group 3"/>
          <p:cNvGrpSpPr/>
          <p:nvPr/>
        </p:nvGrpSpPr>
        <p:grpSpPr>
          <a:xfrm>
            <a:off x="3820324" y="3564971"/>
            <a:ext cx="1005403" cy="752464"/>
            <a:chOff x="6238842" y="4224691"/>
            <a:chExt cx="1005403" cy="752464"/>
          </a:xfrm>
        </p:grpSpPr>
        <p:sp>
          <p:nvSpPr>
            <p:cNvPr id="46" name="箭头: V 形 45"/>
            <p:cNvSpPr/>
            <p:nvPr/>
          </p:nvSpPr>
          <p:spPr>
            <a:xfrm>
              <a:off x="6832400" y="4545263"/>
              <a:ext cx="12801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89" name="矩形 88"/>
            <p:cNvSpPr/>
            <p:nvPr/>
          </p:nvSpPr>
          <p:spPr>
            <a:xfrm>
              <a:off x="6291335" y="424563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3" name="文本框 92"/>
            <p:cNvSpPr txBox="1"/>
            <p:nvPr/>
          </p:nvSpPr>
          <p:spPr>
            <a:xfrm>
              <a:off x="6238842" y="4224691"/>
              <a:ext cx="1005403" cy="338554"/>
            </a:xfrm>
            <a:prstGeom prst="rect">
              <a:avLst/>
            </a:prstGeom>
            <a:noFill/>
          </p:spPr>
          <p:txBody>
            <a:bodyPr wrap="none" rtlCol="0">
              <a:spAutoFit/>
            </a:bodyPr>
            <a:lstStyle/>
            <a:p>
              <a:pPr algn="ctr"/>
              <a:r>
                <a:rPr lang="zh-CN" altLang="en-US" sz="1600" b="1" dirty="0">
                  <a:solidFill>
                    <a:schemeClr val="tx2"/>
                  </a:solidFill>
                  <a:latin typeface="微软雅黑" panose="020B0503020204020204" pitchFamily="34" charset="-122"/>
                  <a:ea typeface="微软雅黑" panose="020B0503020204020204" pitchFamily="34" charset="-122"/>
                </a:rPr>
                <a:t>论文写作</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pic>
          <p:nvPicPr>
            <p:cNvPr id="8" name="Graphic 7" descr="List"/>
            <p:cNvPicPr>
              <a:picLocks noChangeAspect="1"/>
            </p:cNvPicPr>
            <p:nvPr/>
          </p:nvPicPr>
          <p:blipFill>
            <a:blip r:embed="rId3"/>
            <a:stretch>
              <a:fillRect/>
            </a:stretch>
          </p:blipFill>
          <p:spPr>
            <a:xfrm>
              <a:off x="6526021" y="4478446"/>
              <a:ext cx="496361" cy="49636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箭头: 五边形 34"/>
          <p:cNvSpPr/>
          <p:nvPr/>
        </p:nvSpPr>
        <p:spPr>
          <a:xfrm>
            <a:off x="1" y="264185"/>
            <a:ext cx="2962274"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4" name="文本框 35"/>
          <p:cNvSpPr txBox="1"/>
          <p:nvPr/>
        </p:nvSpPr>
        <p:spPr>
          <a:xfrm>
            <a:off x="1" y="317870"/>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文献管理</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1"/>
          <a:stretch>
            <a:fillRect/>
          </a:stretch>
        </p:blipFill>
        <p:spPr>
          <a:xfrm>
            <a:off x="1125048" y="1650218"/>
            <a:ext cx="6462910" cy="697223"/>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2"/>
          <a:stretch>
            <a:fillRect/>
          </a:stretch>
        </p:blipFill>
        <p:spPr>
          <a:xfrm>
            <a:off x="1125049" y="1998829"/>
            <a:ext cx="6462909" cy="227594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57625" y="1054901"/>
            <a:ext cx="2165978" cy="369332"/>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en-US" altLang="zh-CN" b="1" dirty="0"/>
              <a:t>EndNote online</a:t>
            </a:r>
            <a:endParaRPr lang="en-US" b="1" dirty="0"/>
          </a:p>
        </p:txBody>
      </p:sp>
      <p:sp>
        <p:nvSpPr>
          <p:cNvPr id="9" name="TextBox 8"/>
          <p:cNvSpPr txBox="1"/>
          <p:nvPr/>
        </p:nvSpPr>
        <p:spPr>
          <a:xfrm>
            <a:off x="557625" y="4499705"/>
            <a:ext cx="1422184" cy="369332"/>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en-US" altLang="zh-CN" b="1" dirty="0"/>
              <a:t>EndNote</a:t>
            </a:r>
            <a:endParaRPr lang="en-US" b="1" dirty="0"/>
          </a:p>
        </p:txBody>
      </p:sp>
      <p:sp>
        <p:nvSpPr>
          <p:cNvPr id="10" name="Rectangle 9"/>
          <p:cNvSpPr/>
          <p:nvPr/>
        </p:nvSpPr>
        <p:spPr>
          <a:xfrm>
            <a:off x="3491104" y="1576633"/>
            <a:ext cx="532256" cy="263407"/>
          </a:xfrm>
          <a:prstGeom prst="rect">
            <a:avLst/>
          </a:prstGeom>
          <a:noFill/>
          <a:ln w="5715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Picture 2"/>
          <p:cNvPicPr>
            <a:picLocks noChangeAspect="1"/>
          </p:cNvPicPr>
          <p:nvPr/>
        </p:nvPicPr>
        <p:blipFill>
          <a:blip r:embed="rId3"/>
          <a:stretch>
            <a:fillRect/>
          </a:stretch>
        </p:blipFill>
        <p:spPr>
          <a:xfrm>
            <a:off x="1243069" y="4953837"/>
            <a:ext cx="6462909" cy="1698524"/>
          </a:xfrm>
          <a:prstGeom prst="rect">
            <a:avLst/>
          </a:prstGeom>
          <a:ln>
            <a:noFill/>
          </a:ln>
          <a:effectLst>
            <a:outerShdw blurRad="292100" dist="139700" dir="2700000" algn="tl" rotWithShape="0">
              <a:srgbClr val="333333">
                <a:alpha val="65000"/>
              </a:srgbClr>
            </a:outerShdw>
          </a:effectLst>
        </p:spPr>
      </p:pic>
      <p:pic>
        <p:nvPicPr>
          <p:cNvPr id="12" name="Picture 2"/>
          <p:cNvPicPr>
            <a:picLocks noChangeAspect="1"/>
          </p:cNvPicPr>
          <p:nvPr/>
        </p:nvPicPr>
        <p:blipFill rotWithShape="1">
          <a:blip r:embed="rId4">
            <a:clrChange>
              <a:clrFrom>
                <a:srgbClr val="FFFFFF"/>
              </a:clrFrom>
              <a:clrTo>
                <a:srgbClr val="FFFFFF">
                  <a:alpha val="0"/>
                </a:srgbClr>
              </a:clrTo>
            </a:clrChange>
          </a:blip>
          <a:srcRect l="1681" t="903" r="44880" b="27913"/>
          <a:stretch>
            <a:fillRect/>
          </a:stretch>
        </p:blipFill>
        <p:spPr>
          <a:xfrm>
            <a:off x="7883057" y="4869037"/>
            <a:ext cx="703318" cy="6014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箭头: 五边形 34"/>
          <p:cNvSpPr/>
          <p:nvPr/>
        </p:nvSpPr>
        <p:spPr>
          <a:xfrm>
            <a:off x="1" y="264185"/>
            <a:ext cx="2962274"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 name="文本框 35"/>
          <p:cNvSpPr txBox="1"/>
          <p:nvPr/>
        </p:nvSpPr>
        <p:spPr>
          <a:xfrm>
            <a:off x="1" y="317870"/>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文献管理</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5" name="Picture 4"/>
          <p:cNvPicPr>
            <a:picLocks noChangeAspect="1"/>
          </p:cNvPicPr>
          <p:nvPr/>
        </p:nvPicPr>
        <p:blipFill>
          <a:blip r:embed="rId1"/>
          <a:stretch>
            <a:fillRect/>
          </a:stretch>
        </p:blipFill>
        <p:spPr>
          <a:xfrm>
            <a:off x="1328738" y="1606620"/>
            <a:ext cx="6812535" cy="4096368"/>
          </a:xfrm>
          <a:prstGeom prst="rect">
            <a:avLst/>
          </a:prstGeom>
        </p:spPr>
      </p:pic>
      <p:sp>
        <p:nvSpPr>
          <p:cNvPr id="6" name="Rectangle 5"/>
          <p:cNvSpPr/>
          <p:nvPr/>
        </p:nvSpPr>
        <p:spPr>
          <a:xfrm>
            <a:off x="5566304" y="5072209"/>
            <a:ext cx="1291696" cy="731520"/>
          </a:xfrm>
          <a:prstGeom prst="rect">
            <a:avLst/>
          </a:prstGeom>
          <a:noFill/>
          <a:ln w="57150">
            <a:solidFill>
              <a:schemeClr val="accent2"/>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564388" y="1521933"/>
            <a:ext cx="8067675" cy="1394066"/>
          </a:xfrm>
          <a:prstGeom prst="rect">
            <a:avLst/>
          </a:prstGeom>
          <a:ln>
            <a:noFill/>
          </a:ln>
          <a:effectLst>
            <a:outerShdw blurRad="292100" dist="139700" dir="2700000" algn="tl" rotWithShape="0">
              <a:srgbClr val="333333">
                <a:alpha val="65000"/>
              </a:srgbClr>
            </a:outerShdw>
          </a:effectLst>
        </p:spPr>
      </p:pic>
      <p:grpSp>
        <p:nvGrpSpPr>
          <p:cNvPr id="4" name="组合 3"/>
          <p:cNvGrpSpPr/>
          <p:nvPr/>
        </p:nvGrpSpPr>
        <p:grpSpPr>
          <a:xfrm>
            <a:off x="685799" y="1575437"/>
            <a:ext cx="4000500" cy="772067"/>
            <a:chOff x="685799" y="1428208"/>
            <a:chExt cx="4000500" cy="772067"/>
          </a:xfrm>
        </p:grpSpPr>
        <p:sp>
          <p:nvSpPr>
            <p:cNvPr id="3" name="矩形 2"/>
            <p:cNvSpPr/>
            <p:nvPr/>
          </p:nvSpPr>
          <p:spPr>
            <a:xfrm>
              <a:off x="685799" y="1838325"/>
              <a:ext cx="401594" cy="361950"/>
            </a:xfrm>
            <a:prstGeom prst="rect">
              <a:avLst/>
            </a:prstGeom>
            <a:noFill/>
            <a:ln w="38100">
              <a:solidFill>
                <a:schemeClr val="accent2"/>
              </a:solidFill>
            </a:ln>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 name="矩形 10"/>
            <p:cNvSpPr/>
            <p:nvPr/>
          </p:nvSpPr>
          <p:spPr>
            <a:xfrm>
              <a:off x="2457448" y="1428208"/>
              <a:ext cx="2228851" cy="361950"/>
            </a:xfrm>
            <a:prstGeom prst="rect">
              <a:avLst/>
            </a:prstGeom>
            <a:noFill/>
            <a:ln w="38100">
              <a:solidFill>
                <a:schemeClr val="accent2"/>
              </a:solidFill>
            </a:ln>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pSp>
      <p:pic>
        <p:nvPicPr>
          <p:cNvPr id="5" name="Picture 4"/>
          <p:cNvPicPr>
            <a:picLocks noChangeAspect="1"/>
          </p:cNvPicPr>
          <p:nvPr/>
        </p:nvPicPr>
        <p:blipFill>
          <a:blip r:embed="rId2"/>
          <a:stretch>
            <a:fillRect/>
          </a:stretch>
        </p:blipFill>
        <p:spPr>
          <a:xfrm>
            <a:off x="2457448" y="1610117"/>
            <a:ext cx="2228851" cy="2040762"/>
          </a:xfrm>
          <a:prstGeom prst="rect">
            <a:avLst/>
          </a:prstGeom>
          <a:ln w="28575">
            <a:solidFill>
              <a:schemeClr val="accent2"/>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a:off x="1160613" y="3683027"/>
            <a:ext cx="7046957" cy="2168294"/>
          </a:xfrm>
          <a:prstGeom prst="rect">
            <a:avLst/>
          </a:prstGeom>
          <a:ln>
            <a:noFill/>
          </a:ln>
          <a:effectLst>
            <a:outerShdw blurRad="292100" dist="139700" dir="2700000" algn="tl" rotWithShape="0">
              <a:srgbClr val="333333">
                <a:alpha val="65000"/>
              </a:srgbClr>
            </a:outerShdw>
          </a:effectLst>
        </p:spPr>
      </p:pic>
      <p:sp>
        <p:nvSpPr>
          <p:cNvPr id="12" name="矩形 11"/>
          <p:cNvSpPr/>
          <p:nvPr/>
        </p:nvSpPr>
        <p:spPr>
          <a:xfrm>
            <a:off x="2265049" y="4751084"/>
            <a:ext cx="3408363" cy="461555"/>
          </a:xfrm>
          <a:prstGeom prst="rect">
            <a:avLst/>
          </a:prstGeom>
          <a:noFill/>
          <a:ln w="38100">
            <a:solidFill>
              <a:schemeClr val="accent2"/>
            </a:solidFill>
          </a:ln>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6" name="图片 15"/>
          <p:cNvPicPr>
            <a:picLocks noChangeAspect="1"/>
          </p:cNvPicPr>
          <p:nvPr/>
        </p:nvPicPr>
        <p:blipFill rotWithShape="1">
          <a:blip r:embed="rId4"/>
          <a:srcRect r="573"/>
          <a:stretch>
            <a:fillRect/>
          </a:stretch>
        </p:blipFill>
        <p:spPr>
          <a:xfrm>
            <a:off x="960818" y="3038497"/>
            <a:ext cx="7450961" cy="3103321"/>
          </a:xfrm>
          <a:prstGeom prst="rect">
            <a:avLst/>
          </a:prstGeom>
          <a:ln w="28575">
            <a:solidFill>
              <a:schemeClr val="accent2"/>
            </a:solidFill>
          </a:ln>
          <a:effectLst>
            <a:outerShdw blurRad="292100" dist="139700" dir="2700000" algn="tl" rotWithShape="0">
              <a:srgbClr val="333333">
                <a:alpha val="65000"/>
              </a:srgbClr>
            </a:outerShdw>
          </a:effectLst>
        </p:spPr>
      </p:pic>
      <p:grpSp>
        <p:nvGrpSpPr>
          <p:cNvPr id="22" name="组合 21"/>
          <p:cNvGrpSpPr/>
          <p:nvPr/>
        </p:nvGrpSpPr>
        <p:grpSpPr>
          <a:xfrm>
            <a:off x="2753499" y="4570435"/>
            <a:ext cx="2792371" cy="731520"/>
            <a:chOff x="3189329" y="4643767"/>
            <a:chExt cx="2792371" cy="640080"/>
          </a:xfrm>
        </p:grpSpPr>
        <p:sp>
          <p:nvSpPr>
            <p:cNvPr id="18" name="矩形 17"/>
            <p:cNvSpPr/>
            <p:nvPr/>
          </p:nvSpPr>
          <p:spPr>
            <a:xfrm>
              <a:off x="3189329" y="4643767"/>
              <a:ext cx="2792371" cy="640080"/>
            </a:xfrm>
            <a:prstGeom prst="rect">
              <a:avLst/>
            </a:prstGeom>
            <a:noFill/>
            <a:ln w="38100">
              <a:solidFill>
                <a:schemeClr val="accent2"/>
              </a:solidFill>
            </a:ln>
          </p:spPr>
          <p:txBody>
            <a:bodyPr wrap="square" lIns="91440" tIns="45720" rIns="91440" bIns="45720" rtlCol="0" anchor="ctr">
              <a:spAutoFit/>
            </a:bodyPr>
            <a:lstStyle/>
            <a:p>
              <a:pPr algn="ctr"/>
              <a:endParaRPr lang="zh-CN" alt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21" name="直接连接符 20"/>
            <p:cNvCxnSpPr/>
            <p:nvPr/>
          </p:nvCxnSpPr>
          <p:spPr>
            <a:xfrm>
              <a:off x="3314700" y="5014051"/>
              <a:ext cx="161925" cy="0"/>
            </a:xfrm>
            <a:prstGeom prst="line">
              <a:avLst/>
            </a:prstGeom>
            <a:noFill/>
            <a:ln w="38100">
              <a:solidFill>
                <a:schemeClr val="accent2"/>
              </a:solidFill>
            </a:ln>
          </p:spPr>
        </p:cxnSp>
      </p:grpSp>
      <p:sp>
        <p:nvSpPr>
          <p:cNvPr id="23" name="箭头: 五边形 34"/>
          <p:cNvSpPr/>
          <p:nvPr/>
        </p:nvSpPr>
        <p:spPr>
          <a:xfrm>
            <a:off x="1" y="264185"/>
            <a:ext cx="2753498"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4" name="文本框 35"/>
          <p:cNvSpPr txBox="1"/>
          <p:nvPr/>
        </p:nvSpPr>
        <p:spPr>
          <a:xfrm>
            <a:off x="1" y="317870"/>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文献管理</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5" name="箭头: V 形 36"/>
          <p:cNvSpPr/>
          <p:nvPr/>
        </p:nvSpPr>
        <p:spPr>
          <a:xfrm>
            <a:off x="2840310" y="264184"/>
            <a:ext cx="2428375" cy="594360"/>
          </a:xfrm>
          <a:prstGeom prst="chevron">
            <a:avLst/>
          </a:prstGeom>
          <a:solidFill>
            <a:srgbClr val="669FD5"/>
          </a:solidFill>
          <a:ln>
            <a:solidFill>
              <a:srgbClr val="669FD5"/>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26" name="文本框 37"/>
          <p:cNvSpPr txBox="1"/>
          <p:nvPr/>
        </p:nvSpPr>
        <p:spPr>
          <a:xfrm>
            <a:off x="3238460" y="303356"/>
            <a:ext cx="1632074"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信息导入</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7" name="文本框 1"/>
          <p:cNvSpPr txBox="1"/>
          <p:nvPr/>
        </p:nvSpPr>
        <p:spPr>
          <a:xfrm>
            <a:off x="2457448" y="982845"/>
            <a:ext cx="2262158" cy="369332"/>
          </a:xfrm>
          <a:prstGeom prst="rect">
            <a:avLst/>
          </a:prstGeom>
          <a:noFill/>
        </p:spPr>
        <p:txBody>
          <a:bodyPr wrap="none" rtlCol="0">
            <a:spAutoFit/>
          </a:bodyPr>
          <a:lstStyle/>
          <a:p>
            <a:r>
              <a:rPr lang="zh-CN" altLang="en-US" dirty="0"/>
              <a:t>支持多平台数据导入</a:t>
            </a:r>
            <a:endParaRPr lang="zh-CN" altLang="en-US" dirty="0"/>
          </a:p>
        </p:txBody>
      </p:sp>
      <p:sp>
        <p:nvSpPr>
          <p:cNvPr id="28" name="箭头: V 形 36"/>
          <p:cNvSpPr/>
          <p:nvPr/>
        </p:nvSpPr>
        <p:spPr>
          <a:xfrm>
            <a:off x="5344584" y="274823"/>
            <a:ext cx="1662738" cy="594360"/>
          </a:xfrm>
          <a:prstGeom prst="chevron">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29" name="文本框 37"/>
          <p:cNvSpPr txBox="1"/>
          <p:nvPr/>
        </p:nvSpPr>
        <p:spPr>
          <a:xfrm>
            <a:off x="5355496" y="317870"/>
            <a:ext cx="1651825"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增</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557625" y="982845"/>
            <a:ext cx="1627369" cy="369332"/>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zh-CN" altLang="en-US" b="1" dirty="0"/>
              <a:t>从平台导入</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648304" y="1232310"/>
            <a:ext cx="5819461" cy="3808977"/>
          </a:xfrm>
          <a:prstGeom prst="rect">
            <a:avLst/>
          </a:prstGeom>
          <a:ln>
            <a:noFill/>
          </a:ln>
          <a:effectLst>
            <a:outerShdw blurRad="292100" dist="139700" dir="2700000" algn="tl" rotWithShape="0">
              <a:srgbClr val="333333">
                <a:alpha val="65000"/>
              </a:srgbClr>
            </a:outerShdw>
          </a:effectLst>
        </p:spPr>
      </p:pic>
      <p:sp>
        <p:nvSpPr>
          <p:cNvPr id="14" name="Rectangle: Rounded Corners 4"/>
          <p:cNvSpPr/>
          <p:nvPr/>
        </p:nvSpPr>
        <p:spPr>
          <a:xfrm>
            <a:off x="1180283" y="2215200"/>
            <a:ext cx="4169909" cy="182880"/>
          </a:xfrm>
          <a:prstGeom prst="roundRect">
            <a:avLst/>
          </a:prstGeom>
          <a:noFill/>
          <a:ln w="38100">
            <a:solidFill>
              <a:srgbClr val="0FA800"/>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 name="Rectangle: Rounded Corners 5"/>
          <p:cNvSpPr/>
          <p:nvPr/>
        </p:nvSpPr>
        <p:spPr>
          <a:xfrm>
            <a:off x="1749970" y="2681148"/>
            <a:ext cx="5274445" cy="457200"/>
          </a:xfrm>
          <a:prstGeom prst="roundRect">
            <a:avLst>
              <a:gd name="adj" fmla="val 0"/>
            </a:avLst>
          </a:prstGeom>
          <a:noFill/>
          <a:ln w="38100">
            <a:solidFill>
              <a:schemeClr val="accent1"/>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16" name="Straight Arrow Connector 7"/>
          <p:cNvCxnSpPr>
            <a:endCxn id="15" idx="0"/>
          </p:cNvCxnSpPr>
          <p:nvPr/>
        </p:nvCxnSpPr>
        <p:spPr>
          <a:xfrm>
            <a:off x="3195961" y="2398080"/>
            <a:ext cx="1191232" cy="283068"/>
          </a:xfrm>
          <a:prstGeom prst="straightConnector1">
            <a:avLst/>
          </a:prstGeom>
          <a:ln w="57150">
            <a:solidFill>
              <a:srgbClr val="0FA800"/>
            </a:solidFill>
            <a:tailEnd type="triangle"/>
          </a:ln>
        </p:spPr>
        <p:style>
          <a:lnRef idx="2">
            <a:schemeClr val="accent1"/>
          </a:lnRef>
          <a:fillRef idx="0">
            <a:schemeClr val="accent1"/>
          </a:fillRef>
          <a:effectRef idx="1">
            <a:schemeClr val="accent1"/>
          </a:effectRef>
          <a:fontRef idx="minor">
            <a:schemeClr val="tx1"/>
          </a:fontRef>
        </p:style>
      </p:cxnSp>
      <p:pic>
        <p:nvPicPr>
          <p:cNvPr id="20" name="图片 19"/>
          <p:cNvPicPr>
            <a:picLocks noChangeAspect="1"/>
          </p:cNvPicPr>
          <p:nvPr/>
        </p:nvPicPr>
        <p:blipFill>
          <a:blip r:embed="rId2"/>
          <a:stretch>
            <a:fillRect/>
          </a:stretch>
        </p:blipFill>
        <p:spPr>
          <a:xfrm>
            <a:off x="1029021" y="4097277"/>
            <a:ext cx="7411709" cy="1926900"/>
          </a:xfrm>
          <a:prstGeom prst="rect">
            <a:avLst/>
          </a:prstGeom>
          <a:ln>
            <a:noFill/>
          </a:ln>
          <a:effectLst>
            <a:outerShdw blurRad="292100" dist="139700" dir="2700000" algn="tl" rotWithShape="0">
              <a:srgbClr val="333333">
                <a:alpha val="65000"/>
              </a:srgbClr>
            </a:outerShdw>
          </a:effectLst>
        </p:spPr>
      </p:pic>
      <p:pic>
        <p:nvPicPr>
          <p:cNvPr id="26" name="Picture 2"/>
          <p:cNvPicPr>
            <a:picLocks noChangeAspect="1"/>
          </p:cNvPicPr>
          <p:nvPr/>
        </p:nvPicPr>
        <p:blipFill rotWithShape="1">
          <a:blip r:embed="rId3">
            <a:clrChange>
              <a:clrFrom>
                <a:srgbClr val="FFFFFF"/>
              </a:clrFrom>
              <a:clrTo>
                <a:srgbClr val="FFFFFF">
                  <a:alpha val="0"/>
                </a:srgbClr>
              </a:clrTo>
            </a:clrChange>
          </a:blip>
          <a:srcRect l="1681" t="903" r="44880" b="27913"/>
          <a:stretch>
            <a:fillRect/>
          </a:stretch>
        </p:blipFill>
        <p:spPr>
          <a:xfrm>
            <a:off x="7980630" y="472730"/>
            <a:ext cx="703318" cy="601453"/>
          </a:xfrm>
          <a:prstGeom prst="rect">
            <a:avLst/>
          </a:prstGeom>
        </p:spPr>
      </p:pic>
      <p:sp>
        <p:nvSpPr>
          <p:cNvPr id="27" name="TextBox 26"/>
          <p:cNvSpPr txBox="1"/>
          <p:nvPr/>
        </p:nvSpPr>
        <p:spPr>
          <a:xfrm>
            <a:off x="585408" y="610130"/>
            <a:ext cx="1627369" cy="369332"/>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zh-CN" altLang="en-US" b="1" dirty="0"/>
              <a:t>从文件导入</a:t>
            </a:r>
            <a:endParaRPr lang="en-US" b="1"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96783" y="1502852"/>
            <a:ext cx="7918749" cy="3936706"/>
          </a:xfrm>
          <a:prstGeom prst="rect">
            <a:avLst/>
          </a:prstGeom>
          <a:ln w="38100">
            <a:solidFill>
              <a:schemeClr val="accent1"/>
            </a:solidFill>
          </a:ln>
        </p:spPr>
      </p:pic>
      <p:sp>
        <p:nvSpPr>
          <p:cNvPr id="5" name="Rectangle: Rounded Corners 4"/>
          <p:cNvSpPr/>
          <p:nvPr/>
        </p:nvSpPr>
        <p:spPr>
          <a:xfrm>
            <a:off x="1378634" y="2708760"/>
            <a:ext cx="5373858" cy="182880"/>
          </a:xfrm>
          <a:prstGeom prst="roundRect">
            <a:avLst/>
          </a:prstGeom>
          <a:noFill/>
          <a:ln w="38100">
            <a:solidFill>
              <a:srgbClr val="0FA800"/>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Rectangle: Rounded Corners 5"/>
          <p:cNvSpPr/>
          <p:nvPr/>
        </p:nvSpPr>
        <p:spPr>
          <a:xfrm>
            <a:off x="5033640" y="3610758"/>
            <a:ext cx="2956264" cy="1828800"/>
          </a:xfrm>
          <a:prstGeom prst="roundRect">
            <a:avLst/>
          </a:prstGeom>
          <a:noFill/>
          <a:ln w="38100">
            <a:solidFill>
              <a:srgbClr val="0FA800"/>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8" name="Straight Arrow Connector 7"/>
          <p:cNvCxnSpPr>
            <a:stCxn id="5" idx="2"/>
            <a:endCxn id="6" idx="0"/>
          </p:cNvCxnSpPr>
          <p:nvPr/>
        </p:nvCxnSpPr>
        <p:spPr>
          <a:xfrm>
            <a:off x="4065563" y="2891640"/>
            <a:ext cx="2446209" cy="719118"/>
          </a:xfrm>
          <a:prstGeom prst="straightConnector1">
            <a:avLst/>
          </a:prstGeom>
          <a:ln w="57150">
            <a:solidFill>
              <a:srgbClr val="0FA800"/>
            </a:solidFill>
            <a:tailEnd type="triangle"/>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2"/>
          <a:stretch>
            <a:fillRect/>
          </a:stretch>
        </p:blipFill>
        <p:spPr>
          <a:xfrm>
            <a:off x="475560" y="3429000"/>
            <a:ext cx="8192880" cy="2671415"/>
          </a:xfrm>
          <a:prstGeom prst="rect">
            <a:avLst/>
          </a:prstGeom>
          <a:ln>
            <a:noFill/>
          </a:ln>
          <a:effectLst>
            <a:outerShdw blurRad="292100" dist="139700" dir="2700000" algn="tl" rotWithShape="0">
              <a:srgbClr val="333333">
                <a:alpha val="65000"/>
              </a:srgbClr>
            </a:outerShdw>
          </a:effectLst>
        </p:spPr>
      </p:pic>
      <p:sp>
        <p:nvSpPr>
          <p:cNvPr id="23" name="箭头: V 形 36"/>
          <p:cNvSpPr/>
          <p:nvPr/>
        </p:nvSpPr>
        <p:spPr>
          <a:xfrm>
            <a:off x="5344584" y="274823"/>
            <a:ext cx="1662738" cy="594360"/>
          </a:xfrm>
          <a:prstGeom prst="chevron">
            <a:avLst/>
          </a:prstGeom>
          <a:solidFill>
            <a:schemeClr val="bg2">
              <a:lumMod val="75000"/>
            </a:schemeClr>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24" name="文本框 37"/>
          <p:cNvSpPr txBox="1"/>
          <p:nvPr/>
        </p:nvSpPr>
        <p:spPr>
          <a:xfrm>
            <a:off x="5355496" y="317870"/>
            <a:ext cx="1651825"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补</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3" name="箭头: 五边形 34"/>
          <p:cNvSpPr/>
          <p:nvPr/>
        </p:nvSpPr>
        <p:spPr>
          <a:xfrm>
            <a:off x="1" y="264185"/>
            <a:ext cx="2753498"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4" name="文本框 35"/>
          <p:cNvSpPr txBox="1"/>
          <p:nvPr/>
        </p:nvSpPr>
        <p:spPr>
          <a:xfrm>
            <a:off x="1" y="317870"/>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文献管理</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5" name="箭头: V 形 36"/>
          <p:cNvSpPr/>
          <p:nvPr/>
        </p:nvSpPr>
        <p:spPr>
          <a:xfrm>
            <a:off x="2840310" y="264184"/>
            <a:ext cx="2428375" cy="594360"/>
          </a:xfrm>
          <a:prstGeom prst="chevron">
            <a:avLst/>
          </a:prstGeom>
          <a:solidFill>
            <a:srgbClr val="669FD5"/>
          </a:solidFill>
          <a:ln>
            <a:solidFill>
              <a:srgbClr val="669FD5"/>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6" name="文本框 37"/>
          <p:cNvSpPr txBox="1"/>
          <p:nvPr/>
        </p:nvSpPr>
        <p:spPr>
          <a:xfrm>
            <a:off x="3238460" y="303356"/>
            <a:ext cx="1632074"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信息导入</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17" name="Picture 2"/>
          <p:cNvPicPr>
            <a:picLocks noChangeAspect="1"/>
          </p:cNvPicPr>
          <p:nvPr/>
        </p:nvPicPr>
        <p:blipFill rotWithShape="1">
          <a:blip r:embed="rId3">
            <a:clrChange>
              <a:clrFrom>
                <a:srgbClr val="FFFFFF"/>
              </a:clrFrom>
              <a:clrTo>
                <a:srgbClr val="FFFFFF">
                  <a:alpha val="0"/>
                </a:srgbClr>
              </a:clrTo>
            </a:clrChange>
          </a:blip>
          <a:srcRect l="1681" t="903" r="44880" b="27913"/>
          <a:stretch>
            <a:fillRect/>
          </a:stretch>
        </p:blipFill>
        <p:spPr>
          <a:xfrm>
            <a:off x="7980630" y="472730"/>
            <a:ext cx="703318" cy="601453"/>
          </a:xfrm>
          <a:prstGeom prst="rect">
            <a:avLst/>
          </a:prstGeom>
        </p:spPr>
      </p:pic>
      <p:sp>
        <p:nvSpPr>
          <p:cNvPr id="18" name="TextBox 17"/>
          <p:cNvSpPr txBox="1"/>
          <p:nvPr/>
        </p:nvSpPr>
        <p:spPr>
          <a:xfrm>
            <a:off x="557625" y="982845"/>
            <a:ext cx="1755609" cy="369332"/>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zh-CN" altLang="en-US" b="1" dirty="0"/>
              <a:t>本地</a:t>
            </a:r>
            <a:r>
              <a:rPr lang="en-US" altLang="zh-CN" b="1" dirty="0"/>
              <a:t>pdf</a:t>
            </a:r>
            <a:r>
              <a:rPr lang="zh-CN" altLang="en-US" b="1" dirty="0"/>
              <a:t>增加</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3560462"/>
            <a:ext cx="9144000" cy="3039075"/>
          </a:xfrm>
          <a:prstGeom prst="rect">
            <a:avLst/>
          </a:prstGeom>
        </p:spPr>
      </p:pic>
      <p:pic>
        <p:nvPicPr>
          <p:cNvPr id="6" name="Picture 5"/>
          <p:cNvPicPr>
            <a:picLocks noChangeAspect="1"/>
          </p:cNvPicPr>
          <p:nvPr/>
        </p:nvPicPr>
        <p:blipFill>
          <a:blip r:embed="rId2"/>
          <a:stretch>
            <a:fillRect/>
          </a:stretch>
        </p:blipFill>
        <p:spPr>
          <a:xfrm>
            <a:off x="76200" y="5652685"/>
            <a:ext cx="2680525" cy="946852"/>
          </a:xfrm>
          <a:prstGeom prst="rect">
            <a:avLst/>
          </a:prstGeom>
          <a:ln w="28575">
            <a:solidFill>
              <a:schemeClr val="accent2"/>
            </a:solidFill>
          </a:ln>
        </p:spPr>
      </p:pic>
      <p:sp>
        <p:nvSpPr>
          <p:cNvPr id="7" name="Rectangle 6"/>
          <p:cNvSpPr/>
          <p:nvPr/>
        </p:nvSpPr>
        <p:spPr>
          <a:xfrm>
            <a:off x="1493028" y="3939345"/>
            <a:ext cx="198612" cy="320040"/>
          </a:xfrm>
          <a:prstGeom prst="rect">
            <a:avLst/>
          </a:prstGeom>
          <a:noFill/>
          <a:ln w="3810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8" name="Rectangle 7"/>
          <p:cNvSpPr/>
          <p:nvPr/>
        </p:nvSpPr>
        <p:spPr>
          <a:xfrm>
            <a:off x="4914900" y="3784600"/>
            <a:ext cx="4076334" cy="2814937"/>
          </a:xfrm>
          <a:prstGeom prst="rect">
            <a:avLst/>
          </a:prstGeom>
          <a:ln w="28575">
            <a:solidFill>
              <a:schemeClr val="accent2"/>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TextBox 8"/>
          <p:cNvSpPr txBox="1"/>
          <p:nvPr/>
        </p:nvSpPr>
        <p:spPr>
          <a:xfrm>
            <a:off x="6629901" y="4304784"/>
            <a:ext cx="646331" cy="369332"/>
          </a:xfrm>
          <a:prstGeom prst="rect">
            <a:avLst/>
          </a:prstGeom>
          <a:noFill/>
        </p:spPr>
        <p:txBody>
          <a:bodyPr wrap="none" rtlCol="0">
            <a:spAutoFit/>
          </a:bodyPr>
          <a:lstStyle/>
          <a:p>
            <a:r>
              <a:rPr lang="zh-CN" altLang="en-US" b="1" dirty="0">
                <a:solidFill>
                  <a:schemeClr val="accent2"/>
                </a:solidFill>
              </a:rPr>
              <a:t>全文</a:t>
            </a:r>
            <a:endParaRPr lang="en-US" b="1" dirty="0">
              <a:solidFill>
                <a:schemeClr val="accent2"/>
              </a:solidFill>
            </a:endParaRPr>
          </a:p>
        </p:txBody>
      </p:sp>
      <p:pic>
        <p:nvPicPr>
          <p:cNvPr id="10" name="Picture 9"/>
          <p:cNvPicPr>
            <a:picLocks noChangeAspect="1"/>
          </p:cNvPicPr>
          <p:nvPr/>
        </p:nvPicPr>
        <p:blipFill rotWithShape="1">
          <a:blip r:embed="rId3"/>
          <a:srcRect t="59644" r="36964" b="15662"/>
          <a:stretch>
            <a:fillRect/>
          </a:stretch>
        </p:blipFill>
        <p:spPr>
          <a:xfrm>
            <a:off x="0" y="1516010"/>
            <a:ext cx="5764012" cy="1269485"/>
          </a:xfrm>
          <a:prstGeom prst="rect">
            <a:avLst/>
          </a:prstGeom>
        </p:spPr>
      </p:pic>
      <p:sp>
        <p:nvSpPr>
          <p:cNvPr id="11" name="TextBox 10"/>
          <p:cNvSpPr txBox="1"/>
          <p:nvPr/>
        </p:nvSpPr>
        <p:spPr>
          <a:xfrm>
            <a:off x="222776" y="1070478"/>
            <a:ext cx="7235699" cy="369332"/>
          </a:xfrm>
          <a:prstGeom prst="rect">
            <a:avLst/>
          </a:prstGeom>
          <a:noFill/>
        </p:spPr>
        <p:txBody>
          <a:bodyPr wrap="none" rtlCol="0">
            <a:spAutoFit/>
          </a:bodyPr>
          <a:lstStyle/>
          <a:p>
            <a:pPr marL="285750" indent="-285750">
              <a:buFont typeface="Wingdings" panose="05000000000000000000" pitchFamily="2" charset="2"/>
              <a:buChar char="ü"/>
            </a:pPr>
            <a:r>
              <a:rPr lang="zh-CN" altLang="en-US" b="1" dirty="0"/>
              <a:t>选中所需文件，右键选择“</a:t>
            </a:r>
            <a:r>
              <a:rPr lang="en-US" altLang="zh-CN" b="1" dirty="0"/>
              <a:t>Find full Text</a:t>
            </a:r>
            <a:r>
              <a:rPr lang="zh-CN" altLang="en-US" b="1" dirty="0"/>
              <a:t>”</a:t>
            </a:r>
            <a:r>
              <a:rPr lang="en-US" altLang="zh-CN" b="1" dirty="0"/>
              <a:t>——</a:t>
            </a:r>
            <a:r>
              <a:rPr lang="zh-CN" altLang="en-US" b="1" dirty="0"/>
              <a:t>“</a:t>
            </a:r>
            <a:r>
              <a:rPr lang="en-US" altLang="zh-CN" b="1" dirty="0"/>
              <a:t>Find full Text</a:t>
            </a:r>
            <a:r>
              <a:rPr lang="zh-CN" altLang="en-US" b="1" dirty="0"/>
              <a:t>”</a:t>
            </a:r>
            <a:endParaRPr lang="en-US" b="1" dirty="0"/>
          </a:p>
        </p:txBody>
      </p:sp>
      <p:sp>
        <p:nvSpPr>
          <p:cNvPr id="12" name="TextBox 11"/>
          <p:cNvSpPr txBox="1"/>
          <p:nvPr/>
        </p:nvSpPr>
        <p:spPr>
          <a:xfrm>
            <a:off x="222775" y="3087107"/>
            <a:ext cx="3803157" cy="369332"/>
          </a:xfrm>
          <a:prstGeom prst="rect">
            <a:avLst/>
          </a:prstGeom>
          <a:noFill/>
        </p:spPr>
        <p:txBody>
          <a:bodyPr wrap="none" rtlCol="0">
            <a:spAutoFit/>
          </a:bodyPr>
          <a:lstStyle/>
          <a:p>
            <a:pPr marL="285750" indent="-285750">
              <a:buFont typeface="Wingdings" panose="05000000000000000000" pitchFamily="2" charset="2"/>
              <a:buChar char="ü"/>
            </a:pPr>
            <a:r>
              <a:rPr lang="zh-CN" altLang="en-US" b="1" dirty="0"/>
              <a:t>在左侧栏“</a:t>
            </a:r>
            <a:r>
              <a:rPr lang="en-US" altLang="zh-CN" b="1" dirty="0"/>
              <a:t>Find Full Text</a:t>
            </a:r>
            <a:r>
              <a:rPr lang="zh-CN" altLang="en-US" b="1" dirty="0"/>
              <a:t>”区域</a:t>
            </a:r>
            <a:endParaRPr lang="en-US" b="1" dirty="0"/>
          </a:p>
        </p:txBody>
      </p:sp>
      <p:pic>
        <p:nvPicPr>
          <p:cNvPr id="14" name="Picture 2"/>
          <p:cNvPicPr>
            <a:picLocks noChangeAspect="1"/>
          </p:cNvPicPr>
          <p:nvPr/>
        </p:nvPicPr>
        <p:blipFill rotWithShape="1">
          <a:blip r:embed="rId4">
            <a:clrChange>
              <a:clrFrom>
                <a:srgbClr val="FFFFFF"/>
              </a:clrFrom>
              <a:clrTo>
                <a:srgbClr val="FFFFFF">
                  <a:alpha val="0"/>
                </a:srgbClr>
              </a:clrTo>
            </a:clrChange>
          </a:blip>
          <a:srcRect l="1681" t="903" r="44880" b="27913"/>
          <a:stretch>
            <a:fillRect/>
          </a:stretch>
        </p:blipFill>
        <p:spPr>
          <a:xfrm>
            <a:off x="7980630" y="472730"/>
            <a:ext cx="703318" cy="601453"/>
          </a:xfrm>
          <a:prstGeom prst="rect">
            <a:avLst/>
          </a:prstGeom>
        </p:spPr>
      </p:pic>
      <p:sp>
        <p:nvSpPr>
          <p:cNvPr id="27" name="TextBox 26"/>
          <p:cNvSpPr txBox="1"/>
          <p:nvPr/>
        </p:nvSpPr>
        <p:spPr>
          <a:xfrm>
            <a:off x="460052" y="460343"/>
            <a:ext cx="1858201" cy="369332"/>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zh-CN" altLang="en-US" b="1" dirty="0"/>
              <a:t>在线全文获取</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1"/>
          <a:srcRect/>
          <a:stretch>
            <a:fillRect/>
          </a:stretch>
        </p:blipFill>
        <p:spPr bwMode="auto">
          <a:xfrm>
            <a:off x="5182998" y="2140540"/>
            <a:ext cx="3332514" cy="4431721"/>
          </a:xfrm>
          <a:prstGeom prst="rect">
            <a:avLst/>
          </a:prstGeom>
          <a:noFill/>
          <a:ln w="9525">
            <a:noFill/>
            <a:miter lim="800000"/>
            <a:headEnd/>
            <a:tailEnd/>
          </a:ln>
        </p:spPr>
      </p:pic>
      <p:sp>
        <p:nvSpPr>
          <p:cNvPr id="2" name="标题 1"/>
          <p:cNvSpPr>
            <a:spLocks noGrp="1"/>
          </p:cNvSpPr>
          <p:nvPr>
            <p:ph type="title"/>
          </p:nvPr>
        </p:nvSpPr>
        <p:spPr>
          <a:xfrm>
            <a:off x="204192" y="1814349"/>
            <a:ext cx="8456820" cy="399311"/>
          </a:xfrm>
        </p:spPr>
        <p:txBody>
          <a:bodyPr/>
          <a:lstStyle/>
          <a:p>
            <a:pPr>
              <a:spcBef>
                <a:spcPct val="50000"/>
              </a:spcBef>
            </a:pPr>
            <a:r>
              <a:rPr lang="zh-CN" altLang="en-US" sz="1800" b="0" dirty="0">
                <a:solidFill>
                  <a:srgbClr val="000000"/>
                </a:solidFill>
              </a:rPr>
              <a:t>使用自定义字段，对不同研究主题文献快速标引及整理</a:t>
            </a:r>
            <a:endParaRPr lang="zh-CN" altLang="en-US" sz="1800" b="0" dirty="0">
              <a:solidFill>
                <a:srgbClr val="000000"/>
              </a:solidFill>
            </a:endParaRPr>
          </a:p>
        </p:txBody>
      </p:sp>
      <p:sp>
        <p:nvSpPr>
          <p:cNvPr id="7" name="矩形 6"/>
          <p:cNvSpPr/>
          <p:nvPr/>
        </p:nvSpPr>
        <p:spPr>
          <a:xfrm>
            <a:off x="5320336" y="4145701"/>
            <a:ext cx="2210959" cy="1354730"/>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2"/>
          <a:srcRect/>
          <a:stretch>
            <a:fillRect/>
          </a:stretch>
        </p:blipFill>
        <p:spPr bwMode="auto">
          <a:xfrm>
            <a:off x="325120" y="2533476"/>
            <a:ext cx="4536880" cy="4067813"/>
          </a:xfrm>
          <a:prstGeom prst="rect">
            <a:avLst/>
          </a:prstGeom>
          <a:noFill/>
          <a:ln w="9525">
            <a:noFill/>
            <a:miter lim="800000"/>
            <a:headEnd/>
            <a:tailEnd/>
          </a:ln>
        </p:spPr>
      </p:pic>
      <p:sp>
        <p:nvSpPr>
          <p:cNvPr id="11" name="矩形 10"/>
          <p:cNvSpPr/>
          <p:nvPr/>
        </p:nvSpPr>
        <p:spPr>
          <a:xfrm>
            <a:off x="404607" y="4238679"/>
            <a:ext cx="1042403" cy="135473"/>
          </a:xfrm>
          <a:prstGeom prst="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Box 13"/>
          <p:cNvSpPr txBox="1">
            <a:spLocks noChangeArrowheads="1"/>
          </p:cNvSpPr>
          <p:nvPr/>
        </p:nvSpPr>
        <p:spPr bwMode="auto">
          <a:xfrm>
            <a:off x="404607" y="3620734"/>
            <a:ext cx="2434701" cy="463846"/>
          </a:xfrm>
          <a:prstGeom prst="rect">
            <a:avLst/>
          </a:prstGeom>
          <a:solidFill>
            <a:schemeClr val="accent2"/>
          </a:solidFill>
          <a:ln>
            <a:solidFill>
              <a:schemeClr val="bg2"/>
            </a:solidFill>
          </a:ln>
        </p:spPr>
        <p:style>
          <a:lnRef idx="2">
            <a:schemeClr val="accent1"/>
          </a:lnRef>
          <a:fillRef idx="1">
            <a:schemeClr val="lt1"/>
          </a:fillRef>
          <a:effectRef idx="0">
            <a:schemeClr val="accent1"/>
          </a:effectRef>
          <a:fontRef idx="minor">
            <a:schemeClr val="dk1"/>
          </a:fontRef>
        </p:style>
        <p:txBody>
          <a:bodyPr wrap="square" lIns="90000" tIns="46800" rIns="90000" bIns="46800">
            <a:spAutoFit/>
          </a:bodyPr>
          <a:lstStyle>
            <a:defPPr>
              <a:defRPr lang="en-US"/>
            </a:defPPr>
            <a:lvl1pPr algn="ctr" eaLnBrk="1" hangingPunct="1">
              <a:spcBef>
                <a:spcPct val="50000"/>
              </a:spcBef>
              <a:defRPr sz="2400">
                <a:solidFill>
                  <a:srgbClr val="FFFFFF"/>
                </a:solidFill>
                <a:latin typeface="Knowledge Light" pitchFamily="34" charset="0"/>
                <a:ea typeface="微软雅黑" panose="020B0503020204020204" pitchFamily="34" charset="-122"/>
              </a:defRPr>
            </a:lvl1pPr>
            <a:lvl2pPr marL="742950" indent="-285750" eaLnBrk="0" hangingPunct="0">
              <a:defRPr>
                <a:solidFill>
                  <a:schemeClr val="dk1"/>
                </a:solidFill>
                <a:latin typeface="+mn-lt"/>
              </a:defRPr>
            </a:lvl2pPr>
            <a:lvl3pPr marL="1143000" indent="-228600" eaLnBrk="0" hangingPunct="0">
              <a:defRPr>
                <a:solidFill>
                  <a:schemeClr val="dk1"/>
                </a:solidFill>
                <a:latin typeface="+mn-lt"/>
              </a:defRPr>
            </a:lvl3pPr>
            <a:lvl4pPr marL="1600200" indent="-228600" eaLnBrk="0" hangingPunct="0">
              <a:defRPr>
                <a:solidFill>
                  <a:schemeClr val="dk1"/>
                </a:solidFill>
                <a:latin typeface="+mn-lt"/>
              </a:defRPr>
            </a:lvl4pPr>
            <a:lvl5pPr marL="2057400" indent="-228600" eaLnBrk="0" hangingPunct="0">
              <a:defRPr>
                <a:solidFill>
                  <a:schemeClr val="dk1"/>
                </a:solidFill>
                <a:latin typeface="+mn-lt"/>
              </a:defRPr>
            </a:lvl5pPr>
            <a:lvl6pPr marL="2514600" indent="-228600" eaLnBrk="0" fontAlgn="base" hangingPunct="0">
              <a:spcBef>
                <a:spcPct val="0"/>
              </a:spcBef>
              <a:spcAft>
                <a:spcPct val="0"/>
              </a:spcAft>
              <a:defRPr>
                <a:solidFill>
                  <a:schemeClr val="dk1"/>
                </a:solidFill>
                <a:latin typeface="+mn-lt"/>
              </a:defRPr>
            </a:lvl6pPr>
            <a:lvl7pPr marL="2971800" indent="-228600" eaLnBrk="0" fontAlgn="base" hangingPunct="0">
              <a:spcBef>
                <a:spcPct val="0"/>
              </a:spcBef>
              <a:spcAft>
                <a:spcPct val="0"/>
              </a:spcAft>
              <a:defRPr>
                <a:solidFill>
                  <a:schemeClr val="dk1"/>
                </a:solidFill>
                <a:latin typeface="+mn-lt"/>
              </a:defRPr>
            </a:lvl7pPr>
            <a:lvl8pPr marL="3429000" indent="-228600" eaLnBrk="0" fontAlgn="base" hangingPunct="0">
              <a:spcBef>
                <a:spcPct val="0"/>
              </a:spcBef>
              <a:spcAft>
                <a:spcPct val="0"/>
              </a:spcAft>
              <a:defRPr>
                <a:solidFill>
                  <a:schemeClr val="dk1"/>
                </a:solidFill>
                <a:latin typeface="+mn-lt"/>
              </a:defRPr>
            </a:lvl8pPr>
            <a:lvl9pPr marL="3886200" indent="-228600" eaLnBrk="0" fontAlgn="base" hangingPunct="0">
              <a:spcBef>
                <a:spcPct val="0"/>
              </a:spcBef>
              <a:spcAft>
                <a:spcPct val="0"/>
              </a:spcAft>
              <a:defRPr>
                <a:solidFill>
                  <a:schemeClr val="dk1"/>
                </a:solidFill>
                <a:latin typeface="+mn-lt"/>
              </a:defRPr>
            </a:lvl9pPr>
          </a:lstStyle>
          <a:p>
            <a:r>
              <a:rPr lang="en-US" altLang="zh-CN" dirty="0"/>
              <a:t>Reference Type</a:t>
            </a:r>
            <a:endParaRPr lang="zh-CN" altLang="en-US" dirty="0"/>
          </a:p>
        </p:txBody>
      </p:sp>
      <p:sp>
        <p:nvSpPr>
          <p:cNvPr id="13" name="Text Box 13"/>
          <p:cNvSpPr txBox="1">
            <a:spLocks noChangeArrowheads="1"/>
          </p:cNvSpPr>
          <p:nvPr/>
        </p:nvSpPr>
        <p:spPr bwMode="auto">
          <a:xfrm>
            <a:off x="5255061" y="5921497"/>
            <a:ext cx="2434701" cy="463846"/>
          </a:xfrm>
          <a:prstGeom prst="rect">
            <a:avLst/>
          </a:prstGeom>
          <a:solidFill>
            <a:schemeClr val="accent2"/>
          </a:solidFill>
          <a:ln>
            <a:solidFill>
              <a:schemeClr val="bg2"/>
            </a:solidFill>
          </a:ln>
        </p:spPr>
        <p:style>
          <a:lnRef idx="2">
            <a:schemeClr val="accent1"/>
          </a:lnRef>
          <a:fillRef idx="1">
            <a:schemeClr val="lt1"/>
          </a:fillRef>
          <a:effectRef idx="0">
            <a:schemeClr val="accent1"/>
          </a:effectRef>
          <a:fontRef idx="minor">
            <a:schemeClr val="dk1"/>
          </a:fontRef>
        </p:style>
        <p:txBody>
          <a:bodyPr wrap="square" lIns="90000" tIns="46800" rIns="90000" bIns="46800">
            <a:spAutoFit/>
          </a:bodyPr>
          <a:lstStyle>
            <a:defPPr>
              <a:defRPr lang="en-US"/>
            </a:defPPr>
            <a:lvl1pPr algn="ctr" eaLnBrk="1" hangingPunct="1">
              <a:spcBef>
                <a:spcPct val="50000"/>
              </a:spcBef>
              <a:defRPr sz="2400">
                <a:solidFill>
                  <a:srgbClr val="FFFFFF"/>
                </a:solidFill>
                <a:latin typeface="Knowledge Light" pitchFamily="34" charset="0"/>
                <a:ea typeface="微软雅黑" panose="020B0503020204020204" pitchFamily="34" charset="-122"/>
              </a:defRPr>
            </a:lvl1pPr>
            <a:lvl2pPr marL="742950" indent="-285750" eaLnBrk="0" hangingPunct="0">
              <a:defRPr>
                <a:solidFill>
                  <a:schemeClr val="dk1"/>
                </a:solidFill>
                <a:latin typeface="+mn-lt"/>
              </a:defRPr>
            </a:lvl2pPr>
            <a:lvl3pPr marL="1143000" indent="-228600" eaLnBrk="0" hangingPunct="0">
              <a:defRPr>
                <a:solidFill>
                  <a:schemeClr val="dk1"/>
                </a:solidFill>
                <a:latin typeface="+mn-lt"/>
              </a:defRPr>
            </a:lvl3pPr>
            <a:lvl4pPr marL="1600200" indent="-228600" eaLnBrk="0" hangingPunct="0">
              <a:defRPr>
                <a:solidFill>
                  <a:schemeClr val="dk1"/>
                </a:solidFill>
                <a:latin typeface="+mn-lt"/>
              </a:defRPr>
            </a:lvl4pPr>
            <a:lvl5pPr marL="2057400" indent="-228600" eaLnBrk="0" hangingPunct="0">
              <a:defRPr>
                <a:solidFill>
                  <a:schemeClr val="dk1"/>
                </a:solidFill>
                <a:latin typeface="+mn-lt"/>
              </a:defRPr>
            </a:lvl5pPr>
            <a:lvl6pPr marL="2514600" indent="-228600" eaLnBrk="0" fontAlgn="base" hangingPunct="0">
              <a:spcBef>
                <a:spcPct val="0"/>
              </a:spcBef>
              <a:spcAft>
                <a:spcPct val="0"/>
              </a:spcAft>
              <a:defRPr>
                <a:solidFill>
                  <a:schemeClr val="dk1"/>
                </a:solidFill>
                <a:latin typeface="+mn-lt"/>
              </a:defRPr>
            </a:lvl6pPr>
            <a:lvl7pPr marL="2971800" indent="-228600" eaLnBrk="0" fontAlgn="base" hangingPunct="0">
              <a:spcBef>
                <a:spcPct val="0"/>
              </a:spcBef>
              <a:spcAft>
                <a:spcPct val="0"/>
              </a:spcAft>
              <a:defRPr>
                <a:solidFill>
                  <a:schemeClr val="dk1"/>
                </a:solidFill>
                <a:latin typeface="+mn-lt"/>
              </a:defRPr>
            </a:lvl7pPr>
            <a:lvl8pPr marL="3429000" indent="-228600" eaLnBrk="0" fontAlgn="base" hangingPunct="0">
              <a:spcBef>
                <a:spcPct val="0"/>
              </a:spcBef>
              <a:spcAft>
                <a:spcPct val="0"/>
              </a:spcAft>
              <a:defRPr>
                <a:solidFill>
                  <a:schemeClr val="dk1"/>
                </a:solidFill>
                <a:latin typeface="+mn-lt"/>
              </a:defRPr>
            </a:lvl8pPr>
            <a:lvl9pPr marL="3886200" indent="-228600" eaLnBrk="0" fontAlgn="base" hangingPunct="0">
              <a:spcBef>
                <a:spcPct val="0"/>
              </a:spcBef>
              <a:spcAft>
                <a:spcPct val="0"/>
              </a:spcAft>
              <a:defRPr>
                <a:solidFill>
                  <a:schemeClr val="dk1"/>
                </a:solidFill>
                <a:latin typeface="+mn-lt"/>
              </a:defRPr>
            </a:lvl9pPr>
          </a:lstStyle>
          <a:p>
            <a:r>
              <a:rPr lang="zh-CN" altLang="en-US" dirty="0"/>
              <a:t>设置自定义字段</a:t>
            </a:r>
            <a:endParaRPr lang="zh-CN" altLang="en-US" dirty="0"/>
          </a:p>
        </p:txBody>
      </p:sp>
      <p:sp>
        <p:nvSpPr>
          <p:cNvPr id="14" name="矩形 5"/>
          <p:cNvSpPr/>
          <p:nvPr/>
        </p:nvSpPr>
        <p:spPr>
          <a:xfrm>
            <a:off x="4923839" y="2875525"/>
            <a:ext cx="3895041" cy="369332"/>
          </a:xfrm>
          <a:prstGeom prst="rect">
            <a:avLst/>
          </a:prstGeom>
          <a:solidFill>
            <a:schemeClr val="bg1"/>
          </a:solidFill>
          <a:ln>
            <a:noFill/>
          </a:ln>
          <a:effectLst>
            <a:outerShdw blurRad="292100" dist="139700" dir="2700000" algn="tl" rotWithShape="0">
              <a:srgbClr val="333333">
                <a:alpha val="65000"/>
              </a:srgbClr>
            </a:outerShdw>
          </a:effectLst>
        </p:spPr>
        <p:txBody>
          <a:bodyPr wrap="none">
            <a:spAutoFit/>
          </a:bodyPr>
          <a:lstStyle/>
          <a:p>
            <a:r>
              <a:rPr lang="zh-CN" altLang="en-US" b="1" dirty="0">
                <a:solidFill>
                  <a:schemeClr val="accent2"/>
                </a:solidFill>
              </a:rPr>
              <a:t>以</a:t>
            </a:r>
            <a:r>
              <a:rPr lang="en-US" altLang="zh-CN" b="1" dirty="0">
                <a:solidFill>
                  <a:schemeClr val="accent2"/>
                </a:solidFill>
              </a:rPr>
              <a:t>Journal Article</a:t>
            </a:r>
            <a:r>
              <a:rPr lang="zh-CN" altLang="en-US" b="1" dirty="0">
                <a:solidFill>
                  <a:schemeClr val="accent2"/>
                </a:solidFill>
              </a:rPr>
              <a:t>为例（</a:t>
            </a:r>
            <a:r>
              <a:rPr lang="en-US" altLang="zh-CN" b="1" dirty="0">
                <a:solidFill>
                  <a:schemeClr val="accent2"/>
                </a:solidFill>
              </a:rPr>
              <a:t>54</a:t>
            </a:r>
            <a:r>
              <a:rPr lang="zh-CN" altLang="en-US" b="1" dirty="0">
                <a:solidFill>
                  <a:schemeClr val="accent2"/>
                </a:solidFill>
              </a:rPr>
              <a:t>个字段）</a:t>
            </a:r>
            <a:endParaRPr lang="zh-CN" altLang="en-US" b="1" dirty="0">
              <a:solidFill>
                <a:schemeClr val="accent2"/>
              </a:solidFill>
            </a:endParaRPr>
          </a:p>
        </p:txBody>
      </p:sp>
      <p:sp>
        <p:nvSpPr>
          <p:cNvPr id="15" name="箭头: 五边形 34"/>
          <p:cNvSpPr/>
          <p:nvPr/>
        </p:nvSpPr>
        <p:spPr>
          <a:xfrm>
            <a:off x="1" y="264185"/>
            <a:ext cx="2962274"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6" name="文本框 35"/>
          <p:cNvSpPr txBox="1"/>
          <p:nvPr/>
        </p:nvSpPr>
        <p:spPr>
          <a:xfrm>
            <a:off x="1" y="317870"/>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文献管理</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7" name="箭头: V 形 36"/>
          <p:cNvSpPr/>
          <p:nvPr/>
        </p:nvSpPr>
        <p:spPr>
          <a:xfrm>
            <a:off x="2840311" y="264184"/>
            <a:ext cx="3093764" cy="594360"/>
          </a:xfrm>
          <a:prstGeom prst="chevron">
            <a:avLst/>
          </a:prstGeom>
          <a:solidFill>
            <a:srgbClr val="669FD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8" name="文本框 37"/>
          <p:cNvSpPr txBox="1"/>
          <p:nvPr/>
        </p:nvSpPr>
        <p:spPr>
          <a:xfrm>
            <a:off x="3054225" y="303149"/>
            <a:ext cx="2813090"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信息管理</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21" name="Picture 2"/>
          <p:cNvPicPr>
            <a:picLocks noChangeAspect="1"/>
          </p:cNvPicPr>
          <p:nvPr/>
        </p:nvPicPr>
        <p:blipFill rotWithShape="1">
          <a:blip r:embed="rId3">
            <a:clrChange>
              <a:clrFrom>
                <a:srgbClr val="FFFFFF"/>
              </a:clrFrom>
              <a:clrTo>
                <a:srgbClr val="FFFFFF">
                  <a:alpha val="0"/>
                </a:srgbClr>
              </a:clrTo>
            </a:clrChange>
          </a:blip>
          <a:srcRect l="1681" t="903" r="44880" b="27913"/>
          <a:stretch>
            <a:fillRect/>
          </a:stretch>
        </p:blipFill>
        <p:spPr>
          <a:xfrm>
            <a:off x="8080839" y="383626"/>
            <a:ext cx="703318" cy="601453"/>
          </a:xfrm>
          <a:prstGeom prst="rect">
            <a:avLst/>
          </a:prstGeom>
        </p:spPr>
      </p:pic>
      <p:sp>
        <p:nvSpPr>
          <p:cNvPr id="22" name="TextBox 21"/>
          <p:cNvSpPr txBox="1"/>
          <p:nvPr/>
        </p:nvSpPr>
        <p:spPr>
          <a:xfrm>
            <a:off x="404607" y="1106226"/>
            <a:ext cx="1396536" cy="369332"/>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zh-CN" altLang="en-US" b="1" dirty="0"/>
              <a:t>文件标记</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ç¸å³å¾ç"/>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8103" y="1838384"/>
            <a:ext cx="2679948" cy="3969920"/>
          </a:xfrm>
          <a:prstGeom prst="rect">
            <a:avLst/>
          </a:prstGeom>
          <a:extLst>
            <a:ext uri="{909E8E84-426E-40DD-AFC4-6F175D3DCCD1}">
              <a14:hiddenFill xmlns:a14="http://schemas.microsoft.com/office/drawing/2010/main">
                <a:solidFill>
                  <a:srgbClr val="FFFFFF"/>
                </a:solidFill>
              </a14:hiddenFill>
            </a:ext>
          </a:extLst>
        </p:spPr>
      </p:pic>
      <p:pic>
        <p:nvPicPr>
          <p:cNvPr id="4" name="Picture 13" descr="2014-11-27 11-11-2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3561" y="1924119"/>
            <a:ext cx="4057871" cy="311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5"/>
          <p:cNvSpPr>
            <a:spLocks noChangeArrowheads="1"/>
          </p:cNvSpPr>
          <p:nvPr/>
        </p:nvSpPr>
        <p:spPr bwMode="auto">
          <a:xfrm>
            <a:off x="3622148" y="5126529"/>
            <a:ext cx="5100695" cy="728982"/>
          </a:xfrm>
          <a:prstGeom prst="rect">
            <a:avLst/>
          </a:prstGeom>
          <a:solidFill>
            <a:schemeClr val="bg1"/>
          </a:solidFill>
          <a:ln>
            <a:noFill/>
          </a:ln>
        </p:spPr>
        <p:txBody>
          <a:bodyPr wrap="square">
            <a:spAutoFit/>
          </a:bodyPr>
          <a:lstStyle>
            <a:lvl1pPr marL="228600" indent="-228600">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marL="0" indent="0">
              <a:lnSpc>
                <a:spcPct val="120000"/>
              </a:lnSpc>
              <a:buClr>
                <a:srgbClr val="1AC604"/>
              </a:buClr>
              <a:buNone/>
            </a:pPr>
            <a:r>
              <a:rPr lang="en-GB" altLang="zh-CN" sz="1800" b="1" dirty="0" err="1">
                <a:solidFill>
                  <a:srgbClr val="000000"/>
                </a:solidFill>
                <a:latin typeface="+mn-ea"/>
                <a:cs typeface="+mn-ea"/>
                <a:sym typeface="Arial" panose="020B0604020202020204" pitchFamily="34" charset="0"/>
              </a:rPr>
              <a:t>Dr.</a:t>
            </a:r>
            <a:r>
              <a:rPr lang="en-GB" altLang="zh-CN" sz="1800" b="1" dirty="0">
                <a:solidFill>
                  <a:srgbClr val="000000"/>
                </a:solidFill>
                <a:latin typeface="+mn-ea"/>
                <a:cs typeface="+mn-ea"/>
                <a:sym typeface="Arial" panose="020B0604020202020204" pitchFamily="34" charset="0"/>
              </a:rPr>
              <a:t> Garfield 1955</a:t>
            </a:r>
            <a:r>
              <a:rPr lang="zh-CN" altLang="en-GB" sz="1800" b="1" dirty="0">
                <a:solidFill>
                  <a:srgbClr val="000000"/>
                </a:solidFill>
                <a:latin typeface="+mn-ea"/>
                <a:cs typeface="+mn-ea"/>
                <a:sym typeface="Arial" panose="020B0604020202020204" pitchFamily="34" charset="0"/>
              </a:rPr>
              <a:t>年在</a:t>
            </a:r>
            <a:r>
              <a:rPr lang="en-GB" altLang="en-US" sz="1800" b="1" dirty="0">
                <a:solidFill>
                  <a:srgbClr val="000000"/>
                </a:solidFill>
                <a:latin typeface="+mn-ea"/>
                <a:sym typeface="Arial" panose="020B0604020202020204" pitchFamily="34" charset="0"/>
              </a:rPr>
              <a:t> </a:t>
            </a:r>
            <a:r>
              <a:rPr lang="en-GB" altLang="zh-CN" sz="1800" b="1" i="1" u="sng" dirty="0">
                <a:solidFill>
                  <a:srgbClr val="000000"/>
                </a:solidFill>
                <a:latin typeface="+mn-ea"/>
                <a:cs typeface="+mn-ea"/>
                <a:sym typeface="Arial" panose="020B0604020202020204" pitchFamily="34" charset="0"/>
              </a:rPr>
              <a:t>Science</a:t>
            </a:r>
            <a:r>
              <a:rPr lang="en-GB" altLang="zh-CN" sz="1800" b="1" dirty="0">
                <a:solidFill>
                  <a:srgbClr val="000000"/>
                </a:solidFill>
                <a:latin typeface="+mn-ea"/>
                <a:cs typeface="+mn-ea"/>
                <a:sym typeface="Arial" panose="020B0604020202020204" pitchFamily="34" charset="0"/>
              </a:rPr>
              <a:t> </a:t>
            </a:r>
            <a:r>
              <a:rPr lang="zh-CN" altLang="en-GB" sz="1800" b="1" dirty="0">
                <a:solidFill>
                  <a:srgbClr val="000000"/>
                </a:solidFill>
                <a:latin typeface="+mn-ea"/>
                <a:cs typeface="+mn-ea"/>
                <a:sym typeface="Arial" panose="020B0604020202020204" pitchFamily="34" charset="0"/>
              </a:rPr>
              <a:t>发表论文</a:t>
            </a:r>
            <a:r>
              <a:rPr lang="zh-CN" altLang="en-US" sz="1800" b="1" dirty="0">
                <a:solidFill>
                  <a:srgbClr val="000000"/>
                </a:solidFill>
                <a:latin typeface="+mn-ea"/>
                <a:cs typeface="+mn-ea"/>
                <a:sym typeface="Arial" panose="020B0604020202020204" pitchFamily="34" charset="0"/>
              </a:rPr>
              <a:t>，</a:t>
            </a:r>
            <a:r>
              <a:rPr lang="zh-CN" altLang="en-GB" sz="1800" b="1" dirty="0">
                <a:solidFill>
                  <a:srgbClr val="000000"/>
                </a:solidFill>
                <a:latin typeface="+mn-ea"/>
                <a:cs typeface="+mn-ea"/>
                <a:sym typeface="Arial" panose="020B0604020202020204" pitchFamily="34" charset="0"/>
              </a:rPr>
              <a:t>提出将引文索引作为一种新的文献检索与分类工具</a:t>
            </a:r>
            <a:endParaRPr lang="zh-CN" altLang="en-GB" sz="1800" b="1" dirty="0">
              <a:solidFill>
                <a:srgbClr val="000000"/>
              </a:solidFill>
              <a:latin typeface="+mn-ea"/>
              <a:cs typeface="+mn-ea"/>
              <a:sym typeface="Arial" panose="020B0604020202020204" pitchFamily="34" charset="0"/>
            </a:endParaRPr>
          </a:p>
        </p:txBody>
      </p:sp>
      <p:sp>
        <p:nvSpPr>
          <p:cNvPr id="7" name="文本占位符 3"/>
          <p:cNvSpPr>
            <a:spLocks noGrp="1"/>
          </p:cNvSpPr>
          <p:nvPr>
            <p:ph type="body" sz="quarter" idx="13"/>
          </p:nvPr>
        </p:nvSpPr>
        <p:spPr>
          <a:xfrm>
            <a:off x="603620" y="666765"/>
            <a:ext cx="8047932" cy="907882"/>
          </a:xfrm>
        </p:spPr>
        <p:txBody>
          <a:bodyPr vert="horz" lIns="91440" tIns="45720" rIns="91440" bIns="45720" rtlCol="0" anchor="t">
            <a:noAutofit/>
          </a:bodyPr>
          <a:lstStyle/>
          <a:p>
            <a:pPr algn="l" defTabSz="914400"/>
            <a:r>
              <a:rPr lang="zh-CN" altLang="en-US" sz="2200" b="1" dirty="0">
                <a:solidFill>
                  <a:schemeClr val="tx1"/>
                </a:solidFill>
              </a:rPr>
              <a:t>将一篇文献作为检索字段</a:t>
            </a:r>
            <a:endParaRPr lang="en-US" altLang="zh-CN" sz="2200" b="1" dirty="0">
              <a:solidFill>
                <a:schemeClr val="tx1"/>
              </a:solidFill>
            </a:endParaRPr>
          </a:p>
          <a:p>
            <a:pPr algn="l" defTabSz="914400"/>
            <a:r>
              <a:rPr lang="en-US" altLang="zh-CN" sz="2200" b="1" dirty="0">
                <a:solidFill>
                  <a:schemeClr val="tx1"/>
                </a:solidFill>
              </a:rPr>
              <a:t>       </a:t>
            </a:r>
            <a:r>
              <a:rPr lang="zh-CN" altLang="en-US" sz="2200" b="1" dirty="0">
                <a:solidFill>
                  <a:schemeClr val="tx1"/>
                </a:solidFill>
              </a:rPr>
              <a:t>从而跟踪一个</a:t>
            </a:r>
            <a:r>
              <a:rPr lang="en-US" altLang="zh-CN" sz="2200" b="1" dirty="0">
                <a:solidFill>
                  <a:schemeClr val="tx1"/>
                </a:solidFill>
              </a:rPr>
              <a:t>idea</a:t>
            </a:r>
            <a:r>
              <a:rPr lang="zh-CN" altLang="en-US" sz="2200" b="1" dirty="0">
                <a:solidFill>
                  <a:schemeClr val="tx1"/>
                </a:solidFill>
              </a:rPr>
              <a:t>的发展过程及学科之间的交叉渗透的关系</a:t>
            </a:r>
            <a:endParaRPr lang="en-US" altLang="zh-CN" sz="2200" b="1" dirty="0">
              <a:solidFill>
                <a:schemeClr val="tx1"/>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29570" y="1218701"/>
            <a:ext cx="8052047" cy="1598175"/>
          </a:xfrm>
          <a:prstGeom prst="rect">
            <a:avLst/>
          </a:prstGeom>
          <a:ln>
            <a:noFill/>
          </a:ln>
          <a:effectLst>
            <a:outerShdw blurRad="292100" dist="139700" dir="2700000" algn="tl" rotWithShape="0">
              <a:srgbClr val="333333">
                <a:alpha val="65000"/>
              </a:srgbClr>
            </a:outerShdw>
          </a:effectLst>
        </p:spPr>
      </p:pic>
      <p:sp>
        <p:nvSpPr>
          <p:cNvPr id="6" name="矩形 4"/>
          <p:cNvSpPr/>
          <p:nvPr/>
        </p:nvSpPr>
        <p:spPr>
          <a:xfrm>
            <a:off x="1826807" y="1556554"/>
            <a:ext cx="360040" cy="14401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8" name="Straight Arrow Connector 9"/>
          <p:cNvCxnSpPr>
            <a:stCxn id="9" idx="1"/>
            <a:endCxn id="6" idx="3"/>
          </p:cNvCxnSpPr>
          <p:nvPr/>
        </p:nvCxnSpPr>
        <p:spPr>
          <a:xfrm flipH="1" flipV="1">
            <a:off x="2186847" y="1628562"/>
            <a:ext cx="713767" cy="297822"/>
          </a:xfrm>
          <a:prstGeom prst="straightConnector1">
            <a:avLst/>
          </a:prstGeom>
          <a:ln w="38100">
            <a:solidFill>
              <a:schemeClr val="accent2"/>
            </a:solidFill>
            <a:tailEnd type="arrow"/>
          </a:ln>
        </p:spPr>
        <p:style>
          <a:lnRef idx="2">
            <a:schemeClr val="accent4"/>
          </a:lnRef>
          <a:fillRef idx="0">
            <a:schemeClr val="accent4"/>
          </a:fillRef>
          <a:effectRef idx="1">
            <a:schemeClr val="accent4"/>
          </a:effectRef>
          <a:fontRef idx="minor">
            <a:schemeClr val="tx1"/>
          </a:fontRef>
        </p:style>
      </p:cxnSp>
      <p:sp>
        <p:nvSpPr>
          <p:cNvPr id="9" name="TextBox 10"/>
          <p:cNvSpPr txBox="1"/>
          <p:nvPr/>
        </p:nvSpPr>
        <p:spPr>
          <a:xfrm>
            <a:off x="2900614" y="1726329"/>
            <a:ext cx="5151498" cy="400110"/>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z="2000" b="1" dirty="0">
                <a:solidFill>
                  <a:schemeClr val="bg1"/>
                </a:solidFill>
                <a:latin typeface="微软雅黑" panose="020B0503020204020204" pitchFamily="34" charset="-122"/>
                <a:ea typeface="微软雅黑" panose="020B0503020204020204" pitchFamily="34" charset="-122"/>
              </a:rPr>
              <a:t> </a:t>
            </a:r>
            <a:r>
              <a:rPr lang="zh-CN" altLang="en-US" sz="2000" b="1" dirty="0">
                <a:solidFill>
                  <a:schemeClr val="bg1"/>
                </a:solidFill>
                <a:latin typeface="微软雅黑" panose="020B0503020204020204" pitchFamily="34" charset="-122"/>
                <a:ea typeface="微软雅黑" panose="020B0503020204020204" pitchFamily="34" charset="-122"/>
              </a:rPr>
              <a:t>“</a:t>
            </a:r>
            <a:r>
              <a:rPr lang="en-US" altLang="zh-CN" sz="2000" b="1" dirty="0">
                <a:solidFill>
                  <a:schemeClr val="bg1"/>
                </a:solidFill>
                <a:latin typeface="微软雅黑" panose="020B0503020204020204" pitchFamily="34" charset="-122"/>
                <a:ea typeface="微软雅黑" panose="020B0503020204020204" pitchFamily="34" charset="-122"/>
              </a:rPr>
              <a:t>Group</a:t>
            </a:r>
            <a:r>
              <a:rPr lang="zh-CN" altLang="en-US" sz="2000" b="1" dirty="0">
                <a:solidFill>
                  <a:schemeClr val="bg1"/>
                </a:solidFill>
                <a:latin typeface="微软雅黑" panose="020B0503020204020204" pitchFamily="34" charset="-122"/>
                <a:ea typeface="微软雅黑" panose="020B0503020204020204" pitchFamily="34" charset="-122"/>
              </a:rPr>
              <a:t>”在图书馆中对文献进行分组管理</a:t>
            </a:r>
            <a:endParaRPr lang="en-US" sz="2000" b="1" dirty="0">
              <a:solidFill>
                <a:schemeClr val="bg1"/>
              </a:solidFill>
              <a:latin typeface="微软雅黑" panose="020B0503020204020204" pitchFamily="34" charset="-122"/>
              <a:ea typeface="微软雅黑" panose="020B0503020204020204" pitchFamily="34" charset="-122"/>
            </a:endParaRPr>
          </a:p>
        </p:txBody>
      </p:sp>
      <p:grpSp>
        <p:nvGrpSpPr>
          <p:cNvPr id="18" name="Group 32"/>
          <p:cNvGrpSpPr/>
          <p:nvPr/>
        </p:nvGrpSpPr>
        <p:grpSpPr bwMode="auto">
          <a:xfrm>
            <a:off x="2023695" y="3832375"/>
            <a:ext cx="705388" cy="47709"/>
            <a:chOff x="2771800" y="1880840"/>
            <a:chExt cx="792088" cy="72000"/>
          </a:xfrm>
        </p:grpSpPr>
        <p:cxnSp>
          <p:nvCxnSpPr>
            <p:cNvPr id="19" name="Straight Connector 30"/>
            <p:cNvCxnSpPr/>
            <p:nvPr/>
          </p:nvCxnSpPr>
          <p:spPr>
            <a:xfrm>
              <a:off x="2771800" y="1916040"/>
              <a:ext cx="720657" cy="0"/>
            </a:xfrm>
            <a:prstGeom prst="line">
              <a:avLst/>
            </a:prstGeom>
            <a:ln>
              <a:solidFill>
                <a:srgbClr val="E18000"/>
              </a:solidFill>
            </a:ln>
          </p:spPr>
          <p:style>
            <a:lnRef idx="2">
              <a:schemeClr val="accent1"/>
            </a:lnRef>
            <a:fillRef idx="0">
              <a:schemeClr val="accent1"/>
            </a:fillRef>
            <a:effectRef idx="1">
              <a:schemeClr val="accent1"/>
            </a:effectRef>
            <a:fontRef idx="minor">
              <a:schemeClr val="tx1"/>
            </a:fontRef>
          </p:style>
        </p:cxnSp>
        <p:sp>
          <p:nvSpPr>
            <p:cNvPr id="20" name="Oval 31"/>
            <p:cNvSpPr/>
            <p:nvPr/>
          </p:nvSpPr>
          <p:spPr>
            <a:xfrm>
              <a:off x="3491888" y="1880840"/>
              <a:ext cx="72000" cy="72000"/>
            </a:xfrm>
            <a:prstGeom prst="ellipse">
              <a:avLst/>
            </a:prstGeom>
            <a:solidFill>
              <a:srgbClr val="E18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grpSp>
      <p:grpSp>
        <p:nvGrpSpPr>
          <p:cNvPr id="21" name="Group 37"/>
          <p:cNvGrpSpPr/>
          <p:nvPr/>
        </p:nvGrpSpPr>
        <p:grpSpPr>
          <a:xfrm>
            <a:off x="2715036" y="5537986"/>
            <a:ext cx="743923" cy="48085"/>
            <a:chOff x="2771800" y="1880840"/>
            <a:chExt cx="792088" cy="72000"/>
          </a:xfrm>
          <a:solidFill>
            <a:srgbClr val="387C2B"/>
          </a:solidFill>
        </p:grpSpPr>
        <p:cxnSp>
          <p:nvCxnSpPr>
            <p:cNvPr id="22" name="Straight Connector 38"/>
            <p:cNvCxnSpPr/>
            <p:nvPr/>
          </p:nvCxnSpPr>
          <p:spPr>
            <a:xfrm>
              <a:off x="2771800" y="1916832"/>
              <a:ext cx="720080" cy="0"/>
            </a:xfrm>
            <a:prstGeom prst="line">
              <a:avLst/>
            </a:prstGeom>
            <a:grpFill/>
            <a:ln>
              <a:solidFill>
                <a:srgbClr val="387C2B"/>
              </a:solidFill>
            </a:ln>
          </p:spPr>
          <p:style>
            <a:lnRef idx="2">
              <a:schemeClr val="accent1"/>
            </a:lnRef>
            <a:fillRef idx="0">
              <a:schemeClr val="accent1"/>
            </a:fillRef>
            <a:effectRef idx="1">
              <a:schemeClr val="accent1"/>
            </a:effectRef>
            <a:fontRef idx="minor">
              <a:schemeClr val="tx1"/>
            </a:fontRef>
          </p:style>
        </p:cxnSp>
        <p:sp>
          <p:nvSpPr>
            <p:cNvPr id="23" name="Oval 39"/>
            <p:cNvSpPr/>
            <p:nvPr/>
          </p:nvSpPr>
          <p:spPr>
            <a:xfrm>
              <a:off x="3491888" y="1880840"/>
              <a:ext cx="72000" cy="720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grpSp>
      <p:grpSp>
        <p:nvGrpSpPr>
          <p:cNvPr id="24" name="Group 33"/>
          <p:cNvGrpSpPr/>
          <p:nvPr/>
        </p:nvGrpSpPr>
        <p:grpSpPr>
          <a:xfrm>
            <a:off x="2366335" y="4718186"/>
            <a:ext cx="748312" cy="48085"/>
            <a:chOff x="2771800" y="1880840"/>
            <a:chExt cx="792088" cy="72000"/>
          </a:xfrm>
          <a:solidFill>
            <a:schemeClr val="tx1"/>
          </a:solidFill>
        </p:grpSpPr>
        <p:cxnSp>
          <p:nvCxnSpPr>
            <p:cNvPr id="25" name="Straight Connector 34"/>
            <p:cNvCxnSpPr/>
            <p:nvPr/>
          </p:nvCxnSpPr>
          <p:spPr>
            <a:xfrm>
              <a:off x="2771800" y="1916832"/>
              <a:ext cx="720080" cy="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Oval 35"/>
            <p:cNvSpPr/>
            <p:nvPr/>
          </p:nvSpPr>
          <p:spPr>
            <a:xfrm>
              <a:off x="3491888" y="1880840"/>
              <a:ext cx="72000" cy="7200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grpSp>
      <p:grpSp>
        <p:nvGrpSpPr>
          <p:cNvPr id="27" name="Group 26"/>
          <p:cNvGrpSpPr/>
          <p:nvPr/>
        </p:nvGrpSpPr>
        <p:grpSpPr bwMode="auto">
          <a:xfrm>
            <a:off x="375957" y="5104614"/>
            <a:ext cx="2243196" cy="1037865"/>
            <a:chOff x="6948264" y="2852936"/>
            <a:chExt cx="1800200" cy="1728192"/>
          </a:xfrm>
        </p:grpSpPr>
        <p:sp>
          <p:nvSpPr>
            <p:cNvPr id="28" name="Cube 24"/>
            <p:cNvSpPr/>
            <p:nvPr/>
          </p:nvSpPr>
          <p:spPr>
            <a:xfrm>
              <a:off x="6948264" y="2852936"/>
              <a:ext cx="1800200" cy="1728192"/>
            </a:xfrm>
            <a:prstGeom prst="cube">
              <a:avLst/>
            </a:prstGeom>
            <a:solidFill>
              <a:srgbClr val="387C2B"/>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
          <p:nvSpPr>
            <p:cNvPr id="29" name="Rectangle 17"/>
            <p:cNvSpPr/>
            <p:nvPr/>
          </p:nvSpPr>
          <p:spPr>
            <a:xfrm>
              <a:off x="7232315" y="3372287"/>
              <a:ext cx="1089667" cy="943522"/>
            </a:xfrm>
            <a:prstGeom prst="rect">
              <a:avLst/>
            </a:prstGeom>
          </p:spPr>
          <p:txBody>
            <a:bodyPr wrap="none">
              <a:spAutoFit/>
            </a:bodyPr>
            <a:lstStyle/>
            <a:p>
              <a:pPr algn="ctr" fontAlgn="auto">
                <a:spcBef>
                  <a:spcPts val="0"/>
                </a:spcBef>
                <a:spcAft>
                  <a:spcPts val="0"/>
                </a:spcAft>
                <a:defRPr/>
              </a:pPr>
              <a:r>
                <a:rPr lang="en-US" altLang="zh-CN" sz="2000" kern="0" dirty="0">
                  <a:solidFill>
                    <a:sysClr val="window" lastClr="FFFFFF"/>
                  </a:solidFill>
                  <a:latin typeface="Knowledge Bold" pitchFamily="34" charset="0"/>
                  <a:ea typeface="微软雅黑" panose="020B0503020204020204" pitchFamily="34" charset="-122"/>
                  <a:cs typeface="Arial" panose="020B0604020202020204" pitchFamily="34" charset="0"/>
                </a:rPr>
                <a:t>Combination </a:t>
              </a:r>
              <a:endParaRPr lang="en-US" altLang="zh-CN" sz="2000" kern="0" dirty="0">
                <a:solidFill>
                  <a:sysClr val="window" lastClr="FFFFFF"/>
                </a:solidFill>
                <a:latin typeface="Knowledge Bold" pitchFamily="34" charset="0"/>
                <a:ea typeface="微软雅黑" panose="020B0503020204020204" pitchFamily="34" charset="-122"/>
                <a:cs typeface="Arial" panose="020B0604020202020204" pitchFamily="34" charset="0"/>
              </a:endParaRPr>
            </a:p>
            <a:p>
              <a:pPr algn="ctr" fontAlgn="auto">
                <a:spcBef>
                  <a:spcPts val="0"/>
                </a:spcBef>
                <a:spcAft>
                  <a:spcPts val="0"/>
                </a:spcAft>
                <a:defRPr/>
              </a:pPr>
              <a:r>
                <a:rPr lang="en-US" altLang="zh-CN" sz="2000" kern="0" dirty="0">
                  <a:solidFill>
                    <a:sysClr val="window" lastClr="FFFFFF"/>
                  </a:solidFill>
                  <a:latin typeface="Knowledge Bold" pitchFamily="34" charset="0"/>
                  <a:ea typeface="微软雅黑" panose="020B0503020204020204" pitchFamily="34" charset="-122"/>
                  <a:cs typeface="Arial" panose="020B0604020202020204" pitchFamily="34" charset="0"/>
                </a:rPr>
                <a:t>Group</a:t>
              </a:r>
              <a:endParaRPr lang="en-US" altLang="zh-CN" sz="2000" kern="0" dirty="0">
                <a:solidFill>
                  <a:sysClr val="window" lastClr="FFFFFF"/>
                </a:solidFill>
                <a:latin typeface="Knowledge Bold" pitchFamily="34" charset="0"/>
                <a:ea typeface="微软雅黑" panose="020B0503020204020204" pitchFamily="34" charset="-122"/>
                <a:cs typeface="Arial" panose="020B0604020202020204" pitchFamily="34" charset="0"/>
              </a:endParaRPr>
            </a:p>
          </p:txBody>
        </p:sp>
      </p:grpSp>
      <p:grpSp>
        <p:nvGrpSpPr>
          <p:cNvPr id="30" name="Group 27"/>
          <p:cNvGrpSpPr/>
          <p:nvPr/>
        </p:nvGrpSpPr>
        <p:grpSpPr bwMode="auto">
          <a:xfrm>
            <a:off x="656411" y="4231586"/>
            <a:ext cx="1613823" cy="1123640"/>
            <a:chOff x="4788024" y="2924944"/>
            <a:chExt cx="1800200" cy="1728192"/>
          </a:xfrm>
          <a:solidFill>
            <a:schemeClr val="tx1">
              <a:lumMod val="75000"/>
              <a:lumOff val="25000"/>
            </a:schemeClr>
          </a:solidFill>
        </p:grpSpPr>
        <p:sp>
          <p:nvSpPr>
            <p:cNvPr id="31" name="Cube 23"/>
            <p:cNvSpPr/>
            <p:nvPr/>
          </p:nvSpPr>
          <p:spPr>
            <a:xfrm>
              <a:off x="4788024" y="2924944"/>
              <a:ext cx="1800200" cy="1728192"/>
            </a:xfrm>
            <a:prstGeom prst="cube">
              <a:avLst/>
            </a:prstGeom>
            <a:grp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
          <p:nvSpPr>
            <p:cNvPr id="32" name="Rectangle 16"/>
            <p:cNvSpPr/>
            <p:nvPr/>
          </p:nvSpPr>
          <p:spPr>
            <a:xfrm>
              <a:off x="5162195" y="3521506"/>
              <a:ext cx="837610" cy="871499"/>
            </a:xfrm>
            <a:prstGeom prst="rect">
              <a:avLst/>
            </a:prstGeom>
            <a:solidFill>
              <a:srgbClr val="484848"/>
            </a:solidFill>
          </p:spPr>
          <p:txBody>
            <a:bodyPr wrap="none">
              <a:spAutoFit/>
            </a:bodyPr>
            <a:lstStyle/>
            <a:p>
              <a:pPr algn="ctr" fontAlgn="auto">
                <a:spcBef>
                  <a:spcPts val="0"/>
                </a:spcBef>
                <a:spcAft>
                  <a:spcPts val="0"/>
                </a:spcAft>
                <a:defRPr/>
              </a:pPr>
              <a:r>
                <a:rPr lang="en-US" altLang="zh-CN" sz="2000" kern="0" dirty="0">
                  <a:solidFill>
                    <a:sysClr val="window" lastClr="FFFFFF"/>
                  </a:solidFill>
                  <a:latin typeface="Knowledge Bold" pitchFamily="34" charset="0"/>
                  <a:ea typeface="微软雅黑" panose="020B0503020204020204" pitchFamily="34" charset="-122"/>
                  <a:cs typeface="Arial" panose="020B0604020202020204" pitchFamily="34" charset="0"/>
                </a:rPr>
                <a:t>Smart </a:t>
              </a:r>
              <a:endParaRPr lang="en-US" altLang="zh-CN" sz="2000" kern="0" dirty="0">
                <a:solidFill>
                  <a:sysClr val="window" lastClr="FFFFFF"/>
                </a:solidFill>
                <a:latin typeface="Knowledge Bold" pitchFamily="34" charset="0"/>
                <a:ea typeface="微软雅黑" panose="020B0503020204020204" pitchFamily="34" charset="-122"/>
                <a:cs typeface="Arial" panose="020B0604020202020204" pitchFamily="34" charset="0"/>
              </a:endParaRPr>
            </a:p>
            <a:p>
              <a:pPr algn="ctr" fontAlgn="auto">
                <a:spcBef>
                  <a:spcPts val="0"/>
                </a:spcBef>
                <a:spcAft>
                  <a:spcPts val="0"/>
                </a:spcAft>
                <a:defRPr/>
              </a:pPr>
              <a:r>
                <a:rPr lang="en-US" altLang="zh-CN" sz="2000" kern="0" dirty="0">
                  <a:solidFill>
                    <a:sysClr val="window" lastClr="FFFFFF"/>
                  </a:solidFill>
                  <a:latin typeface="Knowledge Bold" pitchFamily="34" charset="0"/>
                  <a:ea typeface="微软雅黑" panose="020B0503020204020204" pitchFamily="34" charset="-122"/>
                  <a:cs typeface="Arial" panose="020B0604020202020204" pitchFamily="34" charset="0"/>
                </a:rPr>
                <a:t>Group</a:t>
              </a:r>
              <a:endParaRPr lang="en-US" altLang="zh-CN" sz="2000" kern="0" dirty="0">
                <a:solidFill>
                  <a:sysClr val="window" lastClr="FFFFFF"/>
                </a:solidFill>
                <a:latin typeface="Knowledge Bold" pitchFamily="34" charset="0"/>
                <a:ea typeface="微软雅黑" panose="020B0503020204020204" pitchFamily="34" charset="-122"/>
                <a:cs typeface="Arial" panose="020B0604020202020204" pitchFamily="34" charset="0"/>
              </a:endParaRPr>
            </a:p>
          </p:txBody>
        </p:sp>
      </p:grpSp>
      <p:grpSp>
        <p:nvGrpSpPr>
          <p:cNvPr id="33" name="Group 25"/>
          <p:cNvGrpSpPr/>
          <p:nvPr/>
        </p:nvGrpSpPr>
        <p:grpSpPr bwMode="auto">
          <a:xfrm>
            <a:off x="314033" y="3414882"/>
            <a:ext cx="1613823" cy="1080753"/>
            <a:chOff x="6012160" y="1628800"/>
            <a:chExt cx="2016224" cy="1800200"/>
          </a:xfrm>
        </p:grpSpPr>
        <p:sp>
          <p:nvSpPr>
            <p:cNvPr id="34" name="Cube 22"/>
            <p:cNvSpPr/>
            <p:nvPr/>
          </p:nvSpPr>
          <p:spPr>
            <a:xfrm>
              <a:off x="6012160" y="1628800"/>
              <a:ext cx="2016224" cy="1800200"/>
            </a:xfrm>
            <a:prstGeom prst="cube">
              <a:avLst/>
            </a:prstGeom>
            <a:solidFill>
              <a:srgbClr val="E18000"/>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
          <p:nvSpPr>
            <p:cNvPr id="35" name="TextBox 8"/>
            <p:cNvSpPr txBox="1"/>
            <p:nvPr/>
          </p:nvSpPr>
          <p:spPr>
            <a:xfrm>
              <a:off x="6131896" y="2201974"/>
              <a:ext cx="1368492" cy="943835"/>
            </a:xfrm>
            <a:prstGeom prst="rect">
              <a:avLst/>
            </a:prstGeom>
            <a:noFill/>
          </p:spPr>
          <p:txBody>
            <a:bodyPr>
              <a:spAutoFit/>
            </a:bodyPr>
            <a:lstStyle/>
            <a:p>
              <a:pPr algn="ctr" fontAlgn="auto">
                <a:spcBef>
                  <a:spcPts val="0"/>
                </a:spcBef>
                <a:spcAft>
                  <a:spcPts val="0"/>
                </a:spcAft>
                <a:defRPr/>
              </a:pPr>
              <a:r>
                <a:rPr lang="en-US" altLang="zh-CN" sz="2000" kern="0" dirty="0">
                  <a:solidFill>
                    <a:sysClr val="window" lastClr="FFFFFF"/>
                  </a:solidFill>
                  <a:latin typeface="Knowledge Bold" pitchFamily="34" charset="0"/>
                  <a:ea typeface="微软雅黑" panose="020B0503020204020204" pitchFamily="34" charset="-122"/>
                  <a:cs typeface="Arial" panose="020B0604020202020204" pitchFamily="34" charset="0"/>
                </a:rPr>
                <a:t>Custom </a:t>
              </a:r>
              <a:endParaRPr lang="en-US" altLang="zh-CN" sz="2000" kern="0" dirty="0">
                <a:solidFill>
                  <a:sysClr val="window" lastClr="FFFFFF"/>
                </a:solidFill>
                <a:latin typeface="Knowledge Bold" pitchFamily="34" charset="0"/>
                <a:ea typeface="微软雅黑" panose="020B0503020204020204" pitchFamily="34" charset="-122"/>
                <a:cs typeface="Arial" panose="020B0604020202020204" pitchFamily="34" charset="0"/>
              </a:endParaRPr>
            </a:p>
            <a:p>
              <a:pPr algn="ctr" fontAlgn="auto">
                <a:spcBef>
                  <a:spcPts val="0"/>
                </a:spcBef>
                <a:spcAft>
                  <a:spcPts val="0"/>
                </a:spcAft>
                <a:defRPr/>
              </a:pPr>
              <a:r>
                <a:rPr lang="en-US" altLang="zh-CN" sz="2000" kern="0" dirty="0">
                  <a:solidFill>
                    <a:sysClr val="window" lastClr="FFFFFF"/>
                  </a:solidFill>
                  <a:latin typeface="Knowledge Bold" pitchFamily="34" charset="0"/>
                  <a:ea typeface="微软雅黑" panose="020B0503020204020204" pitchFamily="34" charset="-122"/>
                  <a:cs typeface="Arial" panose="020B0604020202020204" pitchFamily="34" charset="0"/>
                </a:rPr>
                <a:t>Group</a:t>
              </a:r>
              <a:endParaRPr lang="en-US" altLang="zh-CN" sz="2000" kern="0" dirty="0">
                <a:solidFill>
                  <a:sysClr val="window" lastClr="FFFFFF"/>
                </a:solidFill>
                <a:latin typeface="Knowledge Bold" pitchFamily="34" charset="0"/>
                <a:ea typeface="微软雅黑" panose="020B0503020204020204" pitchFamily="34" charset="-122"/>
                <a:cs typeface="Arial" panose="020B0604020202020204" pitchFamily="34" charset="0"/>
              </a:endParaRPr>
            </a:p>
          </p:txBody>
        </p:sp>
      </p:grpSp>
      <p:sp>
        <p:nvSpPr>
          <p:cNvPr id="36" name="Rectangle 28"/>
          <p:cNvSpPr>
            <a:spLocks noChangeArrowheads="1"/>
          </p:cNvSpPr>
          <p:nvPr/>
        </p:nvSpPr>
        <p:spPr bwMode="auto">
          <a:xfrm>
            <a:off x="2834280" y="3594089"/>
            <a:ext cx="5627248" cy="523220"/>
          </a:xfrm>
          <a:prstGeom prst="rect">
            <a:avLst/>
          </a:prstGeom>
          <a:noFill/>
          <a:ln w="9525">
            <a:noFill/>
            <a:miter lim="800000"/>
          </a:ln>
        </p:spPr>
        <p:txBody>
          <a:bodyPr wrap="square">
            <a:spAutoFit/>
          </a:bodyPr>
          <a:lstStyle/>
          <a:p>
            <a:pPr algn="just"/>
            <a:r>
              <a:rPr lang="en-US" sz="1400" b="1" dirty="0">
                <a:latin typeface="+mn-ea"/>
              </a:rPr>
              <a:t>C</a:t>
            </a:r>
            <a:r>
              <a:rPr lang="en-US" altLang="zh-CN" sz="1400" b="1" dirty="0">
                <a:latin typeface="+mn-ea"/>
              </a:rPr>
              <a:t>ustom Group</a:t>
            </a:r>
            <a:r>
              <a:rPr kumimoji="1" lang="zh-CN" altLang="en-US" sz="1400" dirty="0">
                <a:latin typeface="+mn-ea"/>
              </a:rPr>
              <a:t>把目标文献添加到组（直接拖动或右键添加），所有组按照字母顺序进行排序</a:t>
            </a:r>
            <a:endParaRPr lang="en-US" sz="1400" dirty="0">
              <a:latin typeface="+mn-ea"/>
            </a:endParaRPr>
          </a:p>
        </p:txBody>
      </p:sp>
      <p:sp>
        <p:nvSpPr>
          <p:cNvPr id="37" name="Rectangle 36"/>
          <p:cNvSpPr>
            <a:spLocks noChangeArrowheads="1"/>
          </p:cNvSpPr>
          <p:nvPr/>
        </p:nvSpPr>
        <p:spPr bwMode="auto">
          <a:xfrm>
            <a:off x="3151598" y="4452701"/>
            <a:ext cx="5706550" cy="523220"/>
          </a:xfrm>
          <a:prstGeom prst="rect">
            <a:avLst/>
          </a:prstGeom>
          <a:noFill/>
          <a:ln w="9525">
            <a:noFill/>
            <a:miter lim="800000"/>
          </a:ln>
        </p:spPr>
        <p:txBody>
          <a:bodyPr wrap="square">
            <a:spAutoFit/>
          </a:bodyPr>
          <a:lstStyle/>
          <a:p>
            <a:pPr algn="just"/>
            <a:r>
              <a:rPr lang="en-US" sz="1400" b="1" dirty="0">
                <a:latin typeface="+mn-ea"/>
              </a:rPr>
              <a:t>Smart Group</a:t>
            </a:r>
            <a:r>
              <a:rPr kumimoji="1" lang="zh-CN" altLang="en-US" sz="1400" dirty="0">
                <a:latin typeface="+mn-ea"/>
              </a:rPr>
              <a:t>按照设置条件自动挑选符合条件的记录，在有新记录收入时自动将符合条件的记录放入</a:t>
            </a:r>
            <a:r>
              <a:rPr kumimoji="1" lang="en-US" altLang="zh-CN" sz="1400" dirty="0">
                <a:latin typeface="+mn-ea"/>
              </a:rPr>
              <a:t>Smart Group</a:t>
            </a:r>
            <a:endParaRPr lang="en-US" sz="1400" dirty="0">
              <a:latin typeface="+mn-ea"/>
            </a:endParaRPr>
          </a:p>
        </p:txBody>
      </p:sp>
      <p:sp>
        <p:nvSpPr>
          <p:cNvPr id="38" name="Rectangle 40"/>
          <p:cNvSpPr>
            <a:spLocks noChangeArrowheads="1"/>
          </p:cNvSpPr>
          <p:nvPr/>
        </p:nvSpPr>
        <p:spPr bwMode="auto">
          <a:xfrm>
            <a:off x="3458959" y="5300413"/>
            <a:ext cx="5516365" cy="523220"/>
          </a:xfrm>
          <a:prstGeom prst="rect">
            <a:avLst/>
          </a:prstGeom>
          <a:noFill/>
          <a:ln w="9525">
            <a:noFill/>
            <a:miter lim="800000"/>
          </a:ln>
        </p:spPr>
        <p:txBody>
          <a:bodyPr wrap="square">
            <a:spAutoFit/>
          </a:bodyPr>
          <a:lstStyle/>
          <a:p>
            <a:pPr algn="just"/>
            <a:r>
              <a:rPr lang="en-US" sz="1400" b="1" dirty="0">
                <a:latin typeface="+mn-ea"/>
              </a:rPr>
              <a:t>Combination Groups</a:t>
            </a:r>
            <a:r>
              <a:rPr lang="zh-CN" altLang="en-US" sz="1400" dirty="0">
                <a:latin typeface="+mn-ea"/>
              </a:rPr>
              <a:t>将已经设置好的组用</a:t>
            </a:r>
            <a:r>
              <a:rPr lang="en-US" altLang="zh-CN" sz="1400" dirty="0">
                <a:latin typeface="+mn-ea"/>
              </a:rPr>
              <a:t>AND, OR </a:t>
            </a:r>
            <a:r>
              <a:rPr lang="zh-CN" altLang="en-US" sz="1400" dirty="0">
                <a:latin typeface="+mn-ea"/>
              </a:rPr>
              <a:t>和</a:t>
            </a:r>
            <a:r>
              <a:rPr lang="en-US" altLang="zh-CN" sz="1400" dirty="0">
                <a:latin typeface="+mn-ea"/>
              </a:rPr>
              <a:t>NOT</a:t>
            </a:r>
            <a:r>
              <a:rPr lang="zh-CN" altLang="en-US" sz="1400" dirty="0">
                <a:latin typeface="+mn-ea"/>
              </a:rPr>
              <a:t>进行组与组之间的匹配。如寻找组与组之间的交集或并集等</a:t>
            </a:r>
            <a:endParaRPr lang="en-US" sz="1400" dirty="0">
              <a:latin typeface="+mn-ea"/>
            </a:endParaRPr>
          </a:p>
        </p:txBody>
      </p:sp>
      <p:sp>
        <p:nvSpPr>
          <p:cNvPr id="39" name="TextBox 38"/>
          <p:cNvSpPr txBox="1"/>
          <p:nvPr/>
        </p:nvSpPr>
        <p:spPr>
          <a:xfrm>
            <a:off x="438188" y="401747"/>
            <a:ext cx="1396536" cy="369332"/>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zh-CN" altLang="en-US" b="1" dirty="0"/>
              <a:t>文件分组</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6" grpId="0"/>
      <p:bldP spid="37" grpId="0"/>
      <p:bldP spid="3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1138" y="1291759"/>
            <a:ext cx="4063933" cy="3805594"/>
          </a:xfrm>
          <a:prstGeom prst="rect">
            <a:avLst/>
          </a:prstGeom>
          <a:noFill/>
        </p:spPr>
        <p:txBody>
          <a:bodyPr wrap="none" rtlCol="0">
            <a:spAutoFit/>
          </a:bodyPr>
          <a:lstStyle/>
          <a:p>
            <a:pPr marL="285750" indent="-285750">
              <a:lnSpc>
                <a:spcPct val="250000"/>
              </a:lnSpc>
              <a:buFont typeface="Arial" panose="020B0604020202020204" pitchFamily="34" charset="0"/>
              <a:buChar char="•"/>
            </a:pPr>
            <a:r>
              <a:rPr lang="zh-CN" altLang="en-US" sz="2000" dirty="0"/>
              <a:t>读过多少文献？</a:t>
            </a:r>
            <a:endParaRPr lang="en-US" altLang="zh-CN" sz="2000" dirty="0"/>
          </a:p>
          <a:p>
            <a:pPr marL="285750" indent="-285750">
              <a:lnSpc>
                <a:spcPct val="250000"/>
              </a:lnSpc>
              <a:buFont typeface="Arial" panose="020B0604020202020204" pitchFamily="34" charset="0"/>
              <a:buChar char="•"/>
            </a:pPr>
            <a:r>
              <a:rPr lang="zh-CN" altLang="en-US" sz="2000" dirty="0"/>
              <a:t>读过多少比较重要文献？</a:t>
            </a:r>
            <a:endParaRPr lang="en-US" altLang="zh-CN" sz="2000" dirty="0"/>
          </a:p>
          <a:p>
            <a:pPr marL="285750" indent="-285750">
              <a:lnSpc>
                <a:spcPct val="250000"/>
              </a:lnSpc>
              <a:buFont typeface="Arial" panose="020B0604020202020204" pitchFamily="34" charset="0"/>
              <a:buChar char="•"/>
            </a:pPr>
            <a:r>
              <a:rPr lang="zh-CN" altLang="en-US" sz="2000" dirty="0"/>
              <a:t>了解多少相关的研究组？</a:t>
            </a:r>
            <a:endParaRPr lang="en-US" altLang="zh-CN" sz="2000" dirty="0"/>
          </a:p>
          <a:p>
            <a:pPr marL="285750" indent="-285750">
              <a:lnSpc>
                <a:spcPct val="250000"/>
              </a:lnSpc>
              <a:buFont typeface="Arial" panose="020B0604020202020204" pitchFamily="34" charset="0"/>
              <a:buChar char="•"/>
            </a:pPr>
            <a:r>
              <a:rPr lang="zh-CN" altLang="en-US" sz="2000" dirty="0"/>
              <a:t>是否关注到了最新的研究进展？</a:t>
            </a:r>
            <a:endParaRPr lang="en-US" altLang="zh-CN" sz="2000" dirty="0"/>
          </a:p>
          <a:p>
            <a:pPr marL="285750" indent="-285750">
              <a:lnSpc>
                <a:spcPct val="250000"/>
              </a:lnSpc>
              <a:buFont typeface="Arial" panose="020B0604020202020204" pitchFamily="34" charset="0"/>
              <a:buChar char="•"/>
            </a:pPr>
            <a:r>
              <a:rPr lang="en-US" altLang="zh-CN" sz="2000" dirty="0"/>
              <a:t>……</a:t>
            </a:r>
            <a:endParaRPr lang="en-US" altLang="zh-CN" sz="2000" dirty="0"/>
          </a:p>
        </p:txBody>
      </p:sp>
      <p:sp>
        <p:nvSpPr>
          <p:cNvPr id="8" name="箭头: 五边形 34"/>
          <p:cNvSpPr/>
          <p:nvPr/>
        </p:nvSpPr>
        <p:spPr>
          <a:xfrm>
            <a:off x="1" y="264185"/>
            <a:ext cx="2962274"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文本框 35"/>
          <p:cNvSpPr txBox="1"/>
          <p:nvPr/>
        </p:nvSpPr>
        <p:spPr>
          <a:xfrm>
            <a:off x="1" y="317870"/>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文献管理</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0" name="箭头: V 形 36"/>
          <p:cNvSpPr/>
          <p:nvPr/>
        </p:nvSpPr>
        <p:spPr>
          <a:xfrm>
            <a:off x="2840311" y="264184"/>
            <a:ext cx="3704860" cy="594360"/>
          </a:xfrm>
          <a:prstGeom prst="chevron">
            <a:avLst/>
          </a:prstGeom>
          <a:solidFill>
            <a:srgbClr val="669FD5"/>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1" name="文本框 37"/>
          <p:cNvSpPr txBox="1"/>
          <p:nvPr/>
        </p:nvSpPr>
        <p:spPr>
          <a:xfrm>
            <a:off x="3228394" y="303149"/>
            <a:ext cx="3127502" cy="52322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量化“科研财富”</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1026" name="Picture 2" descr="https://timgsa.baidu.com/timg?image&amp;quality=80&amp;size=b9999_10000&amp;sec=1536740252324&amp;di=ec47c44e282461728205fd3da798c950&amp;imgtype=0&amp;src=http%3A%2F%2Fn1.itc.cn%2Fimg8%2Fwb%2Frecom%2F2017%2F01%2F09%2F148394457842155076.PNG"/>
          <p:cNvPicPr>
            <a:picLocks noChangeAspect="1" noChangeArrowheads="1"/>
          </p:cNvPicPr>
          <p:nvPr/>
        </p:nvPicPr>
        <p:blipFill rotWithShape="1">
          <a:blip r:embed="rId1">
            <a:clrChange>
              <a:clrFrom>
                <a:srgbClr val="FEFEFE"/>
              </a:clrFrom>
              <a:clrTo>
                <a:srgbClr val="FEFEFE">
                  <a:alpha val="0"/>
                </a:srgbClr>
              </a:clrTo>
            </a:clrChange>
            <a:extLst>
              <a:ext uri="{28A0092B-C50C-407E-A947-70E740481C1C}">
                <a14:useLocalDpi xmlns:a14="http://schemas.microsoft.com/office/drawing/2010/main" val="0"/>
              </a:ext>
            </a:extLst>
          </a:blip>
          <a:srcRect b="2027"/>
          <a:stretch>
            <a:fillRect/>
          </a:stretch>
        </p:blipFill>
        <p:spPr bwMode="auto">
          <a:xfrm>
            <a:off x="5545071" y="4237258"/>
            <a:ext cx="3603272" cy="17201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coevoblog.com/wp-content/uploads/2014/01/peerreview.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23345" y="677635"/>
            <a:ext cx="5697310" cy="46034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50223"/>
            <a:ext cx="9144000" cy="307777"/>
          </a:xfrm>
          <a:prstGeom prst="rect">
            <a:avLst/>
          </a:prstGeom>
          <a:solidFill>
            <a:schemeClr val="bg1"/>
          </a:solidFill>
        </p:spPr>
        <p:txBody>
          <a:bodyPr wrap="square">
            <a:spAutoFit/>
          </a:bodyPr>
          <a:lstStyle/>
          <a:p>
            <a:pPr algn="ctr"/>
            <a:r>
              <a:rPr lang="en-US" sz="1400" dirty="0">
                <a:latin typeface="Times New Roman" panose="02020603050405020304" pitchFamily="18" charset="0"/>
                <a:cs typeface="Times New Roman" panose="02020603050405020304" pitchFamily="18" charset="0"/>
              </a:rPr>
              <a:t>http://www.ecoevoblog.com/2014/01/31/nerd-club-transferrable-skills-reviewers-rejections-and-responses/</a:t>
            </a:r>
            <a:endParaRPr lang="en-US" sz="1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2177143" y="5281061"/>
            <a:ext cx="5109091" cy="461665"/>
          </a:xfrm>
          <a:prstGeom prst="rect">
            <a:avLst/>
          </a:prstGeom>
          <a:noFill/>
        </p:spPr>
        <p:txBody>
          <a:bodyPr wrap="none" rtlCol="0">
            <a:spAutoFit/>
          </a:bodyPr>
          <a:lstStyle/>
          <a:p>
            <a:r>
              <a:rPr lang="zh-CN" altLang="en-US" sz="2400" b="1" dirty="0"/>
              <a:t>期刊编辑、审稿人都会进行文献检索</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9067" y="330589"/>
            <a:ext cx="6641562" cy="400110"/>
          </a:xfrm>
          <a:prstGeom prst="rect">
            <a:avLst/>
          </a:prstGeom>
          <a:noFill/>
        </p:spPr>
        <p:txBody>
          <a:bodyPr wrap="none" rtlCol="0">
            <a:spAutoFit/>
          </a:bodyPr>
          <a:lstStyle/>
          <a:p>
            <a:r>
              <a:rPr lang="en-US" altLang="zh-CN" sz="2000" b="1" dirty="0">
                <a:solidFill>
                  <a:srgbClr val="7030A0"/>
                </a:solidFill>
              </a:rPr>
              <a:t>2017-2018</a:t>
            </a:r>
            <a:r>
              <a:rPr lang="zh-CN" altLang="en-US" sz="2000" b="1" dirty="0"/>
              <a:t>年 </a:t>
            </a:r>
            <a:r>
              <a:rPr lang="en-US" altLang="zh-CN" sz="2000" b="1" dirty="0">
                <a:solidFill>
                  <a:srgbClr val="7030A0"/>
                </a:solidFill>
              </a:rPr>
              <a:t>CNS</a:t>
            </a:r>
            <a:r>
              <a:rPr lang="zh-CN" altLang="en-US" sz="2000" b="1" dirty="0"/>
              <a:t>发表的文章的被引文献的作者机构分布</a:t>
            </a:r>
            <a:endParaRPr lang="en-US" sz="2000" b="1" dirty="0"/>
          </a:p>
        </p:txBody>
      </p:sp>
      <p:grpSp>
        <p:nvGrpSpPr>
          <p:cNvPr id="8" name="Group 7"/>
          <p:cNvGrpSpPr/>
          <p:nvPr/>
        </p:nvGrpSpPr>
        <p:grpSpPr>
          <a:xfrm>
            <a:off x="283346" y="1404504"/>
            <a:ext cx="6539498" cy="3523430"/>
            <a:chOff x="1302251" y="2507861"/>
            <a:chExt cx="6539498" cy="3523430"/>
          </a:xfrm>
        </p:grpSpPr>
        <p:pic>
          <p:nvPicPr>
            <p:cNvPr id="4" name="Picture 3"/>
            <p:cNvPicPr>
              <a:picLocks noChangeAspect="1"/>
            </p:cNvPicPr>
            <p:nvPr/>
          </p:nvPicPr>
          <p:blipFill>
            <a:blip r:embed="rId1"/>
            <a:stretch>
              <a:fillRect/>
            </a:stretch>
          </p:blipFill>
          <p:spPr>
            <a:xfrm>
              <a:off x="1302251" y="2877193"/>
              <a:ext cx="6539498" cy="3154098"/>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302251" y="2507861"/>
              <a:ext cx="5339988" cy="369332"/>
            </a:xfrm>
            <a:prstGeom prst="rect">
              <a:avLst/>
            </a:prstGeom>
            <a:solidFill>
              <a:schemeClr val="bg1"/>
            </a:solidFill>
          </p:spPr>
          <p:txBody>
            <a:bodyPr wrap="none" rtlCol="0">
              <a:spAutoFit/>
            </a:bodyPr>
            <a:lstStyle/>
            <a:p>
              <a:r>
                <a:rPr lang="en-US" altLang="zh-CN" b="1" dirty="0">
                  <a:solidFill>
                    <a:schemeClr val="accent2"/>
                  </a:solidFill>
                </a:rPr>
                <a:t>2017-2018</a:t>
              </a:r>
              <a:r>
                <a:rPr lang="zh-CN" altLang="en-US" b="1" dirty="0">
                  <a:solidFill>
                    <a:schemeClr val="accent2"/>
                  </a:solidFill>
                </a:rPr>
                <a:t>年</a:t>
              </a:r>
              <a:r>
                <a:rPr lang="en-US" altLang="zh-CN" b="1" dirty="0">
                  <a:solidFill>
                    <a:schemeClr val="accent2"/>
                  </a:solidFill>
                </a:rPr>
                <a:t>Nature</a:t>
              </a:r>
              <a:r>
                <a:rPr lang="zh-CN" altLang="en-US" b="1" dirty="0">
                  <a:solidFill>
                    <a:schemeClr val="accent2"/>
                  </a:solidFill>
                </a:rPr>
                <a:t>的引用情况（</a:t>
              </a:r>
              <a:r>
                <a:rPr lang="en-US" altLang="zh-CN" b="1" dirty="0">
                  <a:solidFill>
                    <a:schemeClr val="accent2"/>
                  </a:solidFill>
                </a:rPr>
                <a:t>2018.9.11</a:t>
              </a:r>
              <a:r>
                <a:rPr lang="zh-CN" altLang="en-US" b="1" dirty="0">
                  <a:solidFill>
                    <a:schemeClr val="accent2"/>
                  </a:solidFill>
                </a:rPr>
                <a:t>统计）</a:t>
              </a:r>
              <a:endParaRPr lang="en-US" b="1" dirty="0">
                <a:solidFill>
                  <a:schemeClr val="accent2"/>
                </a:solidFill>
              </a:endParaRPr>
            </a:p>
          </p:txBody>
        </p:sp>
      </p:grpSp>
      <p:sp>
        <p:nvSpPr>
          <p:cNvPr id="9" name="TextBox 8"/>
          <p:cNvSpPr txBox="1"/>
          <p:nvPr/>
        </p:nvSpPr>
        <p:spPr>
          <a:xfrm>
            <a:off x="319067" y="791248"/>
            <a:ext cx="5871212" cy="338554"/>
          </a:xfrm>
          <a:prstGeom prst="rect">
            <a:avLst/>
          </a:prstGeom>
          <a:noFill/>
        </p:spPr>
        <p:txBody>
          <a:bodyPr wrap="square" rtlCol="0">
            <a:spAutoFit/>
          </a:bodyPr>
          <a:lstStyle/>
          <a:p>
            <a:r>
              <a:rPr lang="zh-CN" altLang="en-US" sz="1600" dirty="0"/>
              <a:t>利用引文检索功能了解研究人员对于最新期刊的关注度</a:t>
            </a:r>
            <a:endParaRPr lang="en-US" sz="1600" dirty="0"/>
          </a:p>
        </p:txBody>
      </p:sp>
      <p:grpSp>
        <p:nvGrpSpPr>
          <p:cNvPr id="10" name="Group 9"/>
          <p:cNvGrpSpPr/>
          <p:nvPr/>
        </p:nvGrpSpPr>
        <p:grpSpPr>
          <a:xfrm>
            <a:off x="800725" y="2151527"/>
            <a:ext cx="7130340" cy="3808403"/>
            <a:chOff x="964626" y="608722"/>
            <a:chExt cx="7130340" cy="3808403"/>
          </a:xfrm>
        </p:grpSpPr>
        <p:sp>
          <p:nvSpPr>
            <p:cNvPr id="11" name="TextBox 10"/>
            <p:cNvSpPr txBox="1"/>
            <p:nvPr/>
          </p:nvSpPr>
          <p:spPr>
            <a:xfrm>
              <a:off x="964626" y="608722"/>
              <a:ext cx="5481052" cy="369332"/>
            </a:xfrm>
            <a:prstGeom prst="rect">
              <a:avLst/>
            </a:prstGeom>
            <a:solidFill>
              <a:schemeClr val="bg1"/>
            </a:solidFill>
          </p:spPr>
          <p:txBody>
            <a:bodyPr wrap="none" rtlCol="0">
              <a:spAutoFit/>
            </a:bodyPr>
            <a:lstStyle/>
            <a:p>
              <a:r>
                <a:rPr lang="en-US" altLang="zh-CN" b="1" dirty="0">
                  <a:solidFill>
                    <a:schemeClr val="accent2"/>
                  </a:solidFill>
                </a:rPr>
                <a:t>2017-2018</a:t>
              </a:r>
              <a:r>
                <a:rPr lang="zh-CN" altLang="en-US" b="1" dirty="0">
                  <a:solidFill>
                    <a:schemeClr val="accent2"/>
                  </a:solidFill>
                </a:rPr>
                <a:t>年</a:t>
              </a:r>
              <a:r>
                <a:rPr lang="en-US" altLang="zh-CN" b="1" dirty="0">
                  <a:solidFill>
                    <a:schemeClr val="accent2"/>
                  </a:solidFill>
                </a:rPr>
                <a:t>Science</a:t>
              </a:r>
              <a:r>
                <a:rPr lang="zh-CN" altLang="en-US" b="1" dirty="0">
                  <a:solidFill>
                    <a:schemeClr val="accent2"/>
                  </a:solidFill>
                </a:rPr>
                <a:t>的引用情况（</a:t>
              </a:r>
              <a:r>
                <a:rPr lang="en-US" altLang="zh-CN" b="1" dirty="0">
                  <a:solidFill>
                    <a:schemeClr val="accent2"/>
                  </a:solidFill>
                </a:rPr>
                <a:t>2018.9.11</a:t>
              </a:r>
              <a:r>
                <a:rPr lang="zh-CN" altLang="en-US" b="1" dirty="0">
                  <a:solidFill>
                    <a:schemeClr val="accent2"/>
                  </a:solidFill>
                </a:rPr>
                <a:t>统计）</a:t>
              </a:r>
              <a:endParaRPr lang="en-US" b="1" dirty="0">
                <a:solidFill>
                  <a:schemeClr val="accent2"/>
                </a:solidFill>
              </a:endParaRPr>
            </a:p>
          </p:txBody>
        </p:sp>
        <p:pic>
          <p:nvPicPr>
            <p:cNvPr id="12" name="Picture 11"/>
            <p:cNvPicPr>
              <a:picLocks noChangeAspect="1"/>
            </p:cNvPicPr>
            <p:nvPr/>
          </p:nvPicPr>
          <p:blipFill>
            <a:blip r:embed="rId2"/>
            <a:stretch>
              <a:fillRect/>
            </a:stretch>
          </p:blipFill>
          <p:spPr>
            <a:xfrm>
              <a:off x="964626" y="978054"/>
              <a:ext cx="7130340" cy="3439071"/>
            </a:xfrm>
            <a:prstGeom prst="rect">
              <a:avLst/>
            </a:prstGeom>
            <a:ln>
              <a:noFill/>
            </a:ln>
            <a:effectLst>
              <a:outerShdw blurRad="292100" dist="139700" dir="2700000" algn="tl" rotWithShape="0">
                <a:srgbClr val="333333">
                  <a:alpha val="65000"/>
                </a:srgbClr>
              </a:outerShdw>
            </a:effectLst>
          </p:spPr>
        </p:pic>
      </p:grpSp>
      <p:grpSp>
        <p:nvGrpSpPr>
          <p:cNvPr id="13" name="Group 12"/>
          <p:cNvGrpSpPr/>
          <p:nvPr/>
        </p:nvGrpSpPr>
        <p:grpSpPr>
          <a:xfrm>
            <a:off x="1625535" y="2832135"/>
            <a:ext cx="7130340" cy="3808403"/>
            <a:chOff x="1527334" y="2224838"/>
            <a:chExt cx="7130340" cy="3808403"/>
          </a:xfrm>
        </p:grpSpPr>
        <p:pic>
          <p:nvPicPr>
            <p:cNvPr id="14" name="Picture 13"/>
            <p:cNvPicPr>
              <a:picLocks noChangeAspect="1"/>
            </p:cNvPicPr>
            <p:nvPr/>
          </p:nvPicPr>
          <p:blipFill>
            <a:blip r:embed="rId3"/>
            <a:stretch>
              <a:fillRect/>
            </a:stretch>
          </p:blipFill>
          <p:spPr>
            <a:xfrm>
              <a:off x="1527334" y="2594170"/>
              <a:ext cx="7130340" cy="3439071"/>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1527334" y="2224838"/>
              <a:ext cx="5032211" cy="369332"/>
            </a:xfrm>
            <a:prstGeom prst="rect">
              <a:avLst/>
            </a:prstGeom>
            <a:solidFill>
              <a:schemeClr val="bg1"/>
            </a:solidFill>
          </p:spPr>
          <p:txBody>
            <a:bodyPr wrap="none" rtlCol="0">
              <a:spAutoFit/>
            </a:bodyPr>
            <a:lstStyle/>
            <a:p>
              <a:r>
                <a:rPr lang="en-US" altLang="zh-CN" b="1" dirty="0">
                  <a:solidFill>
                    <a:schemeClr val="accent2"/>
                  </a:solidFill>
                </a:rPr>
                <a:t>2017-2018</a:t>
              </a:r>
              <a:r>
                <a:rPr lang="zh-CN" altLang="en-US" b="1" dirty="0">
                  <a:solidFill>
                    <a:schemeClr val="accent2"/>
                  </a:solidFill>
                </a:rPr>
                <a:t>年</a:t>
              </a:r>
              <a:r>
                <a:rPr lang="en-US" altLang="zh-CN" b="1" dirty="0">
                  <a:solidFill>
                    <a:schemeClr val="accent2"/>
                  </a:solidFill>
                </a:rPr>
                <a:t>Cell</a:t>
              </a:r>
              <a:r>
                <a:rPr lang="zh-CN" altLang="en-US" b="1" dirty="0">
                  <a:solidFill>
                    <a:schemeClr val="accent2"/>
                  </a:solidFill>
                </a:rPr>
                <a:t>的引用情况（</a:t>
              </a:r>
              <a:r>
                <a:rPr lang="en-US" altLang="zh-CN" b="1" dirty="0">
                  <a:solidFill>
                    <a:schemeClr val="accent2"/>
                  </a:solidFill>
                </a:rPr>
                <a:t>2018.9.11</a:t>
              </a:r>
              <a:r>
                <a:rPr lang="zh-CN" altLang="en-US" b="1" dirty="0">
                  <a:solidFill>
                    <a:schemeClr val="accent2"/>
                  </a:solidFill>
                </a:rPr>
                <a:t>统计）</a:t>
              </a:r>
              <a:endParaRPr lang="en-US" b="1" dirty="0">
                <a:solidFill>
                  <a:schemeClr val="accent2"/>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b="4898"/>
          <a:stretch>
            <a:fillRect/>
          </a:stretch>
        </p:blipFill>
        <p:spPr>
          <a:xfrm>
            <a:off x="500743" y="863751"/>
            <a:ext cx="8142514" cy="435367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1"/>
          <a:srcRect l="44518" t="76129" r="22281" b="13738"/>
          <a:stretch>
            <a:fillRect/>
          </a:stretch>
        </p:blipFill>
        <p:spPr>
          <a:xfrm>
            <a:off x="3266015" y="2024588"/>
            <a:ext cx="5921528" cy="1016000"/>
          </a:xfrm>
          <a:prstGeom prst="rect">
            <a:avLst/>
          </a:prstGeom>
          <a:ln w="57150">
            <a:solidFill>
              <a:schemeClr val="accent2"/>
            </a:solidFill>
          </a:ln>
          <a:effectLst>
            <a:outerShdw blurRad="292100" dist="139700" dir="2700000" algn="tl" rotWithShape="0">
              <a:srgbClr val="333333">
                <a:alpha val="65000"/>
              </a:srgbClr>
            </a:outerShdw>
          </a:effectLst>
        </p:spPr>
      </p:pic>
      <p:sp>
        <p:nvSpPr>
          <p:cNvPr id="6" name="Oval 5"/>
          <p:cNvSpPr/>
          <p:nvPr/>
        </p:nvSpPr>
        <p:spPr>
          <a:xfrm>
            <a:off x="3628572" y="4201425"/>
            <a:ext cx="3135085" cy="508000"/>
          </a:xfrm>
          <a:prstGeom prst="ellipse">
            <a:avLst/>
          </a:prstGeom>
          <a:noFill/>
          <a:ln w="57150">
            <a:solidFill>
              <a:schemeClr val="accent2"/>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Oval 6"/>
          <p:cNvSpPr/>
          <p:nvPr/>
        </p:nvSpPr>
        <p:spPr>
          <a:xfrm>
            <a:off x="6226779" y="2532587"/>
            <a:ext cx="3135085" cy="508000"/>
          </a:xfrm>
          <a:prstGeom prst="ellipse">
            <a:avLst/>
          </a:prstGeom>
          <a:noFill/>
          <a:ln w="57150">
            <a:solidFill>
              <a:srgbClr val="7030A0"/>
            </a:solidFill>
          </a:ln>
        </p:spPr>
        <p:txBody>
          <a:bodyPr wrap="non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470354" y="362405"/>
            <a:ext cx="6380389" cy="5327870"/>
          </a:xfrm>
          <a:prstGeom prst="rect">
            <a:avLst/>
          </a:prstGeom>
          <a:ln>
            <a:noFill/>
          </a:ln>
          <a:effectLst>
            <a:outerShdw blurRad="292100" dist="139700" dir="2700000" algn="tl" rotWithShape="0">
              <a:srgbClr val="333333">
                <a:alpha val="65000"/>
              </a:srgbClr>
            </a:outerShdw>
          </a:effectLst>
        </p:spPr>
      </p:pic>
      <p:sp>
        <p:nvSpPr>
          <p:cNvPr id="4" name="Oval 3"/>
          <p:cNvSpPr/>
          <p:nvPr/>
        </p:nvSpPr>
        <p:spPr>
          <a:xfrm>
            <a:off x="928915" y="2122484"/>
            <a:ext cx="377371" cy="341547"/>
          </a:xfrm>
          <a:prstGeom prst="ellipse">
            <a:avLst/>
          </a:prstGeom>
          <a:noFill/>
          <a:ln w="57150">
            <a:solidFill>
              <a:schemeClr val="accent2"/>
            </a:solidFill>
          </a:ln>
        </p:spPr>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6" name="Picture 5"/>
          <p:cNvPicPr>
            <a:picLocks noChangeAspect="1"/>
          </p:cNvPicPr>
          <p:nvPr/>
        </p:nvPicPr>
        <p:blipFill>
          <a:blip r:embed="rId2"/>
          <a:stretch>
            <a:fillRect/>
          </a:stretch>
        </p:blipFill>
        <p:spPr>
          <a:xfrm>
            <a:off x="2215783" y="1167725"/>
            <a:ext cx="6254663" cy="518426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直接连接符 53"/>
          <p:cNvCxnSpPr/>
          <p:nvPr/>
        </p:nvCxnSpPr>
        <p:spPr>
          <a:xfrm>
            <a:off x="3190306" y="2757532"/>
            <a:ext cx="2011680" cy="0"/>
          </a:xfrm>
          <a:prstGeom prst="line">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32" name="弧形 31"/>
          <p:cNvSpPr/>
          <p:nvPr/>
        </p:nvSpPr>
        <p:spPr>
          <a:xfrm>
            <a:off x="2047306" y="2757532"/>
            <a:ext cx="2286000" cy="2286000"/>
          </a:xfrm>
          <a:prstGeom prst="arc">
            <a:avLst>
              <a:gd name="adj1" fmla="val 16200000"/>
              <a:gd name="adj2" fmla="val 16188755"/>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73" name="弧形 72"/>
          <p:cNvSpPr/>
          <p:nvPr/>
        </p:nvSpPr>
        <p:spPr>
          <a:xfrm flipV="1">
            <a:off x="7358577" y="1325408"/>
            <a:ext cx="1371600" cy="1371600"/>
          </a:xfrm>
          <a:prstGeom prst="arc">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9" name="箭头: V 形 8"/>
          <p:cNvSpPr/>
          <p:nvPr/>
        </p:nvSpPr>
        <p:spPr>
          <a:xfrm>
            <a:off x="3440088" y="2602905"/>
            <a:ext cx="12801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sp>
        <p:nvSpPr>
          <p:cNvPr id="19" name="箭头: V 形 18"/>
          <p:cNvSpPr/>
          <p:nvPr/>
        </p:nvSpPr>
        <p:spPr>
          <a:xfrm>
            <a:off x="5887813" y="5353203"/>
            <a:ext cx="219456" cy="21945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8" name="箭头: V 形 47"/>
          <p:cNvSpPr/>
          <p:nvPr/>
        </p:nvSpPr>
        <p:spPr>
          <a:xfrm>
            <a:off x="4667493" y="4661932"/>
            <a:ext cx="16392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pic>
        <p:nvPicPr>
          <p:cNvPr id="90" name="图片 89"/>
          <p:cNvPicPr>
            <a:picLocks noChangeAspect="1"/>
          </p:cNvPicPr>
          <p:nvPr/>
        </p:nvPicPr>
        <p:blipFill>
          <a:blip r:embed="rId1"/>
          <a:stretch>
            <a:fillRect/>
          </a:stretch>
        </p:blipFill>
        <p:spPr>
          <a:xfrm>
            <a:off x="5401633" y="6088342"/>
            <a:ext cx="1650812" cy="572560"/>
          </a:xfrm>
          <a:prstGeom prst="rect">
            <a:avLst/>
          </a:prstGeom>
        </p:spPr>
      </p:pic>
      <p:sp>
        <p:nvSpPr>
          <p:cNvPr id="41" name="箭头: 虚尾 40"/>
          <p:cNvSpPr/>
          <p:nvPr/>
        </p:nvSpPr>
        <p:spPr>
          <a:xfrm rot="10800000">
            <a:off x="340403" y="4643552"/>
            <a:ext cx="1054814" cy="812593"/>
          </a:xfrm>
          <a:prstGeom prst="stripedRightArrow">
            <a:avLst>
              <a:gd name="adj1" fmla="val 42996"/>
              <a:gd name="adj2" fmla="val 76068"/>
            </a:avLst>
          </a:prstGeom>
          <a:solidFill>
            <a:srgbClr val="025A3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 name="组合 2"/>
          <p:cNvGrpSpPr/>
          <p:nvPr/>
        </p:nvGrpSpPr>
        <p:grpSpPr>
          <a:xfrm>
            <a:off x="8575816" y="1564695"/>
            <a:ext cx="336550" cy="391287"/>
            <a:chOff x="617311" y="1513205"/>
            <a:chExt cx="336550" cy="391287"/>
          </a:xfrm>
          <a:solidFill>
            <a:srgbClr val="025A3D"/>
          </a:solidFill>
        </p:grpSpPr>
        <p:sp>
          <p:nvSpPr>
            <p:cNvPr id="2" name="矩形 1"/>
            <p:cNvSpPr/>
            <p:nvPr/>
          </p:nvSpPr>
          <p:spPr>
            <a:xfrm>
              <a:off x="617311" y="1739900"/>
              <a:ext cx="336550" cy="164592"/>
            </a:xfrm>
            <a:prstGeom prst="rect">
              <a:avLst/>
            </a:prstGeom>
            <a:grpFill/>
            <a:ln w="336550">
              <a:no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4" name="矩形 43"/>
            <p:cNvSpPr/>
            <p:nvPr/>
          </p:nvSpPr>
          <p:spPr>
            <a:xfrm>
              <a:off x="617311" y="1606550"/>
              <a:ext cx="336550" cy="109728"/>
            </a:xfrm>
            <a:prstGeom prst="rect">
              <a:avLst/>
            </a:prstGeom>
            <a:grpFill/>
            <a:ln w="336550">
              <a:no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9" name="矩形 48"/>
            <p:cNvSpPr/>
            <p:nvPr/>
          </p:nvSpPr>
          <p:spPr>
            <a:xfrm>
              <a:off x="617311" y="1513205"/>
              <a:ext cx="336550" cy="54864"/>
            </a:xfrm>
            <a:prstGeom prst="rect">
              <a:avLst/>
            </a:prstGeom>
            <a:grpFill/>
            <a:ln w="336550">
              <a:no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grpSp>
      <p:cxnSp>
        <p:nvCxnSpPr>
          <p:cNvPr id="5" name="直接连接符 4"/>
          <p:cNvCxnSpPr/>
          <p:nvPr/>
        </p:nvCxnSpPr>
        <p:spPr>
          <a:xfrm rot="5400000">
            <a:off x="2317650" y="4129132"/>
            <a:ext cx="0" cy="1828800"/>
          </a:xfrm>
          <a:prstGeom prst="line">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 name="直接连接符 12"/>
          <p:cNvCxnSpPr/>
          <p:nvPr/>
        </p:nvCxnSpPr>
        <p:spPr>
          <a:xfrm>
            <a:off x="6953139" y="2704710"/>
            <a:ext cx="1097280" cy="0"/>
          </a:xfrm>
          <a:prstGeom prst="line">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2" name="弧形 61"/>
          <p:cNvSpPr/>
          <p:nvPr/>
        </p:nvSpPr>
        <p:spPr>
          <a:xfrm flipH="1" flipV="1">
            <a:off x="5215168" y="1795418"/>
            <a:ext cx="1828800" cy="1828800"/>
          </a:xfrm>
          <a:prstGeom prst="arc">
            <a:avLst>
              <a:gd name="adj1" fmla="val 21499761"/>
              <a:gd name="adj2" fmla="val 21495610"/>
            </a:avLst>
          </a:prstGeom>
          <a:ln w="336550">
            <a:solidFill>
              <a:srgbClr val="025A3D"/>
            </a:solidFill>
          </a:ln>
          <a:effectLst>
            <a:outerShdw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0" name="Group 9"/>
          <p:cNvGrpSpPr/>
          <p:nvPr/>
        </p:nvGrpSpPr>
        <p:grpSpPr>
          <a:xfrm>
            <a:off x="5647837" y="1393521"/>
            <a:ext cx="1005403" cy="741060"/>
            <a:chOff x="5621131" y="944255"/>
            <a:chExt cx="1005403" cy="741060"/>
          </a:xfrm>
        </p:grpSpPr>
        <p:sp>
          <p:nvSpPr>
            <p:cNvPr id="51" name="矩形 50"/>
            <p:cNvSpPr/>
            <p:nvPr/>
          </p:nvSpPr>
          <p:spPr>
            <a:xfrm>
              <a:off x="5673628" y="95379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3" name="update-arrows_63920"/>
            <p:cNvSpPr>
              <a:spLocks noChangeAspect="1"/>
            </p:cNvSpPr>
            <p:nvPr/>
          </p:nvSpPr>
          <p:spPr bwMode="auto">
            <a:xfrm>
              <a:off x="5935107" y="1235965"/>
              <a:ext cx="391442" cy="380892"/>
            </a:xfrm>
            <a:custGeom>
              <a:avLst/>
              <a:gdLst>
                <a:gd name="connsiteX0" fmla="*/ 103237 w 602225"/>
                <a:gd name="connsiteY0" fmla="*/ 411793 h 585996"/>
                <a:gd name="connsiteX1" fmla="*/ 111738 w 602225"/>
                <a:gd name="connsiteY1" fmla="*/ 427758 h 585996"/>
                <a:gd name="connsiteX2" fmla="*/ 111761 w 602225"/>
                <a:gd name="connsiteY2" fmla="*/ 427836 h 585996"/>
                <a:gd name="connsiteX3" fmla="*/ 125888 w 602225"/>
                <a:gd name="connsiteY3" fmla="*/ 454331 h 585996"/>
                <a:gd name="connsiteX4" fmla="*/ 111738 w 602225"/>
                <a:gd name="connsiteY4" fmla="*/ 427758 h 585996"/>
                <a:gd name="connsiteX5" fmla="*/ 111030 w 602225"/>
                <a:gd name="connsiteY5" fmla="*/ 425405 h 585996"/>
                <a:gd name="connsiteX6" fmla="*/ 103480 w 602225"/>
                <a:gd name="connsiteY6" fmla="*/ 411793 h 585996"/>
                <a:gd name="connsiteX7" fmla="*/ 103237 w 602225"/>
                <a:gd name="connsiteY7" fmla="*/ 411793 h 585996"/>
                <a:gd name="connsiteX8" fmla="*/ 127440 w 602225"/>
                <a:gd name="connsiteY8" fmla="*/ 59761 h 585996"/>
                <a:gd name="connsiteX9" fmla="*/ 136848 w 602225"/>
                <a:gd name="connsiteY9" fmla="*/ 67843 h 585996"/>
                <a:gd name="connsiteX10" fmla="*/ 193109 w 602225"/>
                <a:gd name="connsiteY10" fmla="*/ 212472 h 585996"/>
                <a:gd name="connsiteX11" fmla="*/ 189212 w 602225"/>
                <a:gd name="connsiteY11" fmla="*/ 225355 h 585996"/>
                <a:gd name="connsiteX12" fmla="*/ 192622 w 602225"/>
                <a:gd name="connsiteY12" fmla="*/ 225598 h 585996"/>
                <a:gd name="connsiteX13" fmla="*/ 192622 w 602225"/>
                <a:gd name="connsiteY13" fmla="*/ 247232 h 585996"/>
                <a:gd name="connsiteX14" fmla="*/ 135873 w 602225"/>
                <a:gd name="connsiteY14" fmla="*/ 246989 h 585996"/>
                <a:gd name="connsiteX15" fmla="*/ 367984 w 602225"/>
                <a:gd name="connsiteY15" fmla="*/ 495654 h 585996"/>
                <a:gd name="connsiteX16" fmla="*/ 379675 w 602225"/>
                <a:gd name="connsiteY16" fmla="*/ 501731 h 585996"/>
                <a:gd name="connsiteX17" fmla="*/ 395506 w 602225"/>
                <a:gd name="connsiteY17" fmla="*/ 507565 h 585996"/>
                <a:gd name="connsiteX18" fmla="*/ 400864 w 602225"/>
                <a:gd name="connsiteY18" fmla="*/ 559097 h 585996"/>
                <a:gd name="connsiteX19" fmla="*/ 400133 w 602225"/>
                <a:gd name="connsiteY19" fmla="*/ 563229 h 585996"/>
                <a:gd name="connsiteX20" fmla="*/ 393070 w 602225"/>
                <a:gd name="connsiteY20" fmla="*/ 573924 h 585996"/>
                <a:gd name="connsiteX21" fmla="*/ 66947 w 602225"/>
                <a:gd name="connsiteY21" fmla="*/ 249176 h 585996"/>
                <a:gd name="connsiteX22" fmla="*/ 36502 w 602225"/>
                <a:gd name="connsiteY22" fmla="*/ 242370 h 585996"/>
                <a:gd name="connsiteX23" fmla="*/ 8736 w 602225"/>
                <a:gd name="connsiteY23" fmla="*/ 240426 h 585996"/>
                <a:gd name="connsiteX24" fmla="*/ 942 w 602225"/>
                <a:gd name="connsiteY24" fmla="*/ 228515 h 585996"/>
                <a:gd name="connsiteX25" fmla="*/ 2647 w 602225"/>
                <a:gd name="connsiteY25" fmla="*/ 219521 h 585996"/>
                <a:gd name="connsiteX26" fmla="*/ 116389 w 602225"/>
                <a:gd name="connsiteY26" fmla="*/ 65169 h 585996"/>
                <a:gd name="connsiteX27" fmla="*/ 127440 w 602225"/>
                <a:gd name="connsiteY27" fmla="*/ 59761 h 585996"/>
                <a:gd name="connsiteX28" fmla="*/ 305617 w 602225"/>
                <a:gd name="connsiteY28" fmla="*/ 219 h 585996"/>
                <a:gd name="connsiteX29" fmla="*/ 341924 w 602225"/>
                <a:gd name="connsiteY29" fmla="*/ 3174 h 585996"/>
                <a:gd name="connsiteX30" fmla="*/ 509951 w 602225"/>
                <a:gd name="connsiteY30" fmla="*/ 62249 h 585996"/>
                <a:gd name="connsiteX31" fmla="*/ 567665 w 602225"/>
                <a:gd name="connsiteY31" fmla="*/ 441980 h 585996"/>
                <a:gd name="connsiteX32" fmla="*/ 587877 w 602225"/>
                <a:gd name="connsiteY32" fmla="*/ 454865 h 585996"/>
                <a:gd name="connsiteX33" fmla="*/ 581058 w 602225"/>
                <a:gd name="connsiteY33" fmla="*/ 470667 h 585996"/>
                <a:gd name="connsiteX34" fmla="*/ 553054 w 602225"/>
                <a:gd name="connsiteY34" fmla="*/ 494734 h 585996"/>
                <a:gd name="connsiteX35" fmla="*/ 434704 w 602225"/>
                <a:gd name="connsiteY35" fmla="*/ 553566 h 585996"/>
                <a:gd name="connsiteX36" fmla="*/ 419119 w 602225"/>
                <a:gd name="connsiteY36" fmla="*/ 547245 h 585996"/>
                <a:gd name="connsiteX37" fmla="*/ 399638 w 602225"/>
                <a:gd name="connsiteY37" fmla="*/ 402840 h 585996"/>
                <a:gd name="connsiteX38" fmla="*/ 409378 w 602225"/>
                <a:gd name="connsiteY38" fmla="*/ 393116 h 585996"/>
                <a:gd name="connsiteX39" fmla="*/ 412544 w 602225"/>
                <a:gd name="connsiteY39" fmla="*/ 391171 h 585996"/>
                <a:gd name="connsiteX40" fmla="*/ 422528 w 602225"/>
                <a:gd name="connsiteY40" fmla="*/ 386066 h 585996"/>
                <a:gd name="connsiteX41" fmla="*/ 426425 w 602225"/>
                <a:gd name="connsiteY41" fmla="*/ 385823 h 585996"/>
                <a:gd name="connsiteX42" fmla="*/ 484625 w 602225"/>
                <a:gd name="connsiteY42" fmla="*/ 406243 h 585996"/>
                <a:gd name="connsiteX43" fmla="*/ 485356 w 602225"/>
                <a:gd name="connsiteY43" fmla="*/ 405028 h 585996"/>
                <a:gd name="connsiteX44" fmla="*/ 469040 w 602225"/>
                <a:gd name="connsiteY44" fmla="*/ 157060 h 585996"/>
                <a:gd name="connsiteX45" fmla="*/ 230636 w 602225"/>
                <a:gd name="connsiteY45" fmla="*/ 97013 h 585996"/>
                <a:gd name="connsiteX46" fmla="*/ 228688 w 602225"/>
                <a:gd name="connsiteY46" fmla="*/ 97256 h 585996"/>
                <a:gd name="connsiteX47" fmla="*/ 210668 w 602225"/>
                <a:gd name="connsiteY47" fmla="*/ 100173 h 585996"/>
                <a:gd name="connsiteX48" fmla="*/ 210424 w 602225"/>
                <a:gd name="connsiteY48" fmla="*/ 99687 h 585996"/>
                <a:gd name="connsiteX49" fmla="*/ 199466 w 602225"/>
                <a:gd name="connsiteY49" fmla="*/ 92394 h 585996"/>
                <a:gd name="connsiteX50" fmla="*/ 190700 w 602225"/>
                <a:gd name="connsiteY50" fmla="*/ 71000 h 585996"/>
                <a:gd name="connsiteX51" fmla="*/ 190456 w 602225"/>
                <a:gd name="connsiteY51" fmla="*/ 70271 h 585996"/>
                <a:gd name="connsiteX52" fmla="*/ 183150 w 602225"/>
                <a:gd name="connsiteY52" fmla="*/ 53011 h 585996"/>
                <a:gd name="connsiteX53" fmla="*/ 183150 w 602225"/>
                <a:gd name="connsiteY53" fmla="*/ 52524 h 585996"/>
                <a:gd name="connsiteX54" fmla="*/ 179741 w 602225"/>
                <a:gd name="connsiteY54" fmla="*/ 44259 h 585996"/>
                <a:gd name="connsiteX55" fmla="*/ 194596 w 602225"/>
                <a:gd name="connsiteY55" fmla="*/ 32833 h 585996"/>
                <a:gd name="connsiteX56" fmla="*/ 305617 w 602225"/>
                <a:gd name="connsiteY56" fmla="*/ 219 h 58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2225" h="585996">
                  <a:moveTo>
                    <a:pt x="103237" y="411793"/>
                  </a:moveTo>
                  <a:lnTo>
                    <a:pt x="111738" y="427758"/>
                  </a:lnTo>
                  <a:lnTo>
                    <a:pt x="111761" y="427836"/>
                  </a:lnTo>
                  <a:cubicBezTo>
                    <a:pt x="116389" y="436830"/>
                    <a:pt x="121016" y="445581"/>
                    <a:pt x="125888" y="454331"/>
                  </a:cubicBezTo>
                  <a:lnTo>
                    <a:pt x="111738" y="427758"/>
                  </a:lnTo>
                  <a:lnTo>
                    <a:pt x="111030" y="425405"/>
                  </a:lnTo>
                  <a:cubicBezTo>
                    <a:pt x="108595" y="420787"/>
                    <a:pt x="106159" y="416169"/>
                    <a:pt x="103480" y="411793"/>
                  </a:cubicBezTo>
                  <a:cubicBezTo>
                    <a:pt x="103480" y="411793"/>
                    <a:pt x="103237" y="411793"/>
                    <a:pt x="103237" y="411793"/>
                  </a:cubicBezTo>
                  <a:close/>
                  <a:moveTo>
                    <a:pt x="127440" y="59761"/>
                  </a:moveTo>
                  <a:cubicBezTo>
                    <a:pt x="131611" y="60368"/>
                    <a:pt x="135508" y="63225"/>
                    <a:pt x="136848" y="67843"/>
                  </a:cubicBezTo>
                  <a:cubicBezTo>
                    <a:pt x="152192" y="118402"/>
                    <a:pt x="170946" y="164586"/>
                    <a:pt x="193109" y="212472"/>
                  </a:cubicBezTo>
                  <a:cubicBezTo>
                    <a:pt x="195789" y="217820"/>
                    <a:pt x="193353" y="222924"/>
                    <a:pt x="189212" y="225355"/>
                  </a:cubicBezTo>
                  <a:cubicBezTo>
                    <a:pt x="190430" y="225355"/>
                    <a:pt x="191648" y="225355"/>
                    <a:pt x="192622" y="225598"/>
                  </a:cubicBezTo>
                  <a:cubicBezTo>
                    <a:pt x="206505" y="227056"/>
                    <a:pt x="206749" y="248933"/>
                    <a:pt x="192622" y="247232"/>
                  </a:cubicBezTo>
                  <a:cubicBezTo>
                    <a:pt x="174112" y="245287"/>
                    <a:pt x="154871" y="245773"/>
                    <a:pt x="135873" y="246989"/>
                  </a:cubicBezTo>
                  <a:cubicBezTo>
                    <a:pt x="82291" y="375575"/>
                    <a:pt x="235488" y="533817"/>
                    <a:pt x="367984" y="495654"/>
                  </a:cubicBezTo>
                  <a:cubicBezTo>
                    <a:pt x="373829" y="493953"/>
                    <a:pt x="377970" y="497356"/>
                    <a:pt x="379675" y="501731"/>
                  </a:cubicBezTo>
                  <a:cubicBezTo>
                    <a:pt x="385276" y="498571"/>
                    <a:pt x="393557" y="500029"/>
                    <a:pt x="395506" y="507565"/>
                  </a:cubicBezTo>
                  <a:cubicBezTo>
                    <a:pt x="399890" y="524580"/>
                    <a:pt x="400864" y="541352"/>
                    <a:pt x="400864" y="559097"/>
                  </a:cubicBezTo>
                  <a:cubicBezTo>
                    <a:pt x="400864" y="560555"/>
                    <a:pt x="400620" y="562013"/>
                    <a:pt x="400133" y="563229"/>
                  </a:cubicBezTo>
                  <a:cubicBezTo>
                    <a:pt x="400377" y="567604"/>
                    <a:pt x="398185" y="572223"/>
                    <a:pt x="393070" y="573924"/>
                  </a:cubicBezTo>
                  <a:cubicBezTo>
                    <a:pt x="209184" y="638582"/>
                    <a:pt x="4109" y="430996"/>
                    <a:pt x="66947" y="249176"/>
                  </a:cubicBezTo>
                  <a:cubicBezTo>
                    <a:pt x="56717" y="248933"/>
                    <a:pt x="43078" y="247475"/>
                    <a:pt x="36502" y="242370"/>
                  </a:cubicBezTo>
                  <a:cubicBezTo>
                    <a:pt x="27247" y="241641"/>
                    <a:pt x="17991" y="240912"/>
                    <a:pt x="8736" y="240426"/>
                  </a:cubicBezTo>
                  <a:cubicBezTo>
                    <a:pt x="1673" y="240183"/>
                    <a:pt x="-1006" y="233619"/>
                    <a:pt x="942" y="228515"/>
                  </a:cubicBezTo>
                  <a:cubicBezTo>
                    <a:pt x="-519" y="225598"/>
                    <a:pt x="-519" y="222195"/>
                    <a:pt x="2647" y="219521"/>
                  </a:cubicBezTo>
                  <a:cubicBezTo>
                    <a:pt x="53307" y="179414"/>
                    <a:pt x="85457" y="121076"/>
                    <a:pt x="116389" y="65169"/>
                  </a:cubicBezTo>
                  <a:cubicBezTo>
                    <a:pt x="118824" y="60794"/>
                    <a:pt x="123269" y="59153"/>
                    <a:pt x="127440" y="59761"/>
                  </a:cubicBezTo>
                  <a:close/>
                  <a:moveTo>
                    <a:pt x="305617" y="219"/>
                  </a:moveTo>
                  <a:cubicBezTo>
                    <a:pt x="319049" y="697"/>
                    <a:pt x="331574" y="1898"/>
                    <a:pt x="341924" y="3174"/>
                  </a:cubicBezTo>
                  <a:cubicBezTo>
                    <a:pt x="398420" y="9981"/>
                    <a:pt x="466605" y="21893"/>
                    <a:pt x="509951" y="62249"/>
                  </a:cubicBezTo>
                  <a:cubicBezTo>
                    <a:pt x="612716" y="157546"/>
                    <a:pt x="626109" y="319455"/>
                    <a:pt x="567665" y="441980"/>
                  </a:cubicBezTo>
                  <a:cubicBezTo>
                    <a:pt x="574727" y="445627"/>
                    <a:pt x="581545" y="449759"/>
                    <a:pt x="587877" y="454865"/>
                  </a:cubicBezTo>
                  <a:cubicBezTo>
                    <a:pt x="595182" y="460699"/>
                    <a:pt x="588607" y="469694"/>
                    <a:pt x="581058" y="470667"/>
                  </a:cubicBezTo>
                  <a:cubicBezTo>
                    <a:pt x="573509" y="479905"/>
                    <a:pt x="564012" y="487927"/>
                    <a:pt x="553054" y="494734"/>
                  </a:cubicBezTo>
                  <a:cubicBezTo>
                    <a:pt x="518718" y="522205"/>
                    <a:pt x="475128" y="534360"/>
                    <a:pt x="434704" y="553566"/>
                  </a:cubicBezTo>
                  <a:cubicBezTo>
                    <a:pt x="428616" y="556726"/>
                    <a:pt x="421311" y="554295"/>
                    <a:pt x="419119" y="547245"/>
                  </a:cubicBezTo>
                  <a:cubicBezTo>
                    <a:pt x="405239" y="500325"/>
                    <a:pt x="404752" y="451218"/>
                    <a:pt x="399638" y="402840"/>
                  </a:cubicBezTo>
                  <a:cubicBezTo>
                    <a:pt x="398907" y="396276"/>
                    <a:pt x="404021" y="393116"/>
                    <a:pt x="409378" y="393116"/>
                  </a:cubicBezTo>
                  <a:cubicBezTo>
                    <a:pt x="410352" y="392386"/>
                    <a:pt x="411326" y="391657"/>
                    <a:pt x="412544" y="391171"/>
                  </a:cubicBezTo>
                  <a:cubicBezTo>
                    <a:pt x="414005" y="387281"/>
                    <a:pt x="418876" y="384850"/>
                    <a:pt x="422528" y="386066"/>
                  </a:cubicBezTo>
                  <a:cubicBezTo>
                    <a:pt x="423746" y="385579"/>
                    <a:pt x="424963" y="385579"/>
                    <a:pt x="426425" y="385823"/>
                  </a:cubicBezTo>
                  <a:cubicBezTo>
                    <a:pt x="446149" y="390685"/>
                    <a:pt x="465631" y="398221"/>
                    <a:pt x="484625" y="406243"/>
                  </a:cubicBezTo>
                  <a:cubicBezTo>
                    <a:pt x="484869" y="405757"/>
                    <a:pt x="485112" y="405514"/>
                    <a:pt x="485356" y="405028"/>
                  </a:cubicBezTo>
                  <a:cubicBezTo>
                    <a:pt x="545992" y="328693"/>
                    <a:pt x="537225" y="226588"/>
                    <a:pt x="469040" y="157060"/>
                  </a:cubicBezTo>
                  <a:cubicBezTo>
                    <a:pt x="403534" y="90206"/>
                    <a:pt x="319764" y="69299"/>
                    <a:pt x="230636" y="97013"/>
                  </a:cubicBezTo>
                  <a:cubicBezTo>
                    <a:pt x="229906" y="97256"/>
                    <a:pt x="229419" y="97256"/>
                    <a:pt x="228688" y="97256"/>
                  </a:cubicBezTo>
                  <a:cubicBezTo>
                    <a:pt x="226740" y="104306"/>
                    <a:pt x="215782" y="108196"/>
                    <a:pt x="210668" y="100173"/>
                  </a:cubicBezTo>
                  <a:cubicBezTo>
                    <a:pt x="210668" y="99930"/>
                    <a:pt x="210424" y="99930"/>
                    <a:pt x="210424" y="99687"/>
                  </a:cubicBezTo>
                  <a:cubicBezTo>
                    <a:pt x="205554" y="100416"/>
                    <a:pt x="200197" y="97985"/>
                    <a:pt x="199466" y="92394"/>
                  </a:cubicBezTo>
                  <a:cubicBezTo>
                    <a:pt x="196787" y="85101"/>
                    <a:pt x="193865" y="78051"/>
                    <a:pt x="190700" y="71000"/>
                  </a:cubicBezTo>
                  <a:cubicBezTo>
                    <a:pt x="190456" y="70757"/>
                    <a:pt x="190456" y="70514"/>
                    <a:pt x="190456" y="70271"/>
                  </a:cubicBezTo>
                  <a:cubicBezTo>
                    <a:pt x="187534" y="64680"/>
                    <a:pt x="185099" y="59088"/>
                    <a:pt x="183150" y="53011"/>
                  </a:cubicBezTo>
                  <a:cubicBezTo>
                    <a:pt x="183150" y="53011"/>
                    <a:pt x="183150" y="52768"/>
                    <a:pt x="183150" y="52524"/>
                  </a:cubicBezTo>
                  <a:cubicBezTo>
                    <a:pt x="181933" y="49850"/>
                    <a:pt x="180715" y="46933"/>
                    <a:pt x="179741" y="44259"/>
                  </a:cubicBezTo>
                  <a:cubicBezTo>
                    <a:pt x="176819" y="34778"/>
                    <a:pt x="187534" y="29186"/>
                    <a:pt x="194596" y="32833"/>
                  </a:cubicBezTo>
                  <a:cubicBezTo>
                    <a:pt x="216878" y="3843"/>
                    <a:pt x="265322" y="-1217"/>
                    <a:pt x="305617" y="219"/>
                  </a:cubicBezTo>
                  <a:close/>
                </a:path>
              </a:pathLst>
            </a:custGeom>
            <a:solidFill>
              <a:srgbClr val="A5AB2F"/>
            </a:solidFill>
            <a:ln>
              <a:noFill/>
            </a:ln>
          </p:spPr>
        </p:sp>
        <p:sp>
          <p:nvSpPr>
            <p:cNvPr id="20" name="文本框 19"/>
            <p:cNvSpPr txBox="1"/>
            <p:nvPr/>
          </p:nvSpPr>
          <p:spPr>
            <a:xfrm>
              <a:off x="5621131" y="944255"/>
              <a:ext cx="1005403" cy="338554"/>
            </a:xfrm>
            <a:prstGeom prst="rect">
              <a:avLst/>
            </a:prstGeom>
            <a:noFill/>
          </p:spPr>
          <p:txBody>
            <a:bodyPr wrap="none" rtlCol="0">
              <a:spAutoFit/>
            </a:bodyPr>
            <a:lstStyle/>
            <a:p>
              <a:pPr algn="ctr"/>
              <a:r>
                <a:rPr lang="zh-CN" altLang="en-US" sz="1600" b="1" dirty="0">
                  <a:solidFill>
                    <a:srgbClr val="A5AB2F"/>
                  </a:solidFill>
                  <a:latin typeface="微软雅黑" panose="020B0503020204020204" pitchFamily="34" charset="-122"/>
                  <a:ea typeface="微软雅黑" panose="020B0503020204020204" pitchFamily="34" charset="-122"/>
                </a:rPr>
                <a:t>关注动态</a:t>
              </a:r>
              <a:endParaRPr lang="zh-CN" altLang="en-US" sz="1600" b="1" dirty="0">
                <a:solidFill>
                  <a:srgbClr val="A5AB2F"/>
                </a:solidFill>
                <a:latin typeface="微软雅黑" panose="020B0503020204020204" pitchFamily="34" charset="-122"/>
                <a:ea typeface="微软雅黑" panose="020B0503020204020204" pitchFamily="34" charset="-122"/>
              </a:endParaRPr>
            </a:p>
          </p:txBody>
        </p:sp>
      </p:grpSp>
      <p:grpSp>
        <p:nvGrpSpPr>
          <p:cNvPr id="11" name="Group 10"/>
          <p:cNvGrpSpPr/>
          <p:nvPr/>
        </p:nvGrpSpPr>
        <p:grpSpPr>
          <a:xfrm>
            <a:off x="5647837" y="3307185"/>
            <a:ext cx="1005403" cy="731520"/>
            <a:chOff x="5728019" y="2819325"/>
            <a:chExt cx="1005403" cy="731520"/>
          </a:xfrm>
        </p:grpSpPr>
        <p:sp>
          <p:nvSpPr>
            <p:cNvPr id="56" name="矩形 55"/>
            <p:cNvSpPr/>
            <p:nvPr/>
          </p:nvSpPr>
          <p:spPr>
            <a:xfrm>
              <a:off x="5744501" y="281932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1" name="notebook-with-tab-dividers_1870"/>
            <p:cNvSpPr>
              <a:spLocks noChangeAspect="1"/>
            </p:cNvSpPr>
            <p:nvPr/>
          </p:nvSpPr>
          <p:spPr bwMode="auto">
            <a:xfrm>
              <a:off x="6045289" y="3160463"/>
              <a:ext cx="328769" cy="354832"/>
            </a:xfrm>
            <a:custGeom>
              <a:avLst/>
              <a:gdLst>
                <a:gd name="connsiteX0" fmla="*/ 443815 w 474161"/>
                <a:gd name="connsiteY0" fmla="*/ 326913 h 511750"/>
                <a:gd name="connsiteX1" fmla="*/ 471747 w 474161"/>
                <a:gd name="connsiteY1" fmla="*/ 326913 h 511750"/>
                <a:gd name="connsiteX2" fmla="*/ 471747 w 474161"/>
                <a:gd name="connsiteY2" fmla="*/ 425884 h 511750"/>
                <a:gd name="connsiteX3" fmla="*/ 443815 w 474161"/>
                <a:gd name="connsiteY3" fmla="*/ 425884 h 511750"/>
                <a:gd name="connsiteX4" fmla="*/ 443815 w 474161"/>
                <a:gd name="connsiteY4" fmla="*/ 212769 h 511750"/>
                <a:gd name="connsiteX5" fmla="*/ 471747 w 474161"/>
                <a:gd name="connsiteY5" fmla="*/ 212769 h 511750"/>
                <a:gd name="connsiteX6" fmla="*/ 471747 w 474161"/>
                <a:gd name="connsiteY6" fmla="*/ 311740 h 511750"/>
                <a:gd name="connsiteX7" fmla="*/ 443815 w 474161"/>
                <a:gd name="connsiteY7" fmla="*/ 311740 h 511750"/>
                <a:gd name="connsiteX8" fmla="*/ 196130 w 474161"/>
                <a:gd name="connsiteY8" fmla="*/ 109661 h 511750"/>
                <a:gd name="connsiteX9" fmla="*/ 196130 w 474161"/>
                <a:gd name="connsiteY9" fmla="*/ 178467 h 511750"/>
                <a:gd name="connsiteX10" fmla="*/ 198285 w 474161"/>
                <a:gd name="connsiteY10" fmla="*/ 305330 h 511750"/>
                <a:gd name="connsiteX11" fmla="*/ 176732 w 474161"/>
                <a:gd name="connsiteY11" fmla="*/ 225772 h 511750"/>
                <a:gd name="connsiteX12" fmla="*/ 144403 w 474161"/>
                <a:gd name="connsiteY12" fmla="*/ 118261 h 511750"/>
                <a:gd name="connsiteX13" fmla="*/ 99143 w 474161"/>
                <a:gd name="connsiteY13" fmla="*/ 118261 h 511750"/>
                <a:gd name="connsiteX14" fmla="*/ 99143 w 474161"/>
                <a:gd name="connsiteY14" fmla="*/ 393489 h 511750"/>
                <a:gd name="connsiteX15" fmla="*/ 142248 w 474161"/>
                <a:gd name="connsiteY15" fmla="*/ 393489 h 511750"/>
                <a:gd name="connsiteX16" fmla="*/ 142248 w 474161"/>
                <a:gd name="connsiteY16" fmla="*/ 331132 h 511750"/>
                <a:gd name="connsiteX17" fmla="*/ 140093 w 474161"/>
                <a:gd name="connsiteY17" fmla="*/ 206420 h 511750"/>
                <a:gd name="connsiteX18" fmla="*/ 161645 w 474161"/>
                <a:gd name="connsiteY18" fmla="*/ 288128 h 511750"/>
                <a:gd name="connsiteX19" fmla="*/ 193975 w 474161"/>
                <a:gd name="connsiteY19" fmla="*/ 399939 h 511750"/>
                <a:gd name="connsiteX20" fmla="*/ 239235 w 474161"/>
                <a:gd name="connsiteY20" fmla="*/ 399939 h 511750"/>
                <a:gd name="connsiteX21" fmla="*/ 239235 w 474161"/>
                <a:gd name="connsiteY21" fmla="*/ 109661 h 511750"/>
                <a:gd name="connsiteX22" fmla="*/ 368639 w 474161"/>
                <a:gd name="connsiteY22" fmla="*/ 73107 h 511750"/>
                <a:gd name="connsiteX23" fmla="*/ 431091 w 474161"/>
                <a:gd name="connsiteY23" fmla="*/ 73107 h 511750"/>
                <a:gd name="connsiteX24" fmla="*/ 433244 w 474161"/>
                <a:gd name="connsiteY24" fmla="*/ 73107 h 511750"/>
                <a:gd name="connsiteX25" fmla="*/ 474161 w 474161"/>
                <a:gd name="connsiteY25" fmla="*/ 73107 h 511750"/>
                <a:gd name="connsiteX26" fmla="*/ 474161 w 474161"/>
                <a:gd name="connsiteY26" fmla="*/ 197813 h 511750"/>
                <a:gd name="connsiteX27" fmla="*/ 433244 w 474161"/>
                <a:gd name="connsiteY27" fmla="*/ 197813 h 511750"/>
                <a:gd name="connsiteX28" fmla="*/ 433244 w 474161"/>
                <a:gd name="connsiteY28" fmla="*/ 466575 h 511750"/>
                <a:gd name="connsiteX29" fmla="*/ 368639 w 474161"/>
                <a:gd name="connsiteY29" fmla="*/ 466575 h 511750"/>
                <a:gd name="connsiteX30" fmla="*/ 368639 w 474161"/>
                <a:gd name="connsiteY30" fmla="*/ 328969 h 511750"/>
                <a:gd name="connsiteX31" fmla="*/ 407402 w 474161"/>
                <a:gd name="connsiteY31" fmla="*/ 328969 h 511750"/>
                <a:gd name="connsiteX32" fmla="*/ 407402 w 474161"/>
                <a:gd name="connsiteY32" fmla="*/ 292417 h 511750"/>
                <a:gd name="connsiteX33" fmla="*/ 368639 w 474161"/>
                <a:gd name="connsiteY33" fmla="*/ 292417 h 511750"/>
                <a:gd name="connsiteX34" fmla="*/ 368639 w 474161"/>
                <a:gd name="connsiteY34" fmla="*/ 232214 h 511750"/>
                <a:gd name="connsiteX35" fmla="*/ 407402 w 474161"/>
                <a:gd name="connsiteY35" fmla="*/ 232214 h 511750"/>
                <a:gd name="connsiteX36" fmla="*/ 407402 w 474161"/>
                <a:gd name="connsiteY36" fmla="*/ 193512 h 511750"/>
                <a:gd name="connsiteX37" fmla="*/ 368639 w 474161"/>
                <a:gd name="connsiteY37" fmla="*/ 193512 h 511750"/>
                <a:gd name="connsiteX38" fmla="*/ 368639 w 474161"/>
                <a:gd name="connsiteY38" fmla="*/ 144060 h 511750"/>
                <a:gd name="connsiteX39" fmla="*/ 407402 w 474161"/>
                <a:gd name="connsiteY39" fmla="*/ 144060 h 511750"/>
                <a:gd name="connsiteX40" fmla="*/ 407402 w 474161"/>
                <a:gd name="connsiteY40" fmla="*/ 107509 h 511750"/>
                <a:gd name="connsiteX41" fmla="*/ 368639 w 474161"/>
                <a:gd name="connsiteY41" fmla="*/ 107509 h 511750"/>
                <a:gd name="connsiteX42" fmla="*/ 344844 w 474161"/>
                <a:gd name="connsiteY42" fmla="*/ 0 h 511750"/>
                <a:gd name="connsiteX43" fmla="*/ 344844 w 474161"/>
                <a:gd name="connsiteY43" fmla="*/ 511750 h 511750"/>
                <a:gd name="connsiteX44" fmla="*/ 0 w 474161"/>
                <a:gd name="connsiteY44" fmla="*/ 477347 h 511750"/>
                <a:gd name="connsiteX45" fmla="*/ 0 w 474161"/>
                <a:gd name="connsiteY45" fmla="*/ 27953 h 51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74161" h="511750">
                  <a:moveTo>
                    <a:pt x="443815" y="326913"/>
                  </a:moveTo>
                  <a:lnTo>
                    <a:pt x="471747" y="326913"/>
                  </a:lnTo>
                  <a:lnTo>
                    <a:pt x="471747" y="425884"/>
                  </a:lnTo>
                  <a:lnTo>
                    <a:pt x="443815" y="425884"/>
                  </a:lnTo>
                  <a:close/>
                  <a:moveTo>
                    <a:pt x="443815" y="212769"/>
                  </a:moveTo>
                  <a:lnTo>
                    <a:pt x="471747" y="212769"/>
                  </a:lnTo>
                  <a:lnTo>
                    <a:pt x="471747" y="311740"/>
                  </a:lnTo>
                  <a:lnTo>
                    <a:pt x="443815" y="311740"/>
                  </a:lnTo>
                  <a:close/>
                  <a:moveTo>
                    <a:pt x="196130" y="109661"/>
                  </a:moveTo>
                  <a:lnTo>
                    <a:pt x="196130" y="178467"/>
                  </a:lnTo>
                  <a:cubicBezTo>
                    <a:pt x="196130" y="230072"/>
                    <a:pt x="198285" y="277377"/>
                    <a:pt x="198285" y="305330"/>
                  </a:cubicBezTo>
                  <a:cubicBezTo>
                    <a:pt x="191819" y="281677"/>
                    <a:pt x="183198" y="247274"/>
                    <a:pt x="176732" y="225772"/>
                  </a:cubicBezTo>
                  <a:lnTo>
                    <a:pt x="144403" y="118261"/>
                  </a:lnTo>
                  <a:lnTo>
                    <a:pt x="99143" y="118261"/>
                  </a:lnTo>
                  <a:lnTo>
                    <a:pt x="99143" y="393489"/>
                  </a:lnTo>
                  <a:lnTo>
                    <a:pt x="142248" y="393489"/>
                  </a:lnTo>
                  <a:lnTo>
                    <a:pt x="142248" y="331132"/>
                  </a:lnTo>
                  <a:cubicBezTo>
                    <a:pt x="142248" y="275227"/>
                    <a:pt x="140093" y="234373"/>
                    <a:pt x="140093" y="206420"/>
                  </a:cubicBezTo>
                  <a:cubicBezTo>
                    <a:pt x="144403" y="230072"/>
                    <a:pt x="155180" y="264476"/>
                    <a:pt x="161645" y="288128"/>
                  </a:cubicBezTo>
                  <a:lnTo>
                    <a:pt x="193975" y="399939"/>
                  </a:lnTo>
                  <a:lnTo>
                    <a:pt x="239235" y="399939"/>
                  </a:lnTo>
                  <a:lnTo>
                    <a:pt x="239235" y="109661"/>
                  </a:lnTo>
                  <a:close/>
                  <a:moveTo>
                    <a:pt x="368639" y="73107"/>
                  </a:moveTo>
                  <a:lnTo>
                    <a:pt x="431091" y="73107"/>
                  </a:lnTo>
                  <a:lnTo>
                    <a:pt x="433244" y="73107"/>
                  </a:lnTo>
                  <a:lnTo>
                    <a:pt x="474161" y="73107"/>
                  </a:lnTo>
                  <a:lnTo>
                    <a:pt x="474161" y="197813"/>
                  </a:lnTo>
                  <a:lnTo>
                    <a:pt x="433244" y="197813"/>
                  </a:lnTo>
                  <a:lnTo>
                    <a:pt x="433244" y="466575"/>
                  </a:lnTo>
                  <a:lnTo>
                    <a:pt x="368639" y="466575"/>
                  </a:lnTo>
                  <a:lnTo>
                    <a:pt x="368639" y="328969"/>
                  </a:lnTo>
                  <a:lnTo>
                    <a:pt x="407402" y="328969"/>
                  </a:lnTo>
                  <a:lnTo>
                    <a:pt x="407402" y="292417"/>
                  </a:lnTo>
                  <a:lnTo>
                    <a:pt x="368639" y="292417"/>
                  </a:lnTo>
                  <a:lnTo>
                    <a:pt x="368639" y="232214"/>
                  </a:lnTo>
                  <a:lnTo>
                    <a:pt x="407402" y="232214"/>
                  </a:lnTo>
                  <a:lnTo>
                    <a:pt x="407402" y="193512"/>
                  </a:lnTo>
                  <a:lnTo>
                    <a:pt x="368639" y="193512"/>
                  </a:lnTo>
                  <a:lnTo>
                    <a:pt x="368639" y="144060"/>
                  </a:lnTo>
                  <a:lnTo>
                    <a:pt x="407402" y="144060"/>
                  </a:lnTo>
                  <a:lnTo>
                    <a:pt x="407402" y="107509"/>
                  </a:lnTo>
                  <a:lnTo>
                    <a:pt x="368639" y="107509"/>
                  </a:lnTo>
                  <a:close/>
                  <a:moveTo>
                    <a:pt x="344844" y="0"/>
                  </a:moveTo>
                  <a:lnTo>
                    <a:pt x="344844" y="511750"/>
                  </a:lnTo>
                  <a:lnTo>
                    <a:pt x="0" y="477347"/>
                  </a:lnTo>
                  <a:lnTo>
                    <a:pt x="0" y="27953"/>
                  </a:lnTo>
                  <a:close/>
                </a:path>
              </a:pathLst>
            </a:custGeom>
            <a:solidFill>
              <a:srgbClr val="669FD5"/>
            </a:solidFill>
            <a:ln>
              <a:noFill/>
            </a:ln>
          </p:spPr>
        </p:sp>
        <p:sp>
          <p:nvSpPr>
            <p:cNvPr id="59" name="文本框 58"/>
            <p:cNvSpPr txBox="1"/>
            <p:nvPr/>
          </p:nvSpPr>
          <p:spPr>
            <a:xfrm>
              <a:off x="5728019" y="2821909"/>
              <a:ext cx="1005403" cy="338554"/>
            </a:xfrm>
            <a:prstGeom prst="rect">
              <a:avLst/>
            </a:prstGeom>
            <a:noFill/>
          </p:spPr>
          <p:txBody>
            <a:bodyPr wrap="none" rtlCol="0">
              <a:spAutoFit/>
            </a:bodyPr>
            <a:lstStyle/>
            <a:p>
              <a:pPr algn="ctr"/>
              <a:r>
                <a:rPr lang="zh-CN" altLang="en-US" sz="1600" b="1" dirty="0">
                  <a:solidFill>
                    <a:srgbClr val="669FD5"/>
                  </a:solidFill>
                  <a:latin typeface="微软雅黑" panose="020B0503020204020204" pitchFamily="34" charset="-122"/>
                  <a:ea typeface="微软雅黑" panose="020B0503020204020204" pitchFamily="34" charset="-122"/>
                </a:rPr>
                <a:t>文献管理</a:t>
              </a:r>
              <a:endParaRPr lang="zh-CN" altLang="en-US" sz="1600" b="1" dirty="0">
                <a:solidFill>
                  <a:srgbClr val="669FD5"/>
                </a:solidFill>
                <a:latin typeface="微软雅黑" panose="020B0503020204020204" pitchFamily="34" charset="-122"/>
                <a:ea typeface="微软雅黑" panose="020B0503020204020204" pitchFamily="34" charset="-122"/>
              </a:endParaRPr>
            </a:p>
          </p:txBody>
        </p:sp>
      </p:grpSp>
      <p:sp>
        <p:nvSpPr>
          <p:cNvPr id="60" name="箭头: V 形 59"/>
          <p:cNvSpPr/>
          <p:nvPr/>
        </p:nvSpPr>
        <p:spPr>
          <a:xfrm flipH="1">
            <a:off x="4539997" y="2588368"/>
            <a:ext cx="338328" cy="338328"/>
          </a:xfrm>
          <a:prstGeom prst="chevron">
            <a:avLst>
              <a:gd name="adj" fmla="val 41554"/>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66" name="箭头: V 形 65"/>
          <p:cNvSpPr/>
          <p:nvPr/>
        </p:nvSpPr>
        <p:spPr>
          <a:xfrm flipH="1">
            <a:off x="7575843" y="2555552"/>
            <a:ext cx="338328" cy="338328"/>
          </a:xfrm>
          <a:prstGeom prst="chevron">
            <a:avLst>
              <a:gd name="adj" fmla="val 41554"/>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72" name="recycle-sign_16303"/>
          <p:cNvSpPr>
            <a:spLocks noChangeAspect="1"/>
          </p:cNvSpPr>
          <p:nvPr/>
        </p:nvSpPr>
        <p:spPr bwMode="auto">
          <a:xfrm>
            <a:off x="5759692" y="2300625"/>
            <a:ext cx="773800" cy="796179"/>
          </a:xfrm>
          <a:custGeom>
            <a:avLst/>
            <a:gdLst>
              <a:gd name="connsiteX0" fmla="*/ 548430 w 590840"/>
              <a:gd name="connsiteY0" fmla="*/ 403446 h 607927"/>
              <a:gd name="connsiteX1" fmla="*/ 576944 w 590840"/>
              <a:gd name="connsiteY1" fmla="*/ 429362 h 607927"/>
              <a:gd name="connsiteX2" fmla="*/ 548730 w 590840"/>
              <a:gd name="connsiteY2" fmla="*/ 528082 h 607927"/>
              <a:gd name="connsiteX3" fmla="*/ 518415 w 590840"/>
              <a:gd name="connsiteY3" fmla="*/ 552350 h 607927"/>
              <a:gd name="connsiteX4" fmla="*/ 500105 w 590840"/>
              <a:gd name="connsiteY4" fmla="*/ 534674 h 607927"/>
              <a:gd name="connsiteX5" fmla="*/ 305008 w 590840"/>
              <a:gd name="connsiteY5" fmla="*/ 607927 h 607927"/>
              <a:gd name="connsiteX6" fmla="*/ 234472 w 590840"/>
              <a:gd name="connsiteY6" fmla="*/ 600737 h 607927"/>
              <a:gd name="connsiteX7" fmla="*/ 206258 w 590840"/>
              <a:gd name="connsiteY7" fmla="*/ 553699 h 607927"/>
              <a:gd name="connsiteX8" fmla="*/ 262086 w 590840"/>
              <a:gd name="connsiteY8" fmla="*/ 528682 h 607927"/>
              <a:gd name="connsiteX9" fmla="*/ 445028 w 590840"/>
              <a:gd name="connsiteY9" fmla="*/ 481793 h 607927"/>
              <a:gd name="connsiteX10" fmla="*/ 431071 w 590840"/>
              <a:gd name="connsiteY10" fmla="*/ 468311 h 607927"/>
              <a:gd name="connsiteX11" fmla="*/ 457634 w 590840"/>
              <a:gd name="connsiteY11" fmla="*/ 439100 h 607927"/>
              <a:gd name="connsiteX12" fmla="*/ 126132 w 590840"/>
              <a:gd name="connsiteY12" fmla="*/ 94146 h 607927"/>
              <a:gd name="connsiteX13" fmla="*/ 152583 w 590840"/>
              <a:gd name="connsiteY13" fmla="*/ 106560 h 607927"/>
              <a:gd name="connsiteX14" fmla="*/ 146580 w 590840"/>
              <a:gd name="connsiteY14" fmla="*/ 167378 h 607927"/>
              <a:gd name="connsiteX15" fmla="*/ 97053 w 590840"/>
              <a:gd name="connsiteY15" fmla="*/ 353725 h 607927"/>
              <a:gd name="connsiteX16" fmla="*/ 121666 w 590840"/>
              <a:gd name="connsiteY16" fmla="*/ 346535 h 607927"/>
              <a:gd name="connsiteX17" fmla="*/ 139826 w 590840"/>
              <a:gd name="connsiteY17" fmla="*/ 382336 h 607927"/>
              <a:gd name="connsiteX18" fmla="*/ 125569 w 590840"/>
              <a:gd name="connsiteY18" fmla="*/ 478806 h 607927"/>
              <a:gd name="connsiteX19" fmla="*/ 88798 w 590840"/>
              <a:gd name="connsiteY19" fmla="*/ 490639 h 607927"/>
              <a:gd name="connsiteX20" fmla="*/ 17059 w 590840"/>
              <a:gd name="connsiteY20" fmla="*/ 416939 h 607927"/>
              <a:gd name="connsiteX21" fmla="*/ 5203 w 590840"/>
              <a:gd name="connsiteY21" fmla="*/ 380389 h 607927"/>
              <a:gd name="connsiteX22" fmla="*/ 23813 w 590840"/>
              <a:gd name="connsiteY22" fmla="*/ 374996 h 607927"/>
              <a:gd name="connsiteX23" fmla="*/ 97653 w 590840"/>
              <a:gd name="connsiteY23" fmla="*/ 107459 h 607927"/>
              <a:gd name="connsiteX24" fmla="*/ 126132 w 590840"/>
              <a:gd name="connsiteY24" fmla="*/ 94146 h 607927"/>
              <a:gd name="connsiteX25" fmla="*/ 395371 w 590840"/>
              <a:gd name="connsiteY25" fmla="*/ 928 h 607927"/>
              <a:gd name="connsiteX26" fmla="*/ 429887 w 590840"/>
              <a:gd name="connsiteY26" fmla="*/ 18606 h 607927"/>
              <a:gd name="connsiteX27" fmla="*/ 421483 w 590840"/>
              <a:gd name="connsiteY27" fmla="*/ 43026 h 607927"/>
              <a:gd name="connsiteX28" fmla="*/ 589709 w 590840"/>
              <a:gd name="connsiteY28" fmla="*/ 255010 h 607927"/>
              <a:gd name="connsiteX29" fmla="*/ 558795 w 590840"/>
              <a:gd name="connsiteY29" fmla="*/ 300254 h 607927"/>
              <a:gd name="connsiteX30" fmla="*/ 512574 w 590840"/>
              <a:gd name="connsiteY30" fmla="*/ 260104 h 607927"/>
              <a:gd name="connsiteX31" fmla="*/ 396272 w 590840"/>
              <a:gd name="connsiteY31" fmla="*/ 115235 h 607927"/>
              <a:gd name="connsiteX32" fmla="*/ 390119 w 590840"/>
              <a:gd name="connsiteY32" fmla="*/ 133063 h 607927"/>
              <a:gd name="connsiteX33" fmla="*/ 352452 w 590840"/>
              <a:gd name="connsiteY33" fmla="*/ 120778 h 607927"/>
              <a:gd name="connsiteX34" fmla="*/ 282070 w 590840"/>
              <a:gd name="connsiteY34" fmla="*/ 53363 h 607927"/>
              <a:gd name="connsiteX35" fmla="*/ 293625 w 590840"/>
              <a:gd name="connsiteY35" fmla="*/ 16659 h 60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840" h="607927">
                <a:moveTo>
                  <a:pt x="548430" y="403446"/>
                </a:moveTo>
                <a:cubicBezTo>
                  <a:pt x="570791" y="394608"/>
                  <a:pt x="583547" y="406293"/>
                  <a:pt x="576944" y="429362"/>
                </a:cubicBezTo>
                <a:lnTo>
                  <a:pt x="548730" y="528082"/>
                </a:lnTo>
                <a:cubicBezTo>
                  <a:pt x="542126" y="551152"/>
                  <a:pt x="528470" y="562088"/>
                  <a:pt x="518415" y="552350"/>
                </a:cubicBezTo>
                <a:cubicBezTo>
                  <a:pt x="508360" y="542613"/>
                  <a:pt x="500105" y="534674"/>
                  <a:pt x="500105" y="534674"/>
                </a:cubicBezTo>
                <a:cubicBezTo>
                  <a:pt x="435723" y="592647"/>
                  <a:pt x="363387" y="607927"/>
                  <a:pt x="305008" y="607927"/>
                </a:cubicBezTo>
                <a:cubicBezTo>
                  <a:pt x="277694" y="607927"/>
                  <a:pt x="253381" y="604631"/>
                  <a:pt x="234472" y="600737"/>
                </a:cubicBezTo>
                <a:cubicBezTo>
                  <a:pt x="210910" y="595943"/>
                  <a:pt x="198754" y="573323"/>
                  <a:pt x="206258" y="553699"/>
                </a:cubicBezTo>
                <a:cubicBezTo>
                  <a:pt x="213761" y="534074"/>
                  <a:pt x="238374" y="524787"/>
                  <a:pt x="262086" y="528682"/>
                </a:cubicBezTo>
                <a:cubicBezTo>
                  <a:pt x="307559" y="535872"/>
                  <a:pt x="381546" y="536022"/>
                  <a:pt x="445028" y="481793"/>
                </a:cubicBezTo>
                <a:lnTo>
                  <a:pt x="431071" y="468311"/>
                </a:lnTo>
                <a:cubicBezTo>
                  <a:pt x="423267" y="460971"/>
                  <a:pt x="435273" y="447788"/>
                  <a:pt x="457634" y="439100"/>
                </a:cubicBezTo>
                <a:close/>
                <a:moveTo>
                  <a:pt x="126132" y="94146"/>
                </a:moveTo>
                <a:cubicBezTo>
                  <a:pt x="136225" y="94127"/>
                  <a:pt x="145980" y="98396"/>
                  <a:pt x="152583" y="106560"/>
                </a:cubicBezTo>
                <a:cubicBezTo>
                  <a:pt x="165941" y="122738"/>
                  <a:pt x="161588" y="148653"/>
                  <a:pt x="146580" y="167378"/>
                </a:cubicBezTo>
                <a:cubicBezTo>
                  <a:pt x="117164" y="203778"/>
                  <a:pt x="79343" y="269539"/>
                  <a:pt x="97053" y="353725"/>
                </a:cubicBezTo>
                <a:lnTo>
                  <a:pt x="121666" y="346535"/>
                </a:lnTo>
                <a:cubicBezTo>
                  <a:pt x="135174" y="342640"/>
                  <a:pt x="143428" y="358668"/>
                  <a:pt x="139826" y="382336"/>
                </a:cubicBezTo>
                <a:lnTo>
                  <a:pt x="125569" y="478806"/>
                </a:lnTo>
                <a:cubicBezTo>
                  <a:pt x="121967" y="502473"/>
                  <a:pt x="105608" y="507866"/>
                  <a:pt x="88798" y="490639"/>
                </a:cubicBezTo>
                <a:lnTo>
                  <a:pt x="17059" y="416939"/>
                </a:lnTo>
                <a:cubicBezTo>
                  <a:pt x="250" y="399713"/>
                  <a:pt x="-5003" y="383235"/>
                  <a:pt x="5203" y="380389"/>
                </a:cubicBezTo>
                <a:cubicBezTo>
                  <a:pt x="15558" y="377393"/>
                  <a:pt x="23813" y="374996"/>
                  <a:pt x="23813" y="374996"/>
                </a:cubicBezTo>
                <a:cubicBezTo>
                  <a:pt x="-5603" y="248418"/>
                  <a:pt x="56981" y="153446"/>
                  <a:pt x="97653" y="107459"/>
                </a:cubicBezTo>
                <a:cubicBezTo>
                  <a:pt x="105608" y="98471"/>
                  <a:pt x="116039" y="94164"/>
                  <a:pt x="126132" y="94146"/>
                </a:cubicBezTo>
                <a:close/>
                <a:moveTo>
                  <a:pt x="395371" y="928"/>
                </a:moveTo>
                <a:cubicBezTo>
                  <a:pt x="419082" y="-2817"/>
                  <a:pt x="434539" y="5123"/>
                  <a:pt x="429887" y="18606"/>
                </a:cubicBezTo>
                <a:cubicBezTo>
                  <a:pt x="425235" y="32089"/>
                  <a:pt x="421483" y="43026"/>
                  <a:pt x="421483" y="43026"/>
                </a:cubicBezTo>
                <a:cubicBezTo>
                  <a:pt x="536135" y="93662"/>
                  <a:pt x="576053" y="196434"/>
                  <a:pt x="589709" y="255010"/>
                </a:cubicBezTo>
                <a:cubicBezTo>
                  <a:pt x="595261" y="278381"/>
                  <a:pt x="579654" y="298906"/>
                  <a:pt x="558795" y="300254"/>
                </a:cubicBezTo>
                <a:cubicBezTo>
                  <a:pt x="537785" y="301602"/>
                  <a:pt x="519027" y="283175"/>
                  <a:pt x="512574" y="260104"/>
                </a:cubicBezTo>
                <a:cubicBezTo>
                  <a:pt x="500268" y="216509"/>
                  <a:pt x="469955" y="150591"/>
                  <a:pt x="396272" y="115235"/>
                </a:cubicBezTo>
                <a:lnTo>
                  <a:pt x="390119" y="133063"/>
                </a:lnTo>
                <a:cubicBezTo>
                  <a:pt x="386667" y="142951"/>
                  <a:pt x="369860" y="137408"/>
                  <a:pt x="352452" y="120778"/>
                </a:cubicBezTo>
                <a:lnTo>
                  <a:pt x="282070" y="53363"/>
                </a:lnTo>
                <a:cubicBezTo>
                  <a:pt x="264662" y="36734"/>
                  <a:pt x="269915" y="20404"/>
                  <a:pt x="293625" y="16659"/>
                </a:cubicBezTo>
                <a:close/>
              </a:path>
            </a:pathLst>
          </a:custGeom>
          <a:solidFill>
            <a:srgbClr val="025A3D"/>
          </a:solidFill>
          <a:ln>
            <a:noFill/>
          </a:ln>
        </p:spPr>
      </p:sp>
      <p:sp>
        <p:nvSpPr>
          <p:cNvPr id="40" name="TextBox 39"/>
          <p:cNvSpPr txBox="1"/>
          <p:nvPr/>
        </p:nvSpPr>
        <p:spPr>
          <a:xfrm>
            <a:off x="6696510" y="3699821"/>
            <a:ext cx="1826141" cy="830997"/>
          </a:xfrm>
          <a:prstGeom prst="rect">
            <a:avLst/>
          </a:prstGeom>
          <a:noFill/>
        </p:spPr>
        <p:txBody>
          <a:bodyPr wrap="none" rtlCol="0">
            <a:spAutoFit/>
          </a:bodyPr>
          <a:lstStyle/>
          <a:p>
            <a:r>
              <a:rPr lang="zh-CN" altLang="en-US" sz="1600" b="1" i="1" dirty="0">
                <a:solidFill>
                  <a:srgbClr val="669FD5"/>
                </a:solidFill>
              </a:rPr>
              <a:t>信息导入</a:t>
            </a:r>
            <a:endParaRPr lang="en-US" altLang="zh-CN" sz="1600" b="1" i="1" dirty="0">
              <a:solidFill>
                <a:srgbClr val="669FD5"/>
              </a:solidFill>
            </a:endParaRPr>
          </a:p>
          <a:p>
            <a:r>
              <a:rPr lang="zh-CN" altLang="en-US" sz="1600" b="1" i="1" dirty="0">
                <a:solidFill>
                  <a:srgbClr val="669FD5"/>
                </a:solidFill>
              </a:rPr>
              <a:t>信息管理</a:t>
            </a:r>
            <a:endParaRPr lang="en-US" altLang="zh-CN" sz="1600" b="1" i="1" dirty="0">
              <a:solidFill>
                <a:srgbClr val="669FD5"/>
              </a:solidFill>
            </a:endParaRPr>
          </a:p>
          <a:p>
            <a:r>
              <a:rPr lang="zh-CN" altLang="en-US" sz="1600" b="1" i="1" dirty="0">
                <a:solidFill>
                  <a:srgbClr val="669FD5"/>
                </a:solidFill>
              </a:rPr>
              <a:t>量化“科研财富”</a:t>
            </a:r>
            <a:endParaRPr lang="en-US" sz="1600" b="1" i="1" dirty="0">
              <a:solidFill>
                <a:srgbClr val="669FD5"/>
              </a:solidFill>
            </a:endParaRPr>
          </a:p>
        </p:txBody>
      </p:sp>
      <p:sp>
        <p:nvSpPr>
          <p:cNvPr id="42" name="TextBox 41"/>
          <p:cNvSpPr txBox="1"/>
          <p:nvPr/>
        </p:nvSpPr>
        <p:spPr>
          <a:xfrm>
            <a:off x="6740878" y="708368"/>
            <a:ext cx="1005403" cy="1077218"/>
          </a:xfrm>
          <a:prstGeom prst="rect">
            <a:avLst/>
          </a:prstGeom>
          <a:noFill/>
        </p:spPr>
        <p:txBody>
          <a:bodyPr wrap="none" rtlCol="0">
            <a:spAutoFit/>
          </a:bodyPr>
          <a:lstStyle/>
          <a:p>
            <a:r>
              <a:rPr lang="zh-CN" altLang="en-US" sz="1600" b="1" i="1" dirty="0">
                <a:solidFill>
                  <a:srgbClr val="A5AB2F"/>
                </a:solidFill>
              </a:rPr>
              <a:t>定题跟踪</a:t>
            </a:r>
            <a:endParaRPr lang="en-US" altLang="zh-CN" sz="1600" b="1" i="1" dirty="0">
              <a:solidFill>
                <a:srgbClr val="A5AB2F"/>
              </a:solidFill>
            </a:endParaRPr>
          </a:p>
          <a:p>
            <a:r>
              <a:rPr lang="zh-CN" altLang="en-US" sz="1600" b="1" i="1" dirty="0">
                <a:solidFill>
                  <a:srgbClr val="A5AB2F"/>
                </a:solidFill>
              </a:rPr>
              <a:t>引文跟踪</a:t>
            </a:r>
            <a:endParaRPr lang="en-US" altLang="zh-CN" sz="1600" b="1" i="1" dirty="0">
              <a:solidFill>
                <a:srgbClr val="A5AB2F"/>
              </a:solidFill>
            </a:endParaRPr>
          </a:p>
          <a:p>
            <a:r>
              <a:rPr lang="zh-CN" altLang="en-US" sz="1600" b="1" i="1" dirty="0">
                <a:solidFill>
                  <a:srgbClr val="A5AB2F"/>
                </a:solidFill>
              </a:rPr>
              <a:t>期刊跟踪</a:t>
            </a:r>
            <a:endParaRPr lang="en-US" altLang="zh-CN" sz="1600" b="1" i="1" dirty="0">
              <a:solidFill>
                <a:srgbClr val="A5AB2F"/>
              </a:solidFill>
            </a:endParaRPr>
          </a:p>
          <a:p>
            <a:r>
              <a:rPr lang="zh-CN" altLang="en-US" sz="1600" b="1" i="1" dirty="0">
                <a:solidFill>
                  <a:srgbClr val="A5AB2F"/>
                </a:solidFill>
              </a:rPr>
              <a:t>会议交流</a:t>
            </a:r>
            <a:endParaRPr lang="en-US" sz="1600" b="1" i="1" dirty="0">
              <a:solidFill>
                <a:srgbClr val="A5AB2F"/>
              </a:solidFill>
            </a:endParaRPr>
          </a:p>
        </p:txBody>
      </p:sp>
      <p:grpSp>
        <p:nvGrpSpPr>
          <p:cNvPr id="7" name="Group 6"/>
          <p:cNvGrpSpPr/>
          <p:nvPr/>
        </p:nvGrpSpPr>
        <p:grpSpPr>
          <a:xfrm>
            <a:off x="1580981" y="3554725"/>
            <a:ext cx="1005403" cy="772957"/>
            <a:chOff x="1862424" y="3887607"/>
            <a:chExt cx="1005403" cy="772957"/>
          </a:xfrm>
        </p:grpSpPr>
        <p:sp>
          <p:nvSpPr>
            <p:cNvPr id="85" name="矩形 84"/>
            <p:cNvSpPr/>
            <p:nvPr/>
          </p:nvSpPr>
          <p:spPr>
            <a:xfrm>
              <a:off x="1914918" y="3897147"/>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8" name="文本框 87"/>
            <p:cNvSpPr txBox="1"/>
            <p:nvPr/>
          </p:nvSpPr>
          <p:spPr>
            <a:xfrm>
              <a:off x="1862424" y="3887607"/>
              <a:ext cx="1005403" cy="338554"/>
            </a:xfrm>
            <a:prstGeom prst="rect">
              <a:avLst/>
            </a:prstGeom>
            <a:noFill/>
          </p:spPr>
          <p:txBody>
            <a:bodyPr wrap="none" rtlCol="0">
              <a:spAutoFit/>
            </a:bodyPr>
            <a:lstStyle/>
            <a:p>
              <a:pPr algn="ctr"/>
              <a:r>
                <a:rPr lang="zh-CN" altLang="en-US" sz="1600" b="1" dirty="0">
                  <a:solidFill>
                    <a:schemeClr val="tx2"/>
                  </a:solidFill>
                  <a:latin typeface="微软雅黑" panose="020B0503020204020204" pitchFamily="34" charset="-122"/>
                  <a:ea typeface="微软雅黑" panose="020B0503020204020204" pitchFamily="34" charset="-122"/>
                </a:rPr>
                <a:t>目标期刊</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pic>
          <p:nvPicPr>
            <p:cNvPr id="6" name="Graphic 5" descr="Books on Shelf"/>
            <p:cNvPicPr>
              <a:picLocks noChangeAspect="1"/>
            </p:cNvPicPr>
            <p:nvPr/>
          </p:nvPicPr>
          <p:blipFill>
            <a:blip r:embed="rId2"/>
            <a:stretch>
              <a:fillRect/>
            </a:stretch>
          </p:blipFill>
          <p:spPr>
            <a:xfrm>
              <a:off x="2131747" y="4120047"/>
              <a:ext cx="540517" cy="540517"/>
            </a:xfrm>
            <a:prstGeom prst="rect">
              <a:avLst/>
            </a:prstGeom>
          </p:spPr>
        </p:pic>
      </p:grpSp>
      <p:grpSp>
        <p:nvGrpSpPr>
          <p:cNvPr id="4" name="Group 3"/>
          <p:cNvGrpSpPr/>
          <p:nvPr/>
        </p:nvGrpSpPr>
        <p:grpSpPr>
          <a:xfrm>
            <a:off x="3820324" y="3555640"/>
            <a:ext cx="1005403" cy="752464"/>
            <a:chOff x="6238842" y="4224691"/>
            <a:chExt cx="1005403" cy="752464"/>
          </a:xfrm>
        </p:grpSpPr>
        <p:sp>
          <p:nvSpPr>
            <p:cNvPr id="46" name="箭头: V 形 45"/>
            <p:cNvSpPr/>
            <p:nvPr/>
          </p:nvSpPr>
          <p:spPr>
            <a:xfrm>
              <a:off x="6832400" y="4545263"/>
              <a:ext cx="128016" cy="128016"/>
            </a:xfrm>
            <a:prstGeom prst="chevron">
              <a:avLst/>
            </a:prstGeom>
            <a:solidFill>
              <a:schemeClr val="bg1"/>
            </a:solidFill>
            <a:ln>
              <a:solidFill>
                <a:schemeClr val="bg1"/>
              </a:solidFill>
            </a:ln>
            <a:effectLst>
              <a:outerShdw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89" name="矩形 88"/>
            <p:cNvSpPr/>
            <p:nvPr/>
          </p:nvSpPr>
          <p:spPr>
            <a:xfrm>
              <a:off x="6291335" y="4245635"/>
              <a:ext cx="914400" cy="7315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3" name="文本框 92"/>
            <p:cNvSpPr txBox="1"/>
            <p:nvPr/>
          </p:nvSpPr>
          <p:spPr>
            <a:xfrm>
              <a:off x="6238842" y="4224691"/>
              <a:ext cx="1005403" cy="338554"/>
            </a:xfrm>
            <a:prstGeom prst="rect">
              <a:avLst/>
            </a:prstGeom>
            <a:noFill/>
          </p:spPr>
          <p:txBody>
            <a:bodyPr wrap="none" rtlCol="0">
              <a:spAutoFit/>
            </a:bodyPr>
            <a:lstStyle/>
            <a:p>
              <a:pPr algn="ctr"/>
              <a:r>
                <a:rPr lang="zh-CN" altLang="en-US" sz="1600" b="1" dirty="0">
                  <a:solidFill>
                    <a:schemeClr val="tx2"/>
                  </a:solidFill>
                  <a:latin typeface="微软雅黑" panose="020B0503020204020204" pitchFamily="34" charset="-122"/>
                  <a:ea typeface="微软雅黑" panose="020B0503020204020204" pitchFamily="34" charset="-122"/>
                </a:rPr>
                <a:t>论文写作</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pic>
          <p:nvPicPr>
            <p:cNvPr id="8" name="Graphic 7" descr="List"/>
            <p:cNvPicPr>
              <a:picLocks noChangeAspect="1"/>
            </p:cNvPicPr>
            <p:nvPr/>
          </p:nvPicPr>
          <p:blipFill>
            <a:blip r:embed="rId3"/>
            <a:stretch>
              <a:fillRect/>
            </a:stretch>
          </p:blipFill>
          <p:spPr>
            <a:xfrm>
              <a:off x="6526021" y="4478446"/>
              <a:ext cx="496361" cy="49636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654606" y="1777432"/>
            <a:ext cx="6102825" cy="4079058"/>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a:xfrm>
            <a:off x="529553" y="1166135"/>
            <a:ext cx="3778599" cy="369332"/>
          </a:xfrm>
          <a:prstGeom prst="rect">
            <a:avLst/>
          </a:prstGeom>
          <a:ln>
            <a:solidFill>
              <a:schemeClr val="bg1"/>
            </a:solidFill>
          </a:ln>
          <a:effectLst/>
          <a:scene3d>
            <a:camera prst="orthographicFront">
              <a:rot lat="0" lon="0" rev="0"/>
            </a:camera>
            <a:lightRig rig="contrasting" dir="t">
              <a:rot lat="0" lon="0" rev="7800000"/>
            </a:lightRig>
          </a:scene3d>
          <a:sp3d>
            <a:bevelT w="139700" h="139700"/>
          </a:sp3d>
        </p:spPr>
        <p:txBody>
          <a:bodyPr wrap="none">
            <a:spAutoFit/>
          </a:bodyPr>
          <a:lstStyle/>
          <a:p>
            <a:pPr algn="ctr"/>
            <a:r>
              <a:rPr lang="en-US" b="1" dirty="0">
                <a:solidFill>
                  <a:srgbClr val="2A2D35"/>
                </a:solidFill>
                <a:latin typeface="Source Sans Pro"/>
              </a:rPr>
              <a:t>I</a:t>
            </a:r>
            <a:r>
              <a:rPr lang="en-US" altLang="zh-CN" b="1" dirty="0">
                <a:solidFill>
                  <a:srgbClr val="2A2D35"/>
                </a:solidFill>
                <a:latin typeface="Source Sans Pro"/>
              </a:rPr>
              <a:t>ncites </a:t>
            </a:r>
            <a:r>
              <a:rPr lang="en-US" b="1" dirty="0">
                <a:solidFill>
                  <a:srgbClr val="2A2D35"/>
                </a:solidFill>
                <a:latin typeface="Source Sans Pro"/>
              </a:rPr>
              <a:t>Journal Citation Reports</a:t>
            </a:r>
            <a:endParaRPr lang="en-US" b="1" i="0" dirty="0">
              <a:solidFill>
                <a:srgbClr val="2A2D35"/>
              </a:solidFill>
              <a:effectLst/>
              <a:latin typeface="Source Sans Pro"/>
            </a:endParaRPr>
          </a:p>
        </p:txBody>
      </p:sp>
      <p:pic>
        <p:nvPicPr>
          <p:cNvPr id="8" name="Picture 7"/>
          <p:cNvPicPr>
            <a:picLocks noChangeAspect="1"/>
          </p:cNvPicPr>
          <p:nvPr/>
        </p:nvPicPr>
        <p:blipFill>
          <a:blip r:embed="rId2"/>
          <a:stretch>
            <a:fillRect/>
          </a:stretch>
        </p:blipFill>
        <p:spPr>
          <a:xfrm>
            <a:off x="1459522" y="2217138"/>
            <a:ext cx="6224956" cy="4378277"/>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2418853" y="2865791"/>
            <a:ext cx="6236042" cy="3745487"/>
            <a:chOff x="2418853" y="2844632"/>
            <a:chExt cx="6236042" cy="3745487"/>
          </a:xfrm>
        </p:grpSpPr>
        <p:pic>
          <p:nvPicPr>
            <p:cNvPr id="19" name="Picture 18"/>
            <p:cNvPicPr>
              <a:picLocks noChangeAspect="1"/>
            </p:cNvPicPr>
            <p:nvPr/>
          </p:nvPicPr>
          <p:blipFill>
            <a:blip r:embed="rId3"/>
            <a:stretch>
              <a:fillRect/>
            </a:stretch>
          </p:blipFill>
          <p:spPr>
            <a:xfrm>
              <a:off x="2418853" y="2844632"/>
              <a:ext cx="6236042" cy="3745487"/>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6993467" y="5973648"/>
              <a:ext cx="1107996" cy="369332"/>
            </a:xfrm>
            <a:prstGeom prst="rect">
              <a:avLst/>
            </a:prstGeom>
            <a:noFill/>
          </p:spPr>
          <p:txBody>
            <a:bodyPr wrap="none" rtlCol="0">
              <a:spAutoFit/>
            </a:bodyPr>
            <a:lstStyle/>
            <a:p>
              <a:r>
                <a:rPr lang="zh-CN" altLang="en-US" b="1" dirty="0"/>
                <a:t>期刊对比</a:t>
              </a:r>
              <a:endParaRPr lang="en-US" b="1" dirty="0"/>
            </a:p>
          </p:txBody>
        </p:sp>
      </p:grpSp>
      <p:sp>
        <p:nvSpPr>
          <p:cNvPr id="9" name="箭头: 五边形 34"/>
          <p:cNvSpPr/>
          <p:nvPr/>
        </p:nvSpPr>
        <p:spPr>
          <a:xfrm>
            <a:off x="1" y="264185"/>
            <a:ext cx="2962274"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文本框 35"/>
          <p:cNvSpPr txBox="1"/>
          <p:nvPr/>
        </p:nvSpPr>
        <p:spPr>
          <a:xfrm>
            <a:off x="1" y="317870"/>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投稿选刊</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1" name="箭头: V 形 36"/>
          <p:cNvSpPr/>
          <p:nvPr/>
        </p:nvSpPr>
        <p:spPr>
          <a:xfrm>
            <a:off x="2840311" y="264184"/>
            <a:ext cx="2962274" cy="594360"/>
          </a:xfrm>
          <a:prstGeom prst="chevron">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2" name="文本框 37"/>
          <p:cNvSpPr txBox="1"/>
          <p:nvPr/>
        </p:nvSpPr>
        <p:spPr>
          <a:xfrm>
            <a:off x="3228394" y="303149"/>
            <a:ext cx="2269391"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JCR</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 name="TextBox 2"/>
          <p:cNvSpPr txBox="1"/>
          <p:nvPr/>
        </p:nvSpPr>
        <p:spPr>
          <a:xfrm>
            <a:off x="6341423" y="858545"/>
            <a:ext cx="1992853" cy="369332"/>
          </a:xfrm>
          <a:prstGeom prst="rect">
            <a:avLst/>
          </a:prstGeom>
          <a:noFill/>
        </p:spPr>
        <p:txBody>
          <a:bodyPr wrap="none" rtlCol="0">
            <a:spAutoFit/>
          </a:bodyPr>
          <a:lstStyle/>
          <a:p>
            <a:r>
              <a:rPr lang="en-US" dirty="0"/>
              <a:t>Master journal list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pic>
        <p:nvPicPr>
          <p:cNvPr id="4" name="Picture 3"/>
          <p:cNvPicPr>
            <a:picLocks noChangeAspect="1"/>
          </p:cNvPicPr>
          <p:nvPr/>
        </p:nvPicPr>
        <p:blipFill>
          <a:blip r:embed="rId1"/>
          <a:stretch>
            <a:fillRect/>
          </a:stretch>
        </p:blipFill>
        <p:spPr>
          <a:xfrm>
            <a:off x="1230295" y="1641655"/>
            <a:ext cx="6683409" cy="4140165"/>
          </a:xfrm>
          <a:prstGeom prst="rect">
            <a:avLst/>
          </a:prstGeom>
          <a:ln>
            <a:noFill/>
          </a:ln>
          <a:effectLst>
            <a:outerShdw blurRad="292100" dist="139700" dir="2700000" algn="tl" rotWithShape="0">
              <a:srgbClr val="333333">
                <a:alpha val="65000"/>
              </a:srgbClr>
            </a:outerShdw>
          </a:effectLst>
        </p:spPr>
      </p:pic>
      <p:sp>
        <p:nvSpPr>
          <p:cNvPr id="6" name="文本占位符 1"/>
          <p:cNvSpPr txBox="1"/>
          <p:nvPr/>
        </p:nvSpPr>
        <p:spPr>
          <a:xfrm>
            <a:off x="396853" y="1120169"/>
            <a:ext cx="4886915" cy="369332"/>
          </a:xfrm>
          <a:prstGeom prst="rect">
            <a:avLst/>
          </a:prstGeom>
          <a:ln>
            <a:solidFill>
              <a:schemeClr val="bg1"/>
            </a:solidFill>
          </a:ln>
          <a:effectLst/>
          <a:scene3d>
            <a:camera prst="orthographicFront">
              <a:rot lat="0" lon="0" rev="0"/>
            </a:camera>
            <a:lightRig rig="contrasting" dir="t">
              <a:rot lat="0" lon="0" rev="7800000"/>
            </a:lightRig>
          </a:scene3d>
          <a:sp3d>
            <a:bevelT w="139700" h="139700"/>
          </a:sp3d>
        </p:spPr>
        <p:txBody>
          <a:bodyPr wrap="none">
            <a:spAutoFit/>
          </a:bodyPr>
          <a:lstStyle>
            <a:defPPr>
              <a:defRPr lang="en-US"/>
            </a:defPPr>
            <a:lvl1pPr marL="285750" indent="-285750" algn="ctr">
              <a:buFont typeface="Wingdings" panose="05000000000000000000" pitchFamily="2" charset="2"/>
              <a:buChar char="§"/>
              <a:defRPr b="1">
                <a:solidFill>
                  <a:srgbClr val="2A2D35"/>
                </a:solidFill>
                <a:latin typeface="Source Sans Pro"/>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en-US" altLang="zh-CN" dirty="0"/>
              <a:t>Web of Science</a:t>
            </a:r>
            <a:r>
              <a:rPr lang="zh-CN" altLang="en-US" dirty="0"/>
              <a:t>检索结果可查看期刊基本数据</a:t>
            </a:r>
            <a:endParaRPr lang="en-US" altLang="en-US" dirty="0"/>
          </a:p>
        </p:txBody>
      </p:sp>
      <p:sp>
        <p:nvSpPr>
          <p:cNvPr id="5" name="箭头: 五边形 34"/>
          <p:cNvSpPr/>
          <p:nvPr/>
        </p:nvSpPr>
        <p:spPr>
          <a:xfrm>
            <a:off x="1" y="264185"/>
            <a:ext cx="2962274"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文本框 35"/>
          <p:cNvSpPr txBox="1"/>
          <p:nvPr/>
        </p:nvSpPr>
        <p:spPr>
          <a:xfrm>
            <a:off x="1" y="317870"/>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投稿选刊</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8" name="箭头: V 形 36"/>
          <p:cNvSpPr/>
          <p:nvPr/>
        </p:nvSpPr>
        <p:spPr>
          <a:xfrm>
            <a:off x="2840310" y="264184"/>
            <a:ext cx="4489404" cy="594360"/>
          </a:xfrm>
          <a:prstGeom prst="chevron">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9" name="文本框 37"/>
          <p:cNvSpPr txBox="1"/>
          <p:nvPr/>
        </p:nvSpPr>
        <p:spPr>
          <a:xfrm>
            <a:off x="3228394" y="303149"/>
            <a:ext cx="3869092"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Web of Science </a:t>
            </a:r>
            <a:r>
              <a:rPr lang="zh-CN" altLang="en-US" sz="2800" b="1" dirty="0">
                <a:solidFill>
                  <a:schemeClr val="bg1"/>
                </a:solidFill>
                <a:latin typeface="微软雅黑" panose="020B0503020204020204" pitchFamily="34" charset="-122"/>
                <a:ea typeface="微软雅黑" panose="020B0503020204020204" pitchFamily="34" charset="-122"/>
              </a:rPr>
              <a:t>平台</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448806" y="1003157"/>
            <a:ext cx="7858125" cy="5685890"/>
          </a:xfrm>
          <a:prstGeom prst="rect">
            <a:avLst/>
          </a:prstGeom>
        </p:spPr>
      </p:pic>
      <p:sp>
        <p:nvSpPr>
          <p:cNvPr id="13" name="圆角矩形 21"/>
          <p:cNvSpPr>
            <a:spLocks noChangeArrowheads="1"/>
          </p:cNvSpPr>
          <p:nvPr/>
        </p:nvSpPr>
        <p:spPr bwMode="auto">
          <a:xfrm flipV="1">
            <a:off x="6700881" y="6354430"/>
            <a:ext cx="1285875" cy="287339"/>
          </a:xfrm>
          <a:prstGeom prst="roundRect">
            <a:avLst>
              <a:gd name="adj" fmla="val 16667"/>
            </a:avLst>
          </a:prstGeom>
          <a:noFill/>
          <a:ln w="28575" algn="ctr">
            <a:solidFill>
              <a:srgbClr val="1AC604"/>
            </a:solidFill>
            <a:rou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zh-CN" altLang="en-US" sz="2400">
              <a:solidFill>
                <a:srgbClr val="000000"/>
              </a:solidFill>
            </a:endParaRPr>
          </a:p>
        </p:txBody>
      </p:sp>
      <p:sp>
        <p:nvSpPr>
          <p:cNvPr id="15" name="标题 1"/>
          <p:cNvSpPr>
            <a:spLocks noGrp="1"/>
          </p:cNvSpPr>
          <p:nvPr>
            <p:ph type="title"/>
          </p:nvPr>
        </p:nvSpPr>
        <p:spPr bwMode="auto">
          <a:xfrm>
            <a:off x="2783470" y="2171158"/>
            <a:ext cx="5431842" cy="385468"/>
          </a:xfrm>
        </p:spPr>
        <p:txBody>
          <a:bodyPr wrap="square" lIns="91440" tIns="45720" rIns="91440" bIns="45720" numCol="1" anchor="t" anchorCtr="0" compatLnSpc="1"/>
          <a:lstStyle/>
          <a:p>
            <a:pPr>
              <a:defRPr/>
            </a:pPr>
            <a:r>
              <a:rPr kumimoji="1" lang="zh-CN" altLang="en-US" sz="2800" b="1" dirty="0">
                <a:solidFill>
                  <a:srgbClr val="6817FF"/>
                </a:solidFill>
                <a:latin typeface="微软雅黑" panose="020B0503020204020204" pitchFamily="34" charset="-122"/>
                <a:ea typeface="微软雅黑" panose="020B0503020204020204" pitchFamily="34" charset="-122"/>
              </a:rPr>
              <a:t>推荐合适期刊，提高投稿成功率</a:t>
            </a:r>
            <a:endParaRPr kumimoji="1" lang="zh-CN" altLang="en-US" sz="2800" b="1" dirty="0">
              <a:solidFill>
                <a:srgbClr val="6817FF"/>
              </a:solidFill>
              <a:latin typeface="微软雅黑" panose="020B0503020204020204" pitchFamily="34" charset="-122"/>
              <a:ea typeface="微软雅黑" panose="020B0503020204020204" pitchFamily="34" charset="-122"/>
            </a:endParaRPr>
          </a:p>
        </p:txBody>
      </p:sp>
      <p:sp>
        <p:nvSpPr>
          <p:cNvPr id="9" name="Rectangle 3"/>
          <p:cNvSpPr txBox="1">
            <a:spLocks noChangeArrowheads="1"/>
          </p:cNvSpPr>
          <p:nvPr/>
        </p:nvSpPr>
        <p:spPr>
          <a:xfrm>
            <a:off x="5238463" y="1623801"/>
            <a:ext cx="2945037" cy="369332"/>
          </a:xfrm>
          <a:prstGeom prst="rect">
            <a:avLst/>
          </a:prstGeom>
          <a:ln>
            <a:solidFill>
              <a:schemeClr val="bg1"/>
            </a:solidFill>
          </a:ln>
          <a:effectLst/>
          <a:scene3d>
            <a:camera prst="orthographicFront">
              <a:rot lat="0" lon="0" rev="0"/>
            </a:camera>
            <a:lightRig rig="contrasting" dir="t">
              <a:rot lat="0" lon="0" rev="7800000"/>
            </a:lightRig>
          </a:scene3d>
          <a:sp3d>
            <a:bevelT w="139700" h="139700"/>
          </a:sp3d>
        </p:spPr>
        <p:txBody>
          <a:bodyPr wrap="none">
            <a:spAutoFit/>
          </a:bodyPr>
          <a:lstStyle>
            <a:defPPr>
              <a:defRPr lang="en-US"/>
            </a:defPPr>
            <a:lvl1pPr marL="285750" indent="-285750" algn="ctr">
              <a:buFont typeface="Wingdings" panose="05000000000000000000" pitchFamily="2" charset="2"/>
              <a:buChar char="§"/>
              <a:defRPr b="1">
                <a:solidFill>
                  <a:srgbClr val="2A2D35"/>
                </a:solidFill>
                <a:latin typeface="Source Sans Pro"/>
              </a:defRPr>
            </a:lvl1pPr>
            <a:lvl2pPr marL="742950" indent="-285750">
              <a:spcBef>
                <a:spcPct val="20000"/>
              </a:spcBef>
              <a:buFont typeface="Arial" panose="020B0604020202020204"/>
              <a:buChar char="–"/>
              <a:defRPr sz="2800"/>
            </a:lvl2pPr>
            <a:lvl3pPr marL="1143000" indent="-228600">
              <a:spcBef>
                <a:spcPct val="20000"/>
              </a:spcBef>
              <a:buFont typeface="Arial" panose="020B0604020202020204"/>
              <a:buChar char="•"/>
              <a:defRPr sz="2400"/>
            </a:lvl3pPr>
            <a:lvl4pPr marL="1600200" indent="-228600">
              <a:spcBef>
                <a:spcPct val="20000"/>
              </a:spcBef>
              <a:buFont typeface="Arial" panose="020B0604020202020204"/>
              <a:buChar char="–"/>
              <a:defRPr sz="2000"/>
            </a:lvl4pPr>
            <a:lvl5pPr marL="2057400" indent="-228600">
              <a:spcBef>
                <a:spcPct val="20000"/>
              </a:spcBef>
              <a:buFont typeface="Arial" panose="020B0604020202020204"/>
              <a:buChar char="»"/>
              <a:defRPr sz="2000"/>
            </a:lvl5pPr>
            <a:lvl6pPr marL="2514600" indent="-228600">
              <a:spcBef>
                <a:spcPct val="20000"/>
              </a:spcBef>
              <a:buFont typeface="Arial" panose="020B0604020202020204"/>
              <a:buChar char="•"/>
              <a:defRPr sz="2000"/>
            </a:lvl6pPr>
            <a:lvl7pPr marL="2971800" indent="-228600">
              <a:spcBef>
                <a:spcPct val="20000"/>
              </a:spcBef>
              <a:buFont typeface="Arial" panose="020B0604020202020204"/>
              <a:buChar char="•"/>
              <a:defRPr sz="2000"/>
            </a:lvl7pPr>
            <a:lvl8pPr marL="3429000" indent="-228600">
              <a:spcBef>
                <a:spcPct val="20000"/>
              </a:spcBef>
              <a:buFont typeface="Arial" panose="020B0604020202020204"/>
              <a:buChar char="•"/>
              <a:defRPr sz="2000"/>
            </a:lvl8pPr>
            <a:lvl9pPr marL="3886200" indent="-228600">
              <a:spcBef>
                <a:spcPct val="20000"/>
              </a:spcBef>
              <a:buFont typeface="Arial" panose="020B0604020202020204"/>
              <a:buChar char="•"/>
              <a:defRPr sz="2000"/>
            </a:lvl9pPr>
          </a:lstStyle>
          <a:p>
            <a:pPr marL="0" indent="0">
              <a:buNone/>
            </a:pPr>
            <a:r>
              <a:rPr lang="en-US" altLang="zh-CN" dirty="0"/>
              <a:t>Endnote online </a:t>
            </a:r>
            <a:r>
              <a:rPr lang="zh-CN" altLang="en-US" dirty="0"/>
              <a:t>推荐投稿</a:t>
            </a:r>
            <a:endParaRPr lang="zh-CN" altLang="en-US" dirty="0"/>
          </a:p>
        </p:txBody>
      </p:sp>
      <p:sp>
        <p:nvSpPr>
          <p:cNvPr id="3" name="Rectangle 2"/>
          <p:cNvSpPr/>
          <p:nvPr/>
        </p:nvSpPr>
        <p:spPr>
          <a:xfrm>
            <a:off x="3746504" y="1060307"/>
            <a:ext cx="577845" cy="385468"/>
          </a:xfrm>
          <a:prstGeom prst="rect">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wrap="square" lIns="91440" tIns="45720" rIns="91440" bIns="45720" rtlCol="0" anchor="ctr">
            <a:spAutoFit/>
          </a:bodyPr>
          <a:lstStyle/>
          <a:p>
            <a:pPr algn="ct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5" name="Straight Connector 4"/>
          <p:cNvCxnSpPr/>
          <p:nvPr/>
        </p:nvCxnSpPr>
        <p:spPr>
          <a:xfrm>
            <a:off x="771525" y="2828925"/>
            <a:ext cx="381000"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71525" y="3409950"/>
            <a:ext cx="381000"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52475" y="5715000"/>
            <a:ext cx="495300"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8" name="箭头: 五边形 34"/>
          <p:cNvSpPr/>
          <p:nvPr/>
        </p:nvSpPr>
        <p:spPr>
          <a:xfrm>
            <a:off x="1" y="264185"/>
            <a:ext cx="2962274" cy="594360"/>
          </a:xfrm>
          <a:prstGeom prst="homePlate">
            <a:avLst/>
          </a:prstGeom>
          <a:solidFill>
            <a:srgbClr val="025A3D"/>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9" name="文本框 35"/>
          <p:cNvSpPr txBox="1"/>
          <p:nvPr/>
        </p:nvSpPr>
        <p:spPr>
          <a:xfrm>
            <a:off x="1" y="317870"/>
            <a:ext cx="2657474" cy="521970"/>
          </a:xfrm>
          <a:prstGeom prst="rect">
            <a:avLst/>
          </a:prstGeom>
          <a:noFill/>
          <a:scene3d>
            <a:camera prst="orthographicFront"/>
            <a:lightRig rig="threePt" dir="t"/>
          </a:scene3d>
          <a:sp3d>
            <a:bevelT/>
          </a:sp3d>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投稿选刊</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0" name="箭头: V 形 36"/>
          <p:cNvSpPr/>
          <p:nvPr/>
        </p:nvSpPr>
        <p:spPr>
          <a:xfrm>
            <a:off x="2840311" y="264184"/>
            <a:ext cx="4097518" cy="594360"/>
          </a:xfrm>
          <a:prstGeom prst="chevron">
            <a:avLst/>
          </a:prstGeom>
          <a:solidFill>
            <a:srgbClr val="1AC60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21" name="文本框 37"/>
          <p:cNvSpPr txBox="1"/>
          <p:nvPr/>
        </p:nvSpPr>
        <p:spPr>
          <a:xfrm>
            <a:off x="3228394" y="303149"/>
            <a:ext cx="3191899" cy="523220"/>
          </a:xfrm>
          <a:prstGeom prst="rect">
            <a:avLst/>
          </a:prstGeom>
          <a:noFill/>
          <a:scene3d>
            <a:camera prst="orthographicFront"/>
            <a:lightRig rig="threePt" dir="t"/>
          </a:scene3d>
          <a:sp3d>
            <a:bevelT/>
          </a:sp3d>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Endnote online </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theme/theme1.xml><?xml version="1.0" encoding="utf-8"?>
<a:theme xmlns:a="http://schemas.openxmlformats.org/drawingml/2006/main" name="Crv_Tmpt_Full-Presentation_4x3_002">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wrap="none" lIns="91440" tIns="45720" rIns="91440" bIns="45720">
        <a:spAutoFit/>
      </a:bodyPr>
      <a:lstStyle>
        <a:defPPr algn="ctr">
          <a:defRP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RV_Clarivate Primary and secondary palette">
    <a:dk1>
      <a:srgbClr val="000000"/>
    </a:dk1>
    <a:lt1>
      <a:srgbClr val="FFFFFF"/>
    </a:lt1>
    <a:dk2>
      <a:srgbClr val="768395"/>
    </a:dk2>
    <a:lt2>
      <a:srgbClr val="F0F0F0"/>
    </a:lt2>
    <a:accent1>
      <a:srgbClr val="1A3376"/>
    </a:accent1>
    <a:accent2>
      <a:srgbClr val="3E99FF"/>
    </a:accent2>
    <a:accent3>
      <a:srgbClr val="004E96"/>
    </a:accent3>
    <a:accent4>
      <a:srgbClr val="328CC0"/>
    </a:accent4>
    <a:accent5>
      <a:srgbClr val="777777"/>
    </a:accent5>
    <a:accent6>
      <a:srgbClr val="595959"/>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9063</Words>
  <Application>WPS 演示</Application>
  <PresentationFormat>On-screen Show (4:3)</PresentationFormat>
  <Paragraphs>1320</Paragraphs>
  <Slides>122</Slides>
  <Notes>33</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122</vt:i4>
      </vt:variant>
    </vt:vector>
  </HeadingPairs>
  <TitlesOfParts>
    <vt:vector size="142" baseType="lpstr">
      <vt:lpstr>Arial</vt:lpstr>
      <vt:lpstr>宋体</vt:lpstr>
      <vt:lpstr>Wingdings</vt:lpstr>
      <vt:lpstr>Arial</vt:lpstr>
      <vt:lpstr>Courier New</vt:lpstr>
      <vt:lpstr>微软雅黑</vt:lpstr>
      <vt:lpstr>Arial Unicode MS</vt:lpstr>
      <vt:lpstr>Calibri</vt:lpstr>
      <vt:lpstr>Times New Roman</vt:lpstr>
      <vt:lpstr>Impact</vt:lpstr>
      <vt:lpstr>Source Sans Pro</vt:lpstr>
      <vt:lpstr>黑体</vt:lpstr>
      <vt:lpstr>Tahoma</vt:lpstr>
      <vt:lpstr>open sans</vt:lpstr>
      <vt:lpstr>Knowledge Light</vt:lpstr>
      <vt:lpstr>Knowledge Bold</vt:lpstr>
      <vt:lpstr>Microsoft Sans Serif</vt:lpstr>
      <vt:lpstr>Microsoft YaHei UI</vt:lpstr>
      <vt:lpstr>Segoe Print</vt:lpstr>
      <vt:lpstr>Crv_Tmpt_Full-Presentation_4x3_002</vt:lpstr>
      <vt:lpstr> 科睿唯安产品与解决方案专家   李颖博士    20th September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引文与科研规律的紧密关系——引文桂冠奖</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使用自定义字段，对不同研究主题文献快速标引及整理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推荐合适期刊，提高投稿成功率</vt:lpstr>
      <vt:lpstr>PowerPoint 演示文稿</vt:lpstr>
      <vt:lpstr>PowerPoint 演示文稿</vt:lpstr>
      <vt:lpstr>PowerPoint 演示文稿</vt:lpstr>
      <vt:lpstr>PowerPoint 演示文稿</vt:lpstr>
      <vt:lpstr>小插件：实现word与Endnote® online之间的对接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如何统一做格式化处理？</vt:lpstr>
      <vt:lpstr>PowerPoint 演示文稿</vt:lpstr>
      <vt:lpstr>PowerPoint 演示文稿</vt:lpstr>
      <vt:lpstr>PowerPoint 演示文稿</vt:lpstr>
      <vt:lpstr>PowerPoint 演示文稿</vt:lpstr>
      <vt:lpstr>PowerPoint 演示文稿</vt:lpstr>
      <vt:lpstr>PowerPoint 演示文稿</vt:lpstr>
      <vt:lpstr>科睿唯安微信公众号——一站式科研信息解决方案</vt:lpstr>
      <vt:lpstr>科睿唯安微信公众号——一站式科研信息解决方案</vt:lpstr>
      <vt:lpstr>谢谢聆听！</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July 2018</dc:title>
  <dc:creator>Li, Dorothy (IP&amp;Science)</dc:creator>
  <cp:lastModifiedBy>Jennysmile</cp:lastModifiedBy>
  <cp:revision>709</cp:revision>
  <dcterms:created xsi:type="dcterms:W3CDTF">2018-08-09T03:37:00Z</dcterms:created>
  <dcterms:modified xsi:type="dcterms:W3CDTF">2018-09-26T02:41:22Z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2052-10.1.0.7521</vt:lpwstr>
  </property>
</Properties>
</file>